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 id="2147483695" r:id="rId5"/>
  </p:sldMasterIdLst>
  <p:notesMasterIdLst>
    <p:notesMasterId r:id="rId41"/>
  </p:notesMasterIdLst>
  <p:sldIdLst>
    <p:sldId id="272" r:id="rId6"/>
    <p:sldId id="268" r:id="rId7"/>
    <p:sldId id="258" r:id="rId8"/>
    <p:sldId id="263" r:id="rId9"/>
    <p:sldId id="261" r:id="rId10"/>
    <p:sldId id="273" r:id="rId11"/>
    <p:sldId id="274" r:id="rId12"/>
    <p:sldId id="301" r:id="rId13"/>
    <p:sldId id="300" r:id="rId14"/>
    <p:sldId id="276" r:id="rId15"/>
    <p:sldId id="277" r:id="rId16"/>
    <p:sldId id="278" r:id="rId17"/>
    <p:sldId id="279" r:id="rId18"/>
    <p:sldId id="280" r:id="rId19"/>
    <p:sldId id="281" r:id="rId20"/>
    <p:sldId id="271" r:id="rId21"/>
    <p:sldId id="282" r:id="rId22"/>
    <p:sldId id="275" r:id="rId23"/>
    <p:sldId id="283" r:id="rId24"/>
    <p:sldId id="302" r:id="rId25"/>
    <p:sldId id="285" r:id="rId26"/>
    <p:sldId id="303" r:id="rId27"/>
    <p:sldId id="286" r:id="rId28"/>
    <p:sldId id="287" r:id="rId29"/>
    <p:sldId id="288" r:id="rId30"/>
    <p:sldId id="289" r:id="rId31"/>
    <p:sldId id="299" r:id="rId32"/>
    <p:sldId id="290" r:id="rId33"/>
    <p:sldId id="291" r:id="rId34"/>
    <p:sldId id="292" r:id="rId35"/>
    <p:sldId id="293" r:id="rId36"/>
    <p:sldId id="304" r:id="rId37"/>
    <p:sldId id="294" r:id="rId38"/>
    <p:sldId id="295" r:id="rId39"/>
    <p:sldId id="296" r:id="rId40"/>
  </p:sldIdLst>
  <p:sldSz cx="24387175" cy="13716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5A8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B8B027E-B442-4991-93B5-272C16B26EC6}" v="8" dt="2020-01-13T14:53:56.25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320"/>
    <p:restoredTop sz="96327"/>
  </p:normalViewPr>
  <p:slideViewPr>
    <p:cSldViewPr snapToGrid="0" snapToObjects="1">
      <p:cViewPr varScale="1">
        <p:scale>
          <a:sx n="80" d="100"/>
          <a:sy n="80" d="100"/>
        </p:scale>
        <p:origin x="248" y="3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presProps" Target="presProp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viewProps" Target="viewProps.xml"/><Relationship Id="rId8" Type="http://schemas.openxmlformats.org/officeDocument/2006/relationships/slide" Target="slides/slide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microsoft.com/office/2015/10/relationships/revisionInfo" Target="revisionInfo.xml"/><Relationship Id="rId20" Type="http://schemas.openxmlformats.org/officeDocument/2006/relationships/slide" Target="slides/slide15.xml"/><Relationship Id="rId4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3C7158-3EDA-D449-8D0F-DA0A67645948}" type="datetimeFigureOut">
              <a:rPr lang="en-US" smtClean="0"/>
              <a:t>4/16/25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0E28C9E-AFDC-3345-9ED4-F0F60104F264}" type="slidenum">
              <a:rPr lang="en-US" smtClean="0"/>
              <a:t>‹#›</a:t>
            </a:fld>
            <a:endParaRPr lang="en-US"/>
          </a:p>
        </p:txBody>
      </p:sp>
    </p:spTree>
    <p:extLst>
      <p:ext uri="{BB962C8B-B14F-4D97-AF65-F5344CB8AC3E}">
        <p14:creationId xmlns:p14="http://schemas.microsoft.com/office/powerpoint/2010/main" val="1590979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4"/>
        <p:cNvGrpSpPr/>
        <p:nvPr/>
      </p:nvGrpSpPr>
      <p:grpSpPr>
        <a:xfrm>
          <a:off x="0" y="0"/>
          <a:ext cx="0" cy="0"/>
          <a:chOff x="0" y="0"/>
          <a:chExt cx="0" cy="0"/>
        </a:xfrm>
      </p:grpSpPr>
      <p:sp>
        <p:nvSpPr>
          <p:cNvPr id="755" name="Google Shape;755;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56" name="Google Shape;756;p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endParaRPr/>
          </a:p>
        </p:txBody>
      </p:sp>
      <p:sp>
        <p:nvSpPr>
          <p:cNvPr id="757" name="Google Shape;757;p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3</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8"/>
        <p:cNvGrpSpPr/>
        <p:nvPr/>
      </p:nvGrpSpPr>
      <p:grpSpPr>
        <a:xfrm>
          <a:off x="0" y="0"/>
          <a:ext cx="0" cy="0"/>
          <a:chOff x="0" y="0"/>
          <a:chExt cx="0" cy="0"/>
        </a:xfrm>
      </p:grpSpPr>
      <p:sp>
        <p:nvSpPr>
          <p:cNvPr id="929" name="Google Shape;929;p1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30" name="Google Shape;930;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9"/>
        <p:cNvGrpSpPr/>
        <p:nvPr/>
      </p:nvGrpSpPr>
      <p:grpSpPr>
        <a:xfrm>
          <a:off x="0" y="0"/>
          <a:ext cx="0" cy="0"/>
          <a:chOff x="0" y="0"/>
          <a:chExt cx="0" cy="0"/>
        </a:xfrm>
      </p:grpSpPr>
      <p:sp>
        <p:nvSpPr>
          <p:cNvPr id="940" name="Google Shape;940;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41" name="Google Shape;941;p1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
              <a:t>[Sam] Adding this slide here on request from the ML Foundation</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
              <a:t>Focus on the process: SAFe and how contributors can join or are part of the process (with workstreams)</a:t>
            </a:r>
            <a:endParaRPr/>
          </a:p>
        </p:txBody>
      </p:sp>
      <p:sp>
        <p:nvSpPr>
          <p:cNvPr id="942" name="Google Shape;942;p1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15</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0"/>
        <p:cNvGrpSpPr/>
        <p:nvPr/>
      </p:nvGrpSpPr>
      <p:grpSpPr>
        <a:xfrm>
          <a:off x="0" y="0"/>
          <a:ext cx="0" cy="0"/>
          <a:chOff x="0" y="0"/>
          <a:chExt cx="0" cy="0"/>
        </a:xfrm>
      </p:grpSpPr>
      <p:sp>
        <p:nvSpPr>
          <p:cNvPr id="1041" name="Google Shape;1041;p1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42" name="Google Shape;1042;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0"/>
        <p:cNvGrpSpPr/>
        <p:nvPr/>
      </p:nvGrpSpPr>
      <p:grpSpPr>
        <a:xfrm>
          <a:off x="0" y="0"/>
          <a:ext cx="0" cy="0"/>
          <a:chOff x="0" y="0"/>
          <a:chExt cx="0" cy="0"/>
        </a:xfrm>
      </p:grpSpPr>
      <p:sp>
        <p:nvSpPr>
          <p:cNvPr id="1061" name="Google Shape;1061;p1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62" name="Google Shape;1062;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p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en"/>
              <a:t>Components:</a:t>
            </a:r>
            <a:endParaRPr/>
          </a:p>
          <a:p>
            <a:pPr marL="0" lvl="0" indent="0" algn="l" rtl="0">
              <a:lnSpc>
                <a:spcPct val="100000"/>
              </a:lnSpc>
              <a:spcBef>
                <a:spcPts val="0"/>
              </a:spcBef>
              <a:spcAft>
                <a:spcPts val="0"/>
              </a:spcAft>
              <a:buClr>
                <a:schemeClr val="dk1"/>
              </a:buClr>
              <a:buSzPts val="1100"/>
              <a:buFont typeface="Arial"/>
              <a:buNone/>
            </a:pPr>
            <a:r>
              <a:rPr lang="en"/>
              <a:t>- [x] core libraries</a:t>
            </a:r>
            <a:endParaRPr/>
          </a:p>
          <a:p>
            <a:pPr marL="0" lvl="0" indent="0" algn="l" rtl="0">
              <a:lnSpc>
                <a:spcPct val="100000"/>
              </a:lnSpc>
              <a:spcBef>
                <a:spcPts val="0"/>
              </a:spcBef>
              <a:spcAft>
                <a:spcPts val="0"/>
              </a:spcAft>
              <a:buClr>
                <a:schemeClr val="dk1"/>
              </a:buClr>
              <a:buSzPts val="1100"/>
              <a:buFont typeface="Arial"/>
              <a:buNone/>
            </a:pPr>
            <a:r>
              <a:rPr lang="en"/>
              <a:t>  - [x] ml-number</a:t>
            </a:r>
            <a:endParaRPr/>
          </a:p>
          <a:p>
            <a:pPr marL="0" lvl="0" indent="0" algn="l" rtl="0">
              <a:lnSpc>
                <a:spcPct val="100000"/>
              </a:lnSpc>
              <a:spcBef>
                <a:spcPts val="0"/>
              </a:spcBef>
              <a:spcAft>
                <a:spcPts val="0"/>
              </a:spcAft>
              <a:buClr>
                <a:schemeClr val="dk1"/>
              </a:buClr>
              <a:buSzPts val="1100"/>
              <a:buFont typeface="Arial"/>
              <a:buNone/>
            </a:pPr>
            <a:r>
              <a:rPr lang="en"/>
              <a:t>  - [x] api-snippets</a:t>
            </a:r>
            <a:endParaRPr/>
          </a:p>
          <a:p>
            <a:pPr marL="0" lvl="0" indent="0" algn="l" rtl="0">
              <a:lnSpc>
                <a:spcPct val="100000"/>
              </a:lnSpc>
              <a:spcBef>
                <a:spcPts val="0"/>
              </a:spcBef>
              <a:spcAft>
                <a:spcPts val="0"/>
              </a:spcAft>
              <a:buClr>
                <a:schemeClr val="dk1"/>
              </a:buClr>
              <a:buSzPts val="1100"/>
              <a:buFont typeface="Arial"/>
              <a:buNone/>
            </a:pPr>
            <a:r>
              <a:rPr lang="en"/>
              <a:t>  - [x] central-services-db (database-lib)</a:t>
            </a:r>
            <a:endParaRPr/>
          </a:p>
          <a:p>
            <a:pPr marL="0" lvl="0" indent="0" algn="l" rtl="0">
              <a:lnSpc>
                <a:spcPct val="100000"/>
              </a:lnSpc>
              <a:spcBef>
                <a:spcPts val="0"/>
              </a:spcBef>
              <a:spcAft>
                <a:spcPts val="0"/>
              </a:spcAft>
              <a:buClr>
                <a:schemeClr val="dk1"/>
              </a:buClr>
              <a:buSzPts val="1100"/>
              <a:buFont typeface="Arial"/>
              <a:buNone/>
            </a:pPr>
            <a:r>
              <a:rPr lang="en"/>
              <a:t>  - [x] central-services-stream</a:t>
            </a:r>
            <a:endParaRPr/>
          </a:p>
          <a:p>
            <a:pPr marL="0" lvl="0" indent="0" algn="l" rtl="0">
              <a:lnSpc>
                <a:spcPct val="100000"/>
              </a:lnSpc>
              <a:spcBef>
                <a:spcPts val="0"/>
              </a:spcBef>
              <a:spcAft>
                <a:spcPts val="0"/>
              </a:spcAft>
              <a:buClr>
                <a:schemeClr val="dk1"/>
              </a:buClr>
              <a:buSzPts val="1100"/>
              <a:buFont typeface="Arial"/>
              <a:buNone/>
            </a:pPr>
            <a:r>
              <a:rPr lang="en"/>
              <a:t>  - [x] central-services-logger</a:t>
            </a:r>
            <a:endParaRPr/>
          </a:p>
          <a:p>
            <a:pPr marL="0" lvl="0" indent="0" algn="l" rtl="0">
              <a:lnSpc>
                <a:spcPct val="100000"/>
              </a:lnSpc>
              <a:spcBef>
                <a:spcPts val="0"/>
              </a:spcBef>
              <a:spcAft>
                <a:spcPts val="0"/>
              </a:spcAft>
              <a:buClr>
                <a:schemeClr val="dk1"/>
              </a:buClr>
              <a:buSzPts val="1100"/>
              <a:buFont typeface="Arial"/>
              <a:buNone/>
            </a:pPr>
            <a:r>
              <a:rPr lang="en"/>
              <a:t>  - [x] central-services-metrics</a:t>
            </a:r>
            <a:endParaRPr/>
          </a:p>
          <a:p>
            <a:pPr marL="0" lvl="0" indent="0" algn="l" rtl="0">
              <a:lnSpc>
                <a:spcPct val="100000"/>
              </a:lnSpc>
              <a:spcBef>
                <a:spcPts val="0"/>
              </a:spcBef>
              <a:spcAft>
                <a:spcPts val="0"/>
              </a:spcAft>
              <a:buClr>
                <a:schemeClr val="dk1"/>
              </a:buClr>
              <a:buSzPts val="1100"/>
              <a:buFont typeface="Arial"/>
              <a:buNone/>
            </a:pPr>
            <a:r>
              <a:rPr lang="en"/>
              <a:t>  - [x] central-services-health</a:t>
            </a:r>
            <a:endParaRPr/>
          </a:p>
          <a:p>
            <a:pPr marL="0" lvl="0" indent="0" algn="l" rtl="0">
              <a:lnSpc>
                <a:spcPct val="100000"/>
              </a:lnSpc>
              <a:spcBef>
                <a:spcPts val="0"/>
              </a:spcBef>
              <a:spcAft>
                <a:spcPts val="0"/>
              </a:spcAft>
              <a:buClr>
                <a:schemeClr val="dk1"/>
              </a:buClr>
              <a:buSzPts val="1100"/>
              <a:buFont typeface="Arial"/>
              <a:buNone/>
            </a:pPr>
            <a:r>
              <a:rPr lang="en"/>
              <a:t>  - [x] central-services-shared</a:t>
            </a:r>
            <a:endParaRPr/>
          </a:p>
          <a:p>
            <a:pPr marL="0" lvl="0" indent="0" algn="l" rtl="0">
              <a:lnSpc>
                <a:spcPct val="100000"/>
              </a:lnSpc>
              <a:spcBef>
                <a:spcPts val="0"/>
              </a:spcBef>
              <a:spcAft>
                <a:spcPts val="0"/>
              </a:spcAft>
              <a:buClr>
                <a:schemeClr val="dk1"/>
              </a:buClr>
              <a:buSzPts val="1100"/>
              <a:buFont typeface="Arial"/>
              <a:buNone/>
            </a:pPr>
            <a:r>
              <a:rPr lang="en"/>
              <a:t>  - [x] central-services-error-handling</a:t>
            </a:r>
            <a:endParaRPr/>
          </a:p>
          <a:p>
            <a:pPr marL="0" lvl="0" indent="0" algn="l" rtl="0">
              <a:lnSpc>
                <a:spcPct val="100000"/>
              </a:lnSpc>
              <a:spcBef>
                <a:spcPts val="0"/>
              </a:spcBef>
              <a:spcAft>
                <a:spcPts val="0"/>
              </a:spcAft>
              <a:buClr>
                <a:schemeClr val="dk1"/>
              </a:buClr>
              <a:buSzPts val="1100"/>
              <a:buFont typeface="Arial"/>
              <a:buNone/>
            </a:pPr>
            <a:r>
              <a:rPr lang="en"/>
              <a:t>  - [x] sdk-standard-components</a:t>
            </a:r>
            <a:endParaRPr/>
          </a:p>
          <a:p>
            <a:pPr marL="0" lvl="0" indent="0" algn="l" rtl="0">
              <a:lnSpc>
                <a:spcPct val="100000"/>
              </a:lnSpc>
              <a:spcBef>
                <a:spcPts val="0"/>
              </a:spcBef>
              <a:spcAft>
                <a:spcPts val="0"/>
              </a:spcAft>
              <a:buClr>
                <a:schemeClr val="dk1"/>
              </a:buClr>
              <a:buSzPts val="1100"/>
              <a:buFont typeface="Arial"/>
              <a:buNone/>
            </a:pPr>
            <a:r>
              <a:rPr lang="en"/>
              <a:t>  - [x] event-sdk</a:t>
            </a:r>
            <a:endParaRPr/>
          </a:p>
          <a:p>
            <a:pPr marL="0" lvl="0" indent="0" algn="l" rtl="0">
              <a:lnSpc>
                <a:spcPct val="100000"/>
              </a:lnSpc>
              <a:spcBef>
                <a:spcPts val="0"/>
              </a:spcBef>
              <a:spcAft>
                <a:spcPts val="0"/>
              </a:spcAft>
              <a:buClr>
                <a:schemeClr val="dk1"/>
              </a:buClr>
              <a:buSzPts val="1100"/>
              <a:buFont typeface="Arial"/>
              <a:buNone/>
            </a:pPr>
            <a:r>
              <a:rPr lang="en"/>
              <a:t>  - [x] object-store-lib</a:t>
            </a:r>
            <a:endParaRPr/>
          </a:p>
          <a:p>
            <a:pPr marL="0" lvl="0" indent="0" algn="l" rtl="0">
              <a:lnSpc>
                <a:spcPct val="100000"/>
              </a:lnSpc>
              <a:spcBef>
                <a:spcPts val="0"/>
              </a:spcBef>
              <a:spcAft>
                <a:spcPts val="0"/>
              </a:spcAft>
              <a:buClr>
                <a:schemeClr val="dk1"/>
              </a:buClr>
              <a:buSzPts val="1100"/>
              <a:buFont typeface="Arial"/>
              <a:buNone/>
            </a:pPr>
            <a:r>
              <a:rPr lang="en"/>
              <a:t>- [x] central-ledger</a:t>
            </a:r>
            <a:endParaRPr/>
          </a:p>
          <a:p>
            <a:pPr marL="0" lvl="0" indent="0" algn="l" rtl="0">
              <a:lnSpc>
                <a:spcPct val="100000"/>
              </a:lnSpc>
              <a:spcBef>
                <a:spcPts val="0"/>
              </a:spcBef>
              <a:spcAft>
                <a:spcPts val="0"/>
              </a:spcAft>
              <a:buClr>
                <a:schemeClr val="dk1"/>
              </a:buClr>
              <a:buSzPts val="1100"/>
              <a:buFont typeface="Arial"/>
              <a:buNone/>
            </a:pPr>
            <a:r>
              <a:rPr lang="en"/>
              <a:t>- [x] ml-api-adapter</a:t>
            </a:r>
            <a:endParaRPr/>
          </a:p>
          <a:p>
            <a:pPr marL="0" lvl="0" indent="0" algn="l" rtl="0">
              <a:lnSpc>
                <a:spcPct val="100000"/>
              </a:lnSpc>
              <a:spcBef>
                <a:spcPts val="0"/>
              </a:spcBef>
              <a:spcAft>
                <a:spcPts val="0"/>
              </a:spcAft>
              <a:buClr>
                <a:schemeClr val="dk1"/>
              </a:buClr>
              <a:buSzPts val="1100"/>
              <a:buFont typeface="Arial"/>
              <a:buNone/>
            </a:pPr>
            <a:r>
              <a:rPr lang="en"/>
              <a:t>- [x] quoting-service</a:t>
            </a:r>
            <a:endParaRPr/>
          </a:p>
          <a:p>
            <a:pPr marL="0" lvl="0" indent="0" algn="l" rtl="0">
              <a:lnSpc>
                <a:spcPct val="100000"/>
              </a:lnSpc>
              <a:spcBef>
                <a:spcPts val="0"/>
              </a:spcBef>
              <a:spcAft>
                <a:spcPts val="0"/>
              </a:spcAft>
              <a:buClr>
                <a:schemeClr val="dk1"/>
              </a:buClr>
              <a:buSzPts val="1100"/>
              <a:buFont typeface="Arial"/>
              <a:buNone/>
            </a:pPr>
            <a:r>
              <a:rPr lang="en"/>
              <a:t>- [x] central-setttlement</a:t>
            </a:r>
            <a:endParaRPr/>
          </a:p>
          <a:p>
            <a:pPr marL="0" lvl="0" indent="0" algn="l" rtl="0">
              <a:lnSpc>
                <a:spcPct val="100000"/>
              </a:lnSpc>
              <a:spcBef>
                <a:spcPts val="0"/>
              </a:spcBef>
              <a:spcAft>
                <a:spcPts val="0"/>
              </a:spcAft>
              <a:buClr>
                <a:schemeClr val="dk1"/>
              </a:buClr>
              <a:buSzPts val="1100"/>
              <a:buFont typeface="Arial"/>
              <a:buNone/>
            </a:pPr>
            <a:r>
              <a:rPr lang="en"/>
              <a:t>- [x] account-lookup-service</a:t>
            </a:r>
            <a:endParaRPr/>
          </a:p>
          <a:p>
            <a:pPr marL="0" lvl="0" indent="0" algn="l" rtl="0">
              <a:lnSpc>
                <a:spcPct val="100000"/>
              </a:lnSpc>
              <a:spcBef>
                <a:spcPts val="0"/>
              </a:spcBef>
              <a:spcAft>
                <a:spcPts val="0"/>
              </a:spcAft>
              <a:buClr>
                <a:schemeClr val="dk1"/>
              </a:buClr>
              <a:buSzPts val="1100"/>
              <a:buFont typeface="Arial"/>
              <a:buNone/>
            </a:pPr>
            <a:r>
              <a:rPr lang="en"/>
              <a:t>- [x] bulk-api-adapter</a:t>
            </a:r>
            <a:endParaRPr/>
          </a:p>
          <a:p>
            <a:pPr marL="0" lvl="0" indent="0" algn="l" rtl="0">
              <a:lnSpc>
                <a:spcPct val="100000"/>
              </a:lnSpc>
              <a:spcBef>
                <a:spcPts val="0"/>
              </a:spcBef>
              <a:spcAft>
                <a:spcPts val="0"/>
              </a:spcAft>
              <a:buClr>
                <a:schemeClr val="dk1"/>
              </a:buClr>
              <a:buSzPts val="1100"/>
              <a:buFont typeface="Arial"/>
              <a:buNone/>
            </a:pPr>
            <a:r>
              <a:rPr lang="en"/>
              <a:t>- [x] event-sidecar</a:t>
            </a:r>
            <a:endParaRPr/>
          </a:p>
          <a:p>
            <a:pPr marL="0" lvl="0" indent="0" algn="l" rtl="0">
              <a:lnSpc>
                <a:spcPct val="100000"/>
              </a:lnSpc>
              <a:spcBef>
                <a:spcPts val="0"/>
              </a:spcBef>
              <a:spcAft>
                <a:spcPts val="0"/>
              </a:spcAft>
              <a:buClr>
                <a:schemeClr val="dk1"/>
              </a:buClr>
              <a:buSzPts val="1100"/>
              <a:buFont typeface="Arial"/>
              <a:buNone/>
            </a:pPr>
            <a:r>
              <a:rPr lang="en"/>
              <a:t>- [x] transactions-requests-service</a:t>
            </a:r>
            <a:endParaRPr/>
          </a:p>
          <a:p>
            <a:pPr marL="0" lvl="0" indent="0" algn="l" rtl="0">
              <a:lnSpc>
                <a:spcPct val="100000"/>
              </a:lnSpc>
              <a:spcBef>
                <a:spcPts val="0"/>
              </a:spcBef>
              <a:spcAft>
                <a:spcPts val="0"/>
              </a:spcAft>
              <a:buClr>
                <a:schemeClr val="dk1"/>
              </a:buClr>
              <a:buSzPts val="1100"/>
              <a:buFont typeface="Arial"/>
              <a:buNone/>
            </a:pPr>
            <a:r>
              <a:rPr lang="en"/>
              <a:t>- [x] Third-party (3PPI)</a:t>
            </a:r>
            <a:endParaRPr/>
          </a:p>
          <a:p>
            <a:pPr marL="0" lvl="0" indent="0" algn="l" rtl="0">
              <a:lnSpc>
                <a:spcPct val="100000"/>
              </a:lnSpc>
              <a:spcBef>
                <a:spcPts val="0"/>
              </a:spcBef>
              <a:spcAft>
                <a:spcPts val="0"/>
              </a:spcAft>
              <a:buClr>
                <a:schemeClr val="dk1"/>
              </a:buClr>
              <a:buSzPts val="1100"/>
              <a:buFont typeface="Arial"/>
              <a:buNone/>
            </a:pPr>
            <a:r>
              <a:rPr lang="en"/>
              <a:t>  - [ ] ALS consent oracle</a:t>
            </a:r>
            <a:endParaRPr/>
          </a:p>
          <a:p>
            <a:pPr marL="0" lvl="0" indent="0" algn="l" rtl="0">
              <a:lnSpc>
                <a:spcPct val="100000"/>
              </a:lnSpc>
              <a:spcBef>
                <a:spcPts val="0"/>
              </a:spcBef>
              <a:spcAft>
                <a:spcPts val="0"/>
              </a:spcAft>
              <a:buClr>
                <a:schemeClr val="dk1"/>
              </a:buClr>
              <a:buSzPts val="1100"/>
              <a:buFont typeface="Arial"/>
              <a:buNone/>
            </a:pPr>
            <a:r>
              <a:rPr lang="en"/>
              <a:t>  - [x] Thirdparty-API-Svc</a:t>
            </a:r>
            <a:endParaRPr/>
          </a:p>
          <a:p>
            <a:pPr marL="0" lvl="0" indent="0" algn="l" rtl="0">
              <a:lnSpc>
                <a:spcPct val="100000"/>
              </a:lnSpc>
              <a:spcBef>
                <a:spcPts val="0"/>
              </a:spcBef>
              <a:spcAft>
                <a:spcPts val="0"/>
              </a:spcAft>
              <a:buClr>
                <a:schemeClr val="dk1"/>
              </a:buClr>
              <a:buSzPts val="1100"/>
              <a:buFont typeface="Arial"/>
              <a:buNone/>
            </a:pPr>
            <a:r>
              <a:rPr lang="en"/>
              <a:t>  - [ ] Thirdparty-SDK</a:t>
            </a:r>
            <a:endParaRPr/>
          </a:p>
          <a:p>
            <a:pPr marL="0" lvl="0" indent="0" algn="l" rtl="0">
              <a:lnSpc>
                <a:spcPct val="100000"/>
              </a:lnSpc>
              <a:spcBef>
                <a:spcPts val="0"/>
              </a:spcBef>
              <a:spcAft>
                <a:spcPts val="0"/>
              </a:spcAft>
              <a:buClr>
                <a:schemeClr val="dk1"/>
              </a:buClr>
              <a:buSzPts val="1100"/>
              <a:buFont typeface="Arial"/>
              <a:buNone/>
            </a:pPr>
            <a:r>
              <a:rPr lang="en"/>
              <a:t>  - [ ] auth-service</a:t>
            </a:r>
            <a:endParaRPr/>
          </a:p>
          <a:p>
            <a:pPr marL="0" lvl="0" indent="0" algn="l" rtl="0">
              <a:lnSpc>
                <a:spcPct val="100000"/>
              </a:lnSpc>
              <a:spcBef>
                <a:spcPts val="0"/>
              </a:spcBef>
              <a:spcAft>
                <a:spcPts val="0"/>
              </a:spcAft>
              <a:buClr>
                <a:schemeClr val="dk1"/>
              </a:buClr>
              <a:buSzPts val="1100"/>
              <a:buFont typeface="Arial"/>
              <a:buNone/>
            </a:pPr>
            <a:r>
              <a:rPr lang="en"/>
              <a:t>- [ ] TTK</a:t>
            </a:r>
            <a:endParaRPr/>
          </a:p>
          <a:p>
            <a:pPr marL="0" lvl="0" indent="0" algn="l" rtl="0">
              <a:lnSpc>
                <a:spcPct val="100000"/>
              </a:lnSpc>
              <a:spcBef>
                <a:spcPts val="0"/>
              </a:spcBef>
              <a:spcAft>
                <a:spcPts val="0"/>
              </a:spcAft>
              <a:buClr>
                <a:schemeClr val="dk1"/>
              </a:buClr>
              <a:buSzPts val="1100"/>
              <a:buFont typeface="Arial"/>
              <a:buNone/>
            </a:pPr>
            <a:r>
              <a:rPr lang="en"/>
              <a:t>  - [ ] ttk toolkit</a:t>
            </a:r>
            <a:endParaRPr/>
          </a:p>
          <a:p>
            <a:pPr marL="0" lvl="0" indent="0" algn="l" rtl="0">
              <a:lnSpc>
                <a:spcPct val="100000"/>
              </a:lnSpc>
              <a:spcBef>
                <a:spcPts val="0"/>
              </a:spcBef>
              <a:spcAft>
                <a:spcPts val="0"/>
              </a:spcAft>
              <a:buClr>
                <a:schemeClr val="dk1"/>
              </a:buClr>
              <a:buSzPts val="1100"/>
              <a:buFont typeface="Arial"/>
              <a:buNone/>
            </a:pPr>
            <a:r>
              <a:rPr lang="en"/>
              <a:t>  - [ ] ttk toolkit ui</a:t>
            </a:r>
            <a:endParaRPr/>
          </a:p>
          <a:p>
            <a:pPr marL="0" lvl="0" indent="0" algn="l" rtl="0">
              <a:lnSpc>
                <a:spcPct val="100000"/>
              </a:lnSpc>
              <a:spcBef>
                <a:spcPts val="0"/>
              </a:spcBef>
              <a:spcAft>
                <a:spcPts val="0"/>
              </a:spcAft>
              <a:buClr>
                <a:schemeClr val="dk1"/>
              </a:buClr>
              <a:buSzPts val="1100"/>
              <a:buFont typeface="Arial"/>
              <a:buNone/>
            </a:pPr>
            <a:r>
              <a:rPr lang="en"/>
              <a:t>  - [ ] ttk shared lib</a:t>
            </a:r>
            <a:endParaRPr/>
          </a:p>
          <a:p>
            <a:pPr marL="0" lvl="0" indent="0" algn="l" rtl="0">
              <a:lnSpc>
                <a:spcPct val="100000"/>
              </a:lnSpc>
              <a:spcBef>
                <a:spcPts val="0"/>
              </a:spcBef>
              <a:spcAft>
                <a:spcPts val="0"/>
              </a:spcAft>
              <a:buClr>
                <a:schemeClr val="dk1"/>
              </a:buClr>
              <a:buSzPts val="1100"/>
              <a:buFont typeface="Arial"/>
              <a:buNone/>
            </a:pPr>
            <a:r>
              <a:rPr lang="en"/>
              <a:t>  - [ ] ttk client lib</a:t>
            </a:r>
            <a:endParaRPr/>
          </a:p>
          <a:p>
            <a:pPr marL="0" lvl="0" indent="0" algn="l" rtl="0">
              <a:lnSpc>
                <a:spcPct val="100000"/>
              </a:lnSpc>
              <a:spcBef>
                <a:spcPts val="0"/>
              </a:spcBef>
              <a:spcAft>
                <a:spcPts val="0"/>
              </a:spcAft>
              <a:buClr>
                <a:schemeClr val="dk1"/>
              </a:buClr>
              <a:buSzPts val="1100"/>
              <a:buFont typeface="Arial"/>
              <a:buNone/>
            </a:pPr>
            <a:r>
              <a:rPr lang="en"/>
              <a:t>- [ ] mojaloop-simulator</a:t>
            </a:r>
            <a:endParaRPr/>
          </a:p>
          <a:p>
            <a:pPr marL="0" lvl="0" indent="0" algn="l" rtl="0">
              <a:lnSpc>
                <a:spcPct val="100000"/>
              </a:lnSpc>
              <a:spcBef>
                <a:spcPts val="0"/>
              </a:spcBef>
              <a:spcAft>
                <a:spcPts val="0"/>
              </a:spcAft>
              <a:buClr>
                <a:schemeClr val="dk1"/>
              </a:buClr>
              <a:buSzPts val="1100"/>
              <a:buFont typeface="Arial"/>
              <a:buNone/>
            </a:pPr>
            <a:r>
              <a:rPr lang="en"/>
              <a:t>- [ ] simulator (legacy, ALS oracle)</a:t>
            </a:r>
            <a:endParaRPr/>
          </a:p>
          <a:p>
            <a:pPr marL="0" lvl="0" indent="0" algn="l" rtl="0">
              <a:lnSpc>
                <a:spcPct val="100000"/>
              </a:lnSpc>
              <a:spcBef>
                <a:spcPts val="0"/>
              </a:spcBef>
              <a:spcAft>
                <a:spcPts val="0"/>
              </a:spcAft>
              <a:buClr>
                <a:schemeClr val="dk1"/>
              </a:buClr>
              <a:buSzPts val="1100"/>
              <a:buFont typeface="Arial"/>
              <a:buNone/>
            </a:pPr>
            <a:r>
              <a:rPr lang="en"/>
              <a:t>- [ ] ALS oracle pathfinder</a:t>
            </a:r>
            <a:endParaRPr/>
          </a:p>
          <a:p>
            <a:pPr marL="0" lvl="0" indent="0" algn="l" rtl="0">
              <a:lnSpc>
                <a:spcPct val="100000"/>
              </a:lnSpc>
              <a:spcBef>
                <a:spcPts val="0"/>
              </a:spcBef>
              <a:spcAft>
                <a:spcPts val="0"/>
              </a:spcAft>
              <a:buClr>
                <a:schemeClr val="dk1"/>
              </a:buClr>
              <a:buSzPts val="1100"/>
              <a:buFont typeface="Arial"/>
              <a:buNone/>
            </a:pPr>
            <a:r>
              <a:rPr lang="en"/>
              <a:t>- [ ] Oracle shared library (not high priority - not required for v14 release)</a:t>
            </a:r>
            <a:endParaRPr/>
          </a:p>
          <a:p>
            <a:pPr marL="0" lvl="0" indent="0" algn="l" rtl="0">
              <a:lnSpc>
                <a:spcPct val="100000"/>
              </a:lnSpc>
              <a:spcBef>
                <a:spcPts val="0"/>
              </a:spcBef>
              <a:spcAft>
                <a:spcPts val="0"/>
              </a:spcAft>
              <a:buClr>
                <a:schemeClr val="dk1"/>
              </a:buClr>
              <a:buSzPts val="1100"/>
              <a:buFont typeface="Arial"/>
              <a:buNone/>
            </a:pPr>
            <a:r>
              <a:rPr lang="en"/>
              <a:t>- [ ] ALS oracle template (not high priority - not required for v14 release)</a:t>
            </a:r>
            <a:endParaRPr/>
          </a:p>
          <a:p>
            <a:pPr marL="0" lvl="0" indent="0" algn="l" rtl="0">
              <a:lnSpc>
                <a:spcPct val="100000"/>
              </a:lnSpc>
              <a:spcBef>
                <a:spcPts val="0"/>
              </a:spcBef>
              <a:spcAft>
                <a:spcPts val="0"/>
              </a:spcAft>
              <a:buClr>
                <a:schemeClr val="dk1"/>
              </a:buClr>
              <a:buSzPts val="1100"/>
              <a:buFont typeface="Arial"/>
              <a:buNone/>
            </a:pPr>
            <a:r>
              <a:rPr lang="en"/>
              <a:t>- [ ] central-event-processor</a:t>
            </a:r>
            <a:endParaRPr/>
          </a:p>
          <a:p>
            <a:pPr marL="0" lvl="0" indent="0" algn="l" rtl="0">
              <a:lnSpc>
                <a:spcPct val="100000"/>
              </a:lnSpc>
              <a:spcBef>
                <a:spcPts val="0"/>
              </a:spcBef>
              <a:spcAft>
                <a:spcPts val="0"/>
              </a:spcAft>
              <a:buClr>
                <a:schemeClr val="dk1"/>
              </a:buClr>
              <a:buSzPts val="1100"/>
              <a:buFont typeface="Arial"/>
              <a:buNone/>
            </a:pPr>
            <a:r>
              <a:rPr lang="en"/>
              <a:t>- [ ] event-stream-processor</a:t>
            </a:r>
            <a:endParaRPr/>
          </a:p>
          <a:p>
            <a:pPr marL="0" lvl="0" indent="0" algn="l" rtl="0">
              <a:lnSpc>
                <a:spcPct val="100000"/>
              </a:lnSpc>
              <a:spcBef>
                <a:spcPts val="0"/>
              </a:spcBef>
              <a:spcAft>
                <a:spcPts val="0"/>
              </a:spcAft>
              <a:buClr>
                <a:schemeClr val="dk1"/>
              </a:buClr>
              <a:buSzPts val="1100"/>
              <a:buFont typeface="Arial"/>
              <a:buNone/>
            </a:pPr>
            <a:r>
              <a:rPr lang="en"/>
              <a:t>- [ ] email-notifier</a:t>
            </a:r>
            <a:endParaRPr/>
          </a:p>
          <a:p>
            <a:pPr marL="0" lvl="0" indent="0" algn="l" rtl="0">
              <a:lnSpc>
                <a:spcPct val="100000"/>
              </a:lnSpc>
              <a:spcBef>
                <a:spcPts val="0"/>
              </a:spcBef>
              <a:spcAft>
                <a:spcPts val="0"/>
              </a:spcAft>
              <a:buClr>
                <a:schemeClr val="dk1"/>
              </a:buClr>
              <a:buSzPts val="1100"/>
              <a:buFont typeface="Arial"/>
              <a:buNone/>
            </a:pPr>
            <a:r>
              <a:rPr lang="en"/>
              <a:t>- [x] sdk-scheme-adapter ([sdk-scheme-adapter/pull/452](https://github.com/mojaloop/sdk-scheme-adapter/pull/452))</a:t>
            </a:r>
            <a:endParaRPr/>
          </a:p>
          <a:p>
            <a:pPr marL="0" lvl="0" indent="0" algn="l" rtl="0">
              <a:lnSpc>
                <a:spcPct val="100000"/>
              </a:lnSpc>
              <a:spcBef>
                <a:spcPts val="0"/>
              </a:spcBef>
              <a:spcAft>
                <a:spcPts val="0"/>
              </a:spcAft>
              <a:buSzPts val="1400"/>
              <a:buNone/>
            </a:pPr>
            <a:endParaRPr/>
          </a:p>
        </p:txBody>
      </p:sp>
      <p:sp>
        <p:nvSpPr>
          <p:cNvPr id="865" name="Google Shape;865;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4"/>
        <p:cNvGrpSpPr/>
        <p:nvPr/>
      </p:nvGrpSpPr>
      <p:grpSpPr>
        <a:xfrm>
          <a:off x="0" y="0"/>
          <a:ext cx="0" cy="0"/>
          <a:chOff x="0" y="0"/>
          <a:chExt cx="0" cy="0"/>
        </a:xfrm>
      </p:grpSpPr>
      <p:sp>
        <p:nvSpPr>
          <p:cNvPr id="1075" name="Google Shape;1075;p1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76" name="Google Shape;1076;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8">
          <a:extLst>
            <a:ext uri="{FF2B5EF4-FFF2-40B4-BE49-F238E27FC236}">
              <a16:creationId xmlns:a16="http://schemas.microsoft.com/office/drawing/2014/main" id="{AB0F8A6F-5199-5278-9395-B316B051207B}"/>
            </a:ext>
          </a:extLst>
        </p:cNvPr>
        <p:cNvGrpSpPr/>
        <p:nvPr/>
      </p:nvGrpSpPr>
      <p:grpSpPr>
        <a:xfrm>
          <a:off x="0" y="0"/>
          <a:ext cx="0" cy="0"/>
          <a:chOff x="0" y="0"/>
          <a:chExt cx="0" cy="0"/>
        </a:xfrm>
      </p:grpSpPr>
      <p:sp>
        <p:nvSpPr>
          <p:cNvPr id="1279" name="Google Shape;1279;p31:notes">
            <a:extLst>
              <a:ext uri="{FF2B5EF4-FFF2-40B4-BE49-F238E27FC236}">
                <a16:creationId xmlns:a16="http://schemas.microsoft.com/office/drawing/2014/main" id="{115693D5-8E4E-FC57-369D-1756661F56A7}"/>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80" name="Google Shape;1280;p31:notes">
            <a:extLst>
              <a:ext uri="{FF2B5EF4-FFF2-40B4-BE49-F238E27FC236}">
                <a16:creationId xmlns:a16="http://schemas.microsoft.com/office/drawing/2014/main" id="{BC53354D-849B-BF0C-CEA5-5B5A78DC07DA}"/>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
              <a:t>Link to API deck:</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
              <a:t>https://docs.google.com/presentation/d/1Jw78zxcTkSSFgQvmYChDiQcUfEZQHFZm/edit#slide=id.p2</a:t>
            </a:r>
            <a:endParaRPr/>
          </a:p>
        </p:txBody>
      </p:sp>
      <p:sp>
        <p:nvSpPr>
          <p:cNvPr id="1281" name="Google Shape;1281;p31:notes">
            <a:extLst>
              <a:ext uri="{FF2B5EF4-FFF2-40B4-BE49-F238E27FC236}">
                <a16:creationId xmlns:a16="http://schemas.microsoft.com/office/drawing/2014/main" id="{79163AA3-C657-BC39-E71B-1AED26ED0443}"/>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20</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128379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3"/>
        <p:cNvGrpSpPr/>
        <p:nvPr/>
      </p:nvGrpSpPr>
      <p:grpSpPr>
        <a:xfrm>
          <a:off x="0" y="0"/>
          <a:ext cx="0" cy="0"/>
          <a:chOff x="0" y="0"/>
          <a:chExt cx="0" cy="0"/>
        </a:xfrm>
      </p:grpSpPr>
      <p:sp>
        <p:nvSpPr>
          <p:cNvPr id="1094" name="Google Shape;1094;p2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95" name="Google Shape;1095;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3">
          <a:extLst>
            <a:ext uri="{FF2B5EF4-FFF2-40B4-BE49-F238E27FC236}">
              <a16:creationId xmlns:a16="http://schemas.microsoft.com/office/drawing/2014/main" id="{61CBFF53-7D23-2112-4D5D-BA88C586D2A6}"/>
            </a:ext>
          </a:extLst>
        </p:cNvPr>
        <p:cNvGrpSpPr/>
        <p:nvPr/>
      </p:nvGrpSpPr>
      <p:grpSpPr>
        <a:xfrm>
          <a:off x="0" y="0"/>
          <a:ext cx="0" cy="0"/>
          <a:chOff x="0" y="0"/>
          <a:chExt cx="0" cy="0"/>
        </a:xfrm>
      </p:grpSpPr>
      <p:sp>
        <p:nvSpPr>
          <p:cNvPr id="1094" name="Google Shape;1094;p20:notes">
            <a:extLst>
              <a:ext uri="{FF2B5EF4-FFF2-40B4-BE49-F238E27FC236}">
                <a16:creationId xmlns:a16="http://schemas.microsoft.com/office/drawing/2014/main" id="{AC38F95B-B85C-087C-62E2-54815FEE549A}"/>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95" name="Google Shape;1095;p20:notes">
            <a:extLst>
              <a:ext uri="{FF2B5EF4-FFF2-40B4-BE49-F238E27FC236}">
                <a16:creationId xmlns:a16="http://schemas.microsoft.com/office/drawing/2014/main" id="{584C8F02-72F7-5192-B871-E4E06CE2381F}"/>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031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0"/>
        <p:cNvGrpSpPr/>
        <p:nvPr/>
      </p:nvGrpSpPr>
      <p:grpSpPr>
        <a:xfrm>
          <a:off x="0" y="0"/>
          <a:ext cx="0" cy="0"/>
          <a:chOff x="0" y="0"/>
          <a:chExt cx="0" cy="0"/>
        </a:xfrm>
      </p:grpSpPr>
      <p:sp>
        <p:nvSpPr>
          <p:cNvPr id="1101" name="Google Shape;1101;p2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02" name="Google Shape;1102;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8"/>
        <p:cNvGrpSpPr/>
        <p:nvPr/>
      </p:nvGrpSpPr>
      <p:grpSpPr>
        <a:xfrm>
          <a:off x="0" y="0"/>
          <a:ext cx="0" cy="0"/>
          <a:chOff x="0" y="0"/>
          <a:chExt cx="0" cy="0"/>
        </a:xfrm>
      </p:grpSpPr>
      <p:sp>
        <p:nvSpPr>
          <p:cNvPr id="839" name="Google Shape;839;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40" name="Google Shape;840;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8"/>
        <p:cNvGrpSpPr/>
        <p:nvPr/>
      </p:nvGrpSpPr>
      <p:grpSpPr>
        <a:xfrm>
          <a:off x="0" y="0"/>
          <a:ext cx="0" cy="0"/>
          <a:chOff x="0" y="0"/>
          <a:chExt cx="0" cy="0"/>
        </a:xfrm>
      </p:grpSpPr>
      <p:sp>
        <p:nvSpPr>
          <p:cNvPr id="1109" name="Google Shape;1109;p2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10" name="Google Shape;1110;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3"/>
        <p:cNvGrpSpPr/>
        <p:nvPr/>
      </p:nvGrpSpPr>
      <p:grpSpPr>
        <a:xfrm>
          <a:off x="0" y="0"/>
          <a:ext cx="0" cy="0"/>
          <a:chOff x="0" y="0"/>
          <a:chExt cx="0" cy="0"/>
        </a:xfrm>
      </p:grpSpPr>
      <p:sp>
        <p:nvSpPr>
          <p:cNvPr id="1124" name="Google Shape;1124;p2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25" name="Google Shape;1125;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0"/>
        <p:cNvGrpSpPr/>
        <p:nvPr/>
      </p:nvGrpSpPr>
      <p:grpSpPr>
        <a:xfrm>
          <a:off x="0" y="0"/>
          <a:ext cx="0" cy="0"/>
          <a:chOff x="0" y="0"/>
          <a:chExt cx="0" cy="0"/>
        </a:xfrm>
      </p:grpSpPr>
      <p:sp>
        <p:nvSpPr>
          <p:cNvPr id="1131" name="Google Shape;1131;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32" name="Google Shape;1132;p24: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33" name="Google Shape;1133;p24:notes"/>
          <p:cNvSpPr txBox="1">
            <a:spLocks noGrp="1"/>
          </p:cNvSpPr>
          <p:nvPr>
            <p:ph type="sldNum" idx="12"/>
          </p:nvPr>
        </p:nvSpPr>
        <p:spPr>
          <a:xfrm>
            <a:off x="3884613" y="8685213"/>
            <a:ext cx="2971800" cy="4587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200"/>
              <a:buFont typeface="Arial"/>
              <a:buNone/>
            </a:pPr>
            <a:fld id="{00000000-1234-1234-1234-123412341234}" type="slidenum">
              <a:rPr lang="en" sz="1400" b="0" i="0" u="none" strike="noStrike" cap="none">
                <a:solidFill>
                  <a:srgbClr val="000000"/>
                </a:solidFill>
                <a:latin typeface="Arial"/>
                <a:ea typeface="Arial"/>
                <a:cs typeface="Arial"/>
                <a:sym typeface="Arial"/>
              </a:rPr>
              <a:t>26</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0">
          <a:extLst>
            <a:ext uri="{FF2B5EF4-FFF2-40B4-BE49-F238E27FC236}">
              <a16:creationId xmlns:a16="http://schemas.microsoft.com/office/drawing/2014/main" id="{610639E1-2006-AA01-01BA-D8124FDB31F9}"/>
            </a:ext>
          </a:extLst>
        </p:cNvPr>
        <p:cNvGrpSpPr/>
        <p:nvPr/>
      </p:nvGrpSpPr>
      <p:grpSpPr>
        <a:xfrm>
          <a:off x="0" y="0"/>
          <a:ext cx="0" cy="0"/>
          <a:chOff x="0" y="0"/>
          <a:chExt cx="0" cy="0"/>
        </a:xfrm>
      </p:grpSpPr>
      <p:sp>
        <p:nvSpPr>
          <p:cNvPr id="1131" name="Google Shape;1131;p24:notes">
            <a:extLst>
              <a:ext uri="{FF2B5EF4-FFF2-40B4-BE49-F238E27FC236}">
                <a16:creationId xmlns:a16="http://schemas.microsoft.com/office/drawing/2014/main" id="{36648768-4EBF-67DE-FC59-CD52AAD04955}"/>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32" name="Google Shape;1132;p24:notes">
            <a:extLst>
              <a:ext uri="{FF2B5EF4-FFF2-40B4-BE49-F238E27FC236}">
                <a16:creationId xmlns:a16="http://schemas.microsoft.com/office/drawing/2014/main" id="{8A1D99D0-5178-0699-8CB2-86CD068AEE0B}"/>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33" name="Google Shape;1133;p24:notes">
            <a:extLst>
              <a:ext uri="{FF2B5EF4-FFF2-40B4-BE49-F238E27FC236}">
                <a16:creationId xmlns:a16="http://schemas.microsoft.com/office/drawing/2014/main" id="{2B5FA294-EA85-4E54-D061-27E7D20881E7}"/>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200"/>
              <a:buFont typeface="Arial"/>
              <a:buNone/>
            </a:pPr>
            <a:fld id="{00000000-1234-1234-1234-123412341234}" type="slidenum">
              <a:rPr lang="en" sz="1400" b="0" i="0" u="none" strike="noStrike" cap="none">
                <a:solidFill>
                  <a:srgbClr val="000000"/>
                </a:solidFill>
                <a:latin typeface="Arial"/>
                <a:ea typeface="Arial"/>
                <a:cs typeface="Arial"/>
                <a:sym typeface="Arial"/>
              </a:rPr>
              <a:t>27</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54941933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9"/>
        <p:cNvGrpSpPr/>
        <p:nvPr/>
      </p:nvGrpSpPr>
      <p:grpSpPr>
        <a:xfrm>
          <a:off x="0" y="0"/>
          <a:ext cx="0" cy="0"/>
          <a:chOff x="0" y="0"/>
          <a:chExt cx="0" cy="0"/>
        </a:xfrm>
      </p:grpSpPr>
      <p:sp>
        <p:nvSpPr>
          <p:cNvPr id="1140" name="Google Shape;1140;p2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41" name="Google Shape;1141;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6"/>
        <p:cNvGrpSpPr/>
        <p:nvPr/>
      </p:nvGrpSpPr>
      <p:grpSpPr>
        <a:xfrm>
          <a:off x="0" y="0"/>
          <a:ext cx="0" cy="0"/>
          <a:chOff x="0" y="0"/>
          <a:chExt cx="0" cy="0"/>
        </a:xfrm>
      </p:grpSpPr>
      <p:sp>
        <p:nvSpPr>
          <p:cNvPr id="1147" name="Google Shape;1147;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48" name="Google Shape;1148;p26: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49" name="Google Shape;1149;p26:notes"/>
          <p:cNvSpPr txBox="1">
            <a:spLocks noGrp="1"/>
          </p:cNvSpPr>
          <p:nvPr>
            <p:ph type="sldNum" idx="12"/>
          </p:nvPr>
        </p:nvSpPr>
        <p:spPr>
          <a:xfrm>
            <a:off x="3884613" y="8685213"/>
            <a:ext cx="2971800" cy="4587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200"/>
              <a:buFont typeface="Arial"/>
              <a:buNone/>
            </a:pPr>
            <a:fld id="{00000000-1234-1234-1234-123412341234}" type="slidenum">
              <a:rPr lang="en" sz="1400" b="0" i="0" u="none" strike="noStrike" cap="none">
                <a:solidFill>
                  <a:srgbClr val="000000"/>
                </a:solidFill>
                <a:latin typeface="Arial"/>
                <a:ea typeface="Arial"/>
                <a:cs typeface="Arial"/>
                <a:sym typeface="Arial"/>
              </a:rPr>
              <a:t>29</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5"/>
        <p:cNvGrpSpPr/>
        <p:nvPr/>
      </p:nvGrpSpPr>
      <p:grpSpPr>
        <a:xfrm>
          <a:off x="0" y="0"/>
          <a:ext cx="0" cy="0"/>
          <a:chOff x="0" y="0"/>
          <a:chExt cx="0" cy="0"/>
        </a:xfrm>
      </p:grpSpPr>
      <p:sp>
        <p:nvSpPr>
          <p:cNvPr id="1156" name="Google Shape;1156;p27: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57" name="Google Shape;1157;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14213886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6"/>
        <p:cNvGrpSpPr/>
        <p:nvPr/>
      </p:nvGrpSpPr>
      <p:grpSpPr>
        <a:xfrm>
          <a:off x="0" y="0"/>
          <a:ext cx="0" cy="0"/>
          <a:chOff x="0" y="0"/>
          <a:chExt cx="0" cy="0"/>
        </a:xfrm>
      </p:grpSpPr>
      <p:sp>
        <p:nvSpPr>
          <p:cNvPr id="1187" name="Google Shape;1187;p28: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88" name="Google Shape;1188;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7780849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4"/>
        <p:cNvGrpSpPr/>
        <p:nvPr/>
      </p:nvGrpSpPr>
      <p:grpSpPr>
        <a:xfrm>
          <a:off x="0" y="0"/>
          <a:ext cx="0" cy="0"/>
          <a:chOff x="0" y="0"/>
          <a:chExt cx="0" cy="0"/>
        </a:xfrm>
      </p:grpSpPr>
      <p:sp>
        <p:nvSpPr>
          <p:cNvPr id="755" name="Google Shape;755;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56" name="Google Shape;756;p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endParaRPr/>
          </a:p>
        </p:txBody>
      </p:sp>
      <p:sp>
        <p:nvSpPr>
          <p:cNvPr id="757" name="Google Shape;757;p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fld id="{00000000-1234-1234-1234-123412341234}" type="slidenum">
              <a:rPr kumimoji="0" lang="en" sz="1400" b="0" i="0" u="none" strike="noStrike" kern="0" cap="none" spc="0" normalizeH="0" baseline="0" noProof="0">
                <a:ln>
                  <a:noFill/>
                </a:ln>
                <a:solidFill>
                  <a:srgbClr val="000000"/>
                </a:solidFill>
                <a:effectLst/>
                <a:uLnTx/>
                <a:uFillTx/>
                <a:latin typeface="Arial"/>
                <a:ea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t>32</a:t>
            </a:fld>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0"/>
        <p:cNvGrpSpPr/>
        <p:nvPr/>
      </p:nvGrpSpPr>
      <p:grpSpPr>
        <a:xfrm>
          <a:off x="0" y="0"/>
          <a:ext cx="0" cy="0"/>
          <a:chOff x="0" y="0"/>
          <a:chExt cx="0" cy="0"/>
        </a:xfrm>
      </p:grpSpPr>
      <p:sp>
        <p:nvSpPr>
          <p:cNvPr id="1221" name="Google Shape;1221;p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22" name="Google Shape;1222;p30: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a:solidFill>
                  <a:srgbClr val="212529"/>
                </a:solidFill>
                <a:highlight>
                  <a:srgbClr val="FFFFFF"/>
                </a:highlight>
                <a:latin typeface="Arial"/>
                <a:ea typeface="Arial"/>
                <a:cs typeface="Arial"/>
                <a:sym typeface="Arial"/>
              </a:rPr>
              <a:t>Here's an example of the CI/CD pipeline that the open source team uses and is available to all. We have a setup step which does the initial build and installation of all dependencies that are needed for a certain component. Next we have a slew of tests that are executed for validations. We have test coverage, audit license checks to make sure that audit licenses are adhering to an approved list. We have the unit tests, functional tests and vulnerabilities to make sure that any dependencies we are using don't have any security issues. Finally, we have integration tests that are executed. Not all the components have all these validations, but majority of them do. All components have audit licensing, unit tests and unit-integration test coverage, etc. Not all components have integration tests, but most of the core components do. </a:t>
            </a:r>
            <a:endParaRPr>
              <a:solidFill>
                <a:srgbClr val="212529"/>
              </a:solidFill>
              <a:highlight>
                <a:srgbClr val="FFFFFF"/>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en">
                <a:solidFill>
                  <a:srgbClr val="212529"/>
                </a:solidFill>
                <a:highlight>
                  <a:srgbClr val="FFFFFF"/>
                </a:highlight>
                <a:latin typeface="Arial"/>
                <a:ea typeface="Arial"/>
                <a:cs typeface="Arial"/>
                <a:sym typeface="Arial"/>
              </a:rPr>
              <a:t>Next we have a build step which builds the artifacts themselves. For example, if it's a micro service, it will build the docker image and perform </a:t>
            </a:r>
            <a:r>
              <a:rPr lang="en">
                <a:solidFill>
                  <a:srgbClr val="212529"/>
                </a:solidFill>
                <a:highlight>
                  <a:schemeClr val="lt1"/>
                </a:highlight>
                <a:latin typeface="Arial"/>
                <a:ea typeface="Arial"/>
                <a:cs typeface="Arial"/>
                <a:sym typeface="Arial"/>
              </a:rPr>
              <a:t>image scans and license scans to make sure that that those artifact pass the security checks and license checks</a:t>
            </a:r>
            <a:r>
              <a:rPr lang="en">
                <a:solidFill>
                  <a:srgbClr val="212529"/>
                </a:solidFill>
                <a:highlight>
                  <a:srgbClr val="FFFFFF"/>
                </a:highlight>
                <a:latin typeface="Arial"/>
                <a:ea typeface="Arial"/>
                <a:cs typeface="Arial"/>
                <a:sym typeface="Arial"/>
              </a:rPr>
              <a:t>. If it's a library, it will build in NPM library. </a:t>
            </a:r>
            <a:endParaRPr>
              <a:solidFill>
                <a:srgbClr val="212529"/>
              </a:solidFill>
              <a:highlight>
                <a:srgbClr val="FFFFFF"/>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en">
                <a:solidFill>
                  <a:srgbClr val="212529"/>
                </a:solidFill>
                <a:highlight>
                  <a:srgbClr val="FFFFFF"/>
                </a:highlight>
                <a:latin typeface="Arial"/>
                <a:ea typeface="Arial"/>
                <a:cs typeface="Arial"/>
                <a:sym typeface="Arial"/>
              </a:rPr>
              <a:t>Once everything is built and checks are passed, they are published to their defined repository. So if it's a docker image it will be posted to docker hub, perhaps if it's a library, it will be published to an NPM org. </a:t>
            </a:r>
            <a:endParaRPr>
              <a:solidFill>
                <a:srgbClr val="212529"/>
              </a:solidFill>
              <a:highlight>
                <a:srgbClr val="FFFFFF"/>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endParaRPr>
              <a:solidFill>
                <a:srgbClr val="212529"/>
              </a:solidFill>
              <a:highlight>
                <a:srgbClr val="FFFFFF"/>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en">
                <a:solidFill>
                  <a:srgbClr val="212529"/>
                </a:solidFill>
                <a:highlight>
                  <a:srgbClr val="FFFFFF"/>
                </a:highlight>
                <a:latin typeface="Arial"/>
                <a:ea typeface="Arial"/>
                <a:cs typeface="Arial"/>
                <a:sym typeface="Arial"/>
              </a:rPr>
              <a:t>Not all the CircleCI steps run with every event when code is checked in. In the diagram the dashed line boxes define what is triggered for each event type. The dashed red box encloses all the steps that are executed during pull requests. </a:t>
            </a:r>
            <a:endParaRPr>
              <a:solidFill>
                <a:srgbClr val="212529"/>
              </a:solidFill>
              <a:highlight>
                <a:srgbClr val="FFFFFF"/>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en">
                <a:solidFill>
                  <a:srgbClr val="212529"/>
                </a:solidFill>
                <a:highlight>
                  <a:srgbClr val="FFFFFF"/>
                </a:highlight>
                <a:latin typeface="Arial"/>
                <a:ea typeface="Arial"/>
                <a:cs typeface="Arial"/>
                <a:sym typeface="Arial"/>
              </a:rPr>
              <a:t>A pull request event occurs when someone in the community has made a change to the code and would like that change applied to the master codebase. The change could be an additional feature, functionality or a bug fix. The pull request is the mechanism used to make a request to the open source community to express a want to make some change, and ask that someone review it. A pull-request is opened on GitHub, which is a way for the community to be able to review the code changes suggested. Pull requests are sometimes discussed and additional changes made before they are accepted and applied. In essence, a pull-request provides the mechanisms to approve and accept that code. Attached to the pull request are the test and validation results that are run as part of a pull request. It is not possible to accept a pull request if not all of these validations have run and checks passed. </a:t>
            </a:r>
            <a:endParaRPr>
              <a:solidFill>
                <a:srgbClr val="212529"/>
              </a:solidFill>
              <a:highlight>
                <a:srgbClr val="FFFFFF"/>
              </a:highlight>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en">
                <a:solidFill>
                  <a:srgbClr val="212529"/>
                </a:solidFill>
                <a:highlight>
                  <a:srgbClr val="FFFFFF"/>
                </a:highlight>
                <a:latin typeface="Arial"/>
                <a:ea typeface="Arial"/>
                <a:cs typeface="Arial"/>
                <a:sym typeface="Arial"/>
              </a:rPr>
              <a:t>The other dashed purple box encloses what is run when tagged releases and snapshots are published. At some point code has been changed and a new release is required. New releases are required before the changes can be run and the artifacts used. To do that, they we would create a tagged release or maybe a snapshot if we want a daily build that we want to run some tests on. And that would basically kick off the remainder of the process to be able to do the building of the artifacts, the image scanning, the license scanning and then the publishing to the artifact repository like Docker hub, etc.. </a:t>
            </a:r>
            <a:endParaRPr/>
          </a:p>
        </p:txBody>
      </p:sp>
      <p:sp>
        <p:nvSpPr>
          <p:cNvPr id="1223" name="Google Shape;1223;p30:notes"/>
          <p:cNvSpPr txBox="1">
            <a:spLocks noGrp="1"/>
          </p:cNvSpPr>
          <p:nvPr>
            <p:ph type="sldNum" idx="12"/>
          </p:nvPr>
        </p:nvSpPr>
        <p:spPr>
          <a:xfrm>
            <a:off x="3884613" y="8685213"/>
            <a:ext cx="2971800" cy="4587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33</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5"/>
        <p:cNvGrpSpPr/>
        <p:nvPr/>
      </p:nvGrpSpPr>
      <p:grpSpPr>
        <a:xfrm>
          <a:off x="0" y="0"/>
          <a:ext cx="0" cy="0"/>
          <a:chOff x="0" y="0"/>
          <a:chExt cx="0" cy="0"/>
        </a:xfrm>
      </p:grpSpPr>
      <p:sp>
        <p:nvSpPr>
          <p:cNvPr id="846" name="Google Shape;846;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47" name="Google Shape;847;p7: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848" name="Google Shape;848;p7:notes"/>
          <p:cNvSpPr txBox="1">
            <a:spLocks noGrp="1"/>
          </p:cNvSpPr>
          <p:nvPr>
            <p:ph type="sldNum" idx="12"/>
          </p:nvPr>
        </p:nvSpPr>
        <p:spPr>
          <a:xfrm>
            <a:off x="3884613" y="8685213"/>
            <a:ext cx="2971800" cy="4587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200"/>
              <a:buFont typeface="Arial"/>
              <a:buNone/>
            </a:pPr>
            <a:fld id="{00000000-1234-1234-1234-123412341234}" type="slidenum">
              <a:rPr lang="en" sz="1400" b="0" i="0" u="none" strike="noStrike" cap="none">
                <a:solidFill>
                  <a:srgbClr val="000000"/>
                </a:solidFill>
                <a:latin typeface="Arial"/>
                <a:ea typeface="Arial"/>
                <a:cs typeface="Arial"/>
                <a:sym typeface="Arial"/>
              </a:rPr>
              <a:t>6</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8"/>
        <p:cNvGrpSpPr/>
        <p:nvPr/>
      </p:nvGrpSpPr>
      <p:grpSpPr>
        <a:xfrm>
          <a:off x="0" y="0"/>
          <a:ext cx="0" cy="0"/>
          <a:chOff x="0" y="0"/>
          <a:chExt cx="0" cy="0"/>
        </a:xfrm>
      </p:grpSpPr>
      <p:sp>
        <p:nvSpPr>
          <p:cNvPr id="1279" name="Google Shape;1279;p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80" name="Google Shape;1280;p3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
              <a:t>Link to API deck:</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
              <a:t>https://docs.google.com/presentation/d/1Jw78zxcTkSSFgQvmYChDiQcUfEZQHFZm/edit#slide=id.p2</a:t>
            </a:r>
            <a:endParaRPr/>
          </a:p>
        </p:txBody>
      </p:sp>
      <p:sp>
        <p:nvSpPr>
          <p:cNvPr id="1281" name="Google Shape;1281;p3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34</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6"/>
        <p:cNvGrpSpPr/>
        <p:nvPr/>
      </p:nvGrpSpPr>
      <p:grpSpPr>
        <a:xfrm>
          <a:off x="0" y="0"/>
          <a:ext cx="0" cy="0"/>
          <a:chOff x="0" y="0"/>
          <a:chExt cx="0" cy="0"/>
        </a:xfrm>
      </p:grpSpPr>
      <p:sp>
        <p:nvSpPr>
          <p:cNvPr id="1287" name="Google Shape;1287;p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88" name="Google Shape;1288;p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4"/>
        <p:cNvGrpSpPr/>
        <p:nvPr/>
      </p:nvGrpSpPr>
      <p:grpSpPr>
        <a:xfrm>
          <a:off x="0" y="0"/>
          <a:ext cx="0" cy="0"/>
          <a:chOff x="0" y="0"/>
          <a:chExt cx="0" cy="0"/>
        </a:xfrm>
      </p:grpSpPr>
      <p:sp>
        <p:nvSpPr>
          <p:cNvPr id="855" name="Google Shape;855;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56" name="Google Shape;856;p8: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857" name="Google Shape;857;p8:notes"/>
          <p:cNvSpPr txBox="1">
            <a:spLocks noGrp="1"/>
          </p:cNvSpPr>
          <p:nvPr>
            <p:ph type="sldNum" idx="12"/>
          </p:nvPr>
        </p:nvSpPr>
        <p:spPr>
          <a:xfrm>
            <a:off x="3884613" y="8685213"/>
            <a:ext cx="2971800" cy="4587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200"/>
              <a:buFont typeface="Arial"/>
              <a:buNone/>
            </a:pPr>
            <a:fld id="{00000000-1234-1234-1234-123412341234}" type="slidenum">
              <a:rPr lang="en" sz="1400" b="0" i="0" u="none" strike="noStrike" cap="none">
                <a:solidFill>
                  <a:srgbClr val="000000"/>
                </a:solidFill>
                <a:latin typeface="Arial"/>
                <a:ea typeface="Arial"/>
                <a:cs typeface="Arial"/>
                <a:sym typeface="Arial"/>
              </a:rPr>
              <a:t>7</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a:extLst>
            <a:ext uri="{FF2B5EF4-FFF2-40B4-BE49-F238E27FC236}">
              <a16:creationId xmlns:a16="http://schemas.microsoft.com/office/drawing/2014/main" id="{D0C5B147-992D-E839-1AF6-6A06B5E63757}"/>
            </a:ext>
          </a:extLst>
        </p:cNvPr>
        <p:cNvGrpSpPr/>
        <p:nvPr/>
      </p:nvGrpSpPr>
      <p:grpSpPr>
        <a:xfrm>
          <a:off x="0" y="0"/>
          <a:ext cx="0" cy="0"/>
          <a:chOff x="0" y="0"/>
          <a:chExt cx="0" cy="0"/>
        </a:xfrm>
      </p:grpSpPr>
      <p:sp>
        <p:nvSpPr>
          <p:cNvPr id="864" name="Google Shape;864;p9:notes">
            <a:extLst>
              <a:ext uri="{FF2B5EF4-FFF2-40B4-BE49-F238E27FC236}">
                <a16:creationId xmlns:a16="http://schemas.microsoft.com/office/drawing/2014/main" id="{FCC07964-A87A-07E8-093D-B403E5E510A0}"/>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en"/>
              <a:t>Components:</a:t>
            </a:r>
            <a:endParaRPr/>
          </a:p>
          <a:p>
            <a:pPr marL="0" lvl="0" indent="0" algn="l" rtl="0">
              <a:lnSpc>
                <a:spcPct val="100000"/>
              </a:lnSpc>
              <a:spcBef>
                <a:spcPts val="0"/>
              </a:spcBef>
              <a:spcAft>
                <a:spcPts val="0"/>
              </a:spcAft>
              <a:buClr>
                <a:schemeClr val="dk1"/>
              </a:buClr>
              <a:buSzPts val="1100"/>
              <a:buFont typeface="Arial"/>
              <a:buNone/>
            </a:pPr>
            <a:r>
              <a:rPr lang="en"/>
              <a:t>- [x] core libraries</a:t>
            </a:r>
            <a:endParaRPr/>
          </a:p>
          <a:p>
            <a:pPr marL="0" lvl="0" indent="0" algn="l" rtl="0">
              <a:lnSpc>
                <a:spcPct val="100000"/>
              </a:lnSpc>
              <a:spcBef>
                <a:spcPts val="0"/>
              </a:spcBef>
              <a:spcAft>
                <a:spcPts val="0"/>
              </a:spcAft>
              <a:buClr>
                <a:schemeClr val="dk1"/>
              </a:buClr>
              <a:buSzPts val="1100"/>
              <a:buFont typeface="Arial"/>
              <a:buNone/>
            </a:pPr>
            <a:r>
              <a:rPr lang="en"/>
              <a:t>  - [x] ml-number</a:t>
            </a:r>
            <a:endParaRPr/>
          </a:p>
          <a:p>
            <a:pPr marL="0" lvl="0" indent="0" algn="l" rtl="0">
              <a:lnSpc>
                <a:spcPct val="100000"/>
              </a:lnSpc>
              <a:spcBef>
                <a:spcPts val="0"/>
              </a:spcBef>
              <a:spcAft>
                <a:spcPts val="0"/>
              </a:spcAft>
              <a:buClr>
                <a:schemeClr val="dk1"/>
              </a:buClr>
              <a:buSzPts val="1100"/>
              <a:buFont typeface="Arial"/>
              <a:buNone/>
            </a:pPr>
            <a:r>
              <a:rPr lang="en"/>
              <a:t>  - [x] api-snippets</a:t>
            </a:r>
            <a:endParaRPr/>
          </a:p>
          <a:p>
            <a:pPr marL="0" lvl="0" indent="0" algn="l" rtl="0">
              <a:lnSpc>
                <a:spcPct val="100000"/>
              </a:lnSpc>
              <a:spcBef>
                <a:spcPts val="0"/>
              </a:spcBef>
              <a:spcAft>
                <a:spcPts val="0"/>
              </a:spcAft>
              <a:buClr>
                <a:schemeClr val="dk1"/>
              </a:buClr>
              <a:buSzPts val="1100"/>
              <a:buFont typeface="Arial"/>
              <a:buNone/>
            </a:pPr>
            <a:r>
              <a:rPr lang="en"/>
              <a:t>  - [x] central-services-db (database-lib)</a:t>
            </a:r>
            <a:endParaRPr/>
          </a:p>
          <a:p>
            <a:pPr marL="0" lvl="0" indent="0" algn="l" rtl="0">
              <a:lnSpc>
                <a:spcPct val="100000"/>
              </a:lnSpc>
              <a:spcBef>
                <a:spcPts val="0"/>
              </a:spcBef>
              <a:spcAft>
                <a:spcPts val="0"/>
              </a:spcAft>
              <a:buClr>
                <a:schemeClr val="dk1"/>
              </a:buClr>
              <a:buSzPts val="1100"/>
              <a:buFont typeface="Arial"/>
              <a:buNone/>
            </a:pPr>
            <a:r>
              <a:rPr lang="en"/>
              <a:t>  - [x] central-services-stream</a:t>
            </a:r>
            <a:endParaRPr/>
          </a:p>
          <a:p>
            <a:pPr marL="0" lvl="0" indent="0" algn="l" rtl="0">
              <a:lnSpc>
                <a:spcPct val="100000"/>
              </a:lnSpc>
              <a:spcBef>
                <a:spcPts val="0"/>
              </a:spcBef>
              <a:spcAft>
                <a:spcPts val="0"/>
              </a:spcAft>
              <a:buClr>
                <a:schemeClr val="dk1"/>
              </a:buClr>
              <a:buSzPts val="1100"/>
              <a:buFont typeface="Arial"/>
              <a:buNone/>
            </a:pPr>
            <a:r>
              <a:rPr lang="en"/>
              <a:t>  - [x] central-services-logger</a:t>
            </a:r>
            <a:endParaRPr/>
          </a:p>
          <a:p>
            <a:pPr marL="0" lvl="0" indent="0" algn="l" rtl="0">
              <a:lnSpc>
                <a:spcPct val="100000"/>
              </a:lnSpc>
              <a:spcBef>
                <a:spcPts val="0"/>
              </a:spcBef>
              <a:spcAft>
                <a:spcPts val="0"/>
              </a:spcAft>
              <a:buClr>
                <a:schemeClr val="dk1"/>
              </a:buClr>
              <a:buSzPts val="1100"/>
              <a:buFont typeface="Arial"/>
              <a:buNone/>
            </a:pPr>
            <a:r>
              <a:rPr lang="en"/>
              <a:t>  - [x] central-services-metrics</a:t>
            </a:r>
            <a:endParaRPr/>
          </a:p>
          <a:p>
            <a:pPr marL="0" lvl="0" indent="0" algn="l" rtl="0">
              <a:lnSpc>
                <a:spcPct val="100000"/>
              </a:lnSpc>
              <a:spcBef>
                <a:spcPts val="0"/>
              </a:spcBef>
              <a:spcAft>
                <a:spcPts val="0"/>
              </a:spcAft>
              <a:buClr>
                <a:schemeClr val="dk1"/>
              </a:buClr>
              <a:buSzPts val="1100"/>
              <a:buFont typeface="Arial"/>
              <a:buNone/>
            </a:pPr>
            <a:r>
              <a:rPr lang="en"/>
              <a:t>  - [x] central-services-health</a:t>
            </a:r>
            <a:endParaRPr/>
          </a:p>
          <a:p>
            <a:pPr marL="0" lvl="0" indent="0" algn="l" rtl="0">
              <a:lnSpc>
                <a:spcPct val="100000"/>
              </a:lnSpc>
              <a:spcBef>
                <a:spcPts val="0"/>
              </a:spcBef>
              <a:spcAft>
                <a:spcPts val="0"/>
              </a:spcAft>
              <a:buClr>
                <a:schemeClr val="dk1"/>
              </a:buClr>
              <a:buSzPts val="1100"/>
              <a:buFont typeface="Arial"/>
              <a:buNone/>
            </a:pPr>
            <a:r>
              <a:rPr lang="en"/>
              <a:t>  - [x] central-services-shared</a:t>
            </a:r>
            <a:endParaRPr/>
          </a:p>
          <a:p>
            <a:pPr marL="0" lvl="0" indent="0" algn="l" rtl="0">
              <a:lnSpc>
                <a:spcPct val="100000"/>
              </a:lnSpc>
              <a:spcBef>
                <a:spcPts val="0"/>
              </a:spcBef>
              <a:spcAft>
                <a:spcPts val="0"/>
              </a:spcAft>
              <a:buClr>
                <a:schemeClr val="dk1"/>
              </a:buClr>
              <a:buSzPts val="1100"/>
              <a:buFont typeface="Arial"/>
              <a:buNone/>
            </a:pPr>
            <a:r>
              <a:rPr lang="en"/>
              <a:t>  - [x] central-services-error-handling</a:t>
            </a:r>
            <a:endParaRPr/>
          </a:p>
          <a:p>
            <a:pPr marL="0" lvl="0" indent="0" algn="l" rtl="0">
              <a:lnSpc>
                <a:spcPct val="100000"/>
              </a:lnSpc>
              <a:spcBef>
                <a:spcPts val="0"/>
              </a:spcBef>
              <a:spcAft>
                <a:spcPts val="0"/>
              </a:spcAft>
              <a:buClr>
                <a:schemeClr val="dk1"/>
              </a:buClr>
              <a:buSzPts val="1100"/>
              <a:buFont typeface="Arial"/>
              <a:buNone/>
            </a:pPr>
            <a:r>
              <a:rPr lang="en"/>
              <a:t>  - [x] sdk-standard-components</a:t>
            </a:r>
            <a:endParaRPr/>
          </a:p>
          <a:p>
            <a:pPr marL="0" lvl="0" indent="0" algn="l" rtl="0">
              <a:lnSpc>
                <a:spcPct val="100000"/>
              </a:lnSpc>
              <a:spcBef>
                <a:spcPts val="0"/>
              </a:spcBef>
              <a:spcAft>
                <a:spcPts val="0"/>
              </a:spcAft>
              <a:buClr>
                <a:schemeClr val="dk1"/>
              </a:buClr>
              <a:buSzPts val="1100"/>
              <a:buFont typeface="Arial"/>
              <a:buNone/>
            </a:pPr>
            <a:r>
              <a:rPr lang="en"/>
              <a:t>  - [x] event-sdk</a:t>
            </a:r>
            <a:endParaRPr/>
          </a:p>
          <a:p>
            <a:pPr marL="0" lvl="0" indent="0" algn="l" rtl="0">
              <a:lnSpc>
                <a:spcPct val="100000"/>
              </a:lnSpc>
              <a:spcBef>
                <a:spcPts val="0"/>
              </a:spcBef>
              <a:spcAft>
                <a:spcPts val="0"/>
              </a:spcAft>
              <a:buClr>
                <a:schemeClr val="dk1"/>
              </a:buClr>
              <a:buSzPts val="1100"/>
              <a:buFont typeface="Arial"/>
              <a:buNone/>
            </a:pPr>
            <a:r>
              <a:rPr lang="en"/>
              <a:t>  - [x] object-store-lib</a:t>
            </a:r>
            <a:endParaRPr/>
          </a:p>
          <a:p>
            <a:pPr marL="0" lvl="0" indent="0" algn="l" rtl="0">
              <a:lnSpc>
                <a:spcPct val="100000"/>
              </a:lnSpc>
              <a:spcBef>
                <a:spcPts val="0"/>
              </a:spcBef>
              <a:spcAft>
                <a:spcPts val="0"/>
              </a:spcAft>
              <a:buClr>
                <a:schemeClr val="dk1"/>
              </a:buClr>
              <a:buSzPts val="1100"/>
              <a:buFont typeface="Arial"/>
              <a:buNone/>
            </a:pPr>
            <a:r>
              <a:rPr lang="en"/>
              <a:t>- [x] central-ledger</a:t>
            </a:r>
            <a:endParaRPr/>
          </a:p>
          <a:p>
            <a:pPr marL="0" lvl="0" indent="0" algn="l" rtl="0">
              <a:lnSpc>
                <a:spcPct val="100000"/>
              </a:lnSpc>
              <a:spcBef>
                <a:spcPts val="0"/>
              </a:spcBef>
              <a:spcAft>
                <a:spcPts val="0"/>
              </a:spcAft>
              <a:buClr>
                <a:schemeClr val="dk1"/>
              </a:buClr>
              <a:buSzPts val="1100"/>
              <a:buFont typeface="Arial"/>
              <a:buNone/>
            </a:pPr>
            <a:r>
              <a:rPr lang="en"/>
              <a:t>- [x] ml-api-adapter</a:t>
            </a:r>
            <a:endParaRPr/>
          </a:p>
          <a:p>
            <a:pPr marL="0" lvl="0" indent="0" algn="l" rtl="0">
              <a:lnSpc>
                <a:spcPct val="100000"/>
              </a:lnSpc>
              <a:spcBef>
                <a:spcPts val="0"/>
              </a:spcBef>
              <a:spcAft>
                <a:spcPts val="0"/>
              </a:spcAft>
              <a:buClr>
                <a:schemeClr val="dk1"/>
              </a:buClr>
              <a:buSzPts val="1100"/>
              <a:buFont typeface="Arial"/>
              <a:buNone/>
            </a:pPr>
            <a:r>
              <a:rPr lang="en"/>
              <a:t>- [x] quoting-service</a:t>
            </a:r>
            <a:endParaRPr/>
          </a:p>
          <a:p>
            <a:pPr marL="0" lvl="0" indent="0" algn="l" rtl="0">
              <a:lnSpc>
                <a:spcPct val="100000"/>
              </a:lnSpc>
              <a:spcBef>
                <a:spcPts val="0"/>
              </a:spcBef>
              <a:spcAft>
                <a:spcPts val="0"/>
              </a:spcAft>
              <a:buClr>
                <a:schemeClr val="dk1"/>
              </a:buClr>
              <a:buSzPts val="1100"/>
              <a:buFont typeface="Arial"/>
              <a:buNone/>
            </a:pPr>
            <a:r>
              <a:rPr lang="en"/>
              <a:t>- [x] central-setttlement</a:t>
            </a:r>
            <a:endParaRPr/>
          </a:p>
          <a:p>
            <a:pPr marL="0" lvl="0" indent="0" algn="l" rtl="0">
              <a:lnSpc>
                <a:spcPct val="100000"/>
              </a:lnSpc>
              <a:spcBef>
                <a:spcPts val="0"/>
              </a:spcBef>
              <a:spcAft>
                <a:spcPts val="0"/>
              </a:spcAft>
              <a:buClr>
                <a:schemeClr val="dk1"/>
              </a:buClr>
              <a:buSzPts val="1100"/>
              <a:buFont typeface="Arial"/>
              <a:buNone/>
            </a:pPr>
            <a:r>
              <a:rPr lang="en"/>
              <a:t>- [x] account-lookup-service</a:t>
            </a:r>
            <a:endParaRPr/>
          </a:p>
          <a:p>
            <a:pPr marL="0" lvl="0" indent="0" algn="l" rtl="0">
              <a:lnSpc>
                <a:spcPct val="100000"/>
              </a:lnSpc>
              <a:spcBef>
                <a:spcPts val="0"/>
              </a:spcBef>
              <a:spcAft>
                <a:spcPts val="0"/>
              </a:spcAft>
              <a:buClr>
                <a:schemeClr val="dk1"/>
              </a:buClr>
              <a:buSzPts val="1100"/>
              <a:buFont typeface="Arial"/>
              <a:buNone/>
            </a:pPr>
            <a:r>
              <a:rPr lang="en"/>
              <a:t>- [x] bulk-api-adapter</a:t>
            </a:r>
            <a:endParaRPr/>
          </a:p>
          <a:p>
            <a:pPr marL="0" lvl="0" indent="0" algn="l" rtl="0">
              <a:lnSpc>
                <a:spcPct val="100000"/>
              </a:lnSpc>
              <a:spcBef>
                <a:spcPts val="0"/>
              </a:spcBef>
              <a:spcAft>
                <a:spcPts val="0"/>
              </a:spcAft>
              <a:buClr>
                <a:schemeClr val="dk1"/>
              </a:buClr>
              <a:buSzPts val="1100"/>
              <a:buFont typeface="Arial"/>
              <a:buNone/>
            </a:pPr>
            <a:r>
              <a:rPr lang="en"/>
              <a:t>- [x] event-sidecar</a:t>
            </a:r>
            <a:endParaRPr/>
          </a:p>
          <a:p>
            <a:pPr marL="0" lvl="0" indent="0" algn="l" rtl="0">
              <a:lnSpc>
                <a:spcPct val="100000"/>
              </a:lnSpc>
              <a:spcBef>
                <a:spcPts val="0"/>
              </a:spcBef>
              <a:spcAft>
                <a:spcPts val="0"/>
              </a:spcAft>
              <a:buClr>
                <a:schemeClr val="dk1"/>
              </a:buClr>
              <a:buSzPts val="1100"/>
              <a:buFont typeface="Arial"/>
              <a:buNone/>
            </a:pPr>
            <a:r>
              <a:rPr lang="en"/>
              <a:t>- [x] transactions-requests-service</a:t>
            </a:r>
            <a:endParaRPr/>
          </a:p>
          <a:p>
            <a:pPr marL="0" lvl="0" indent="0" algn="l" rtl="0">
              <a:lnSpc>
                <a:spcPct val="100000"/>
              </a:lnSpc>
              <a:spcBef>
                <a:spcPts val="0"/>
              </a:spcBef>
              <a:spcAft>
                <a:spcPts val="0"/>
              </a:spcAft>
              <a:buClr>
                <a:schemeClr val="dk1"/>
              </a:buClr>
              <a:buSzPts val="1100"/>
              <a:buFont typeface="Arial"/>
              <a:buNone/>
            </a:pPr>
            <a:r>
              <a:rPr lang="en"/>
              <a:t>- [x] Third-party (3PPI)</a:t>
            </a:r>
            <a:endParaRPr/>
          </a:p>
          <a:p>
            <a:pPr marL="0" lvl="0" indent="0" algn="l" rtl="0">
              <a:lnSpc>
                <a:spcPct val="100000"/>
              </a:lnSpc>
              <a:spcBef>
                <a:spcPts val="0"/>
              </a:spcBef>
              <a:spcAft>
                <a:spcPts val="0"/>
              </a:spcAft>
              <a:buClr>
                <a:schemeClr val="dk1"/>
              </a:buClr>
              <a:buSzPts val="1100"/>
              <a:buFont typeface="Arial"/>
              <a:buNone/>
            </a:pPr>
            <a:r>
              <a:rPr lang="en"/>
              <a:t>  - [ ] ALS consent oracle</a:t>
            </a:r>
            <a:endParaRPr/>
          </a:p>
          <a:p>
            <a:pPr marL="0" lvl="0" indent="0" algn="l" rtl="0">
              <a:lnSpc>
                <a:spcPct val="100000"/>
              </a:lnSpc>
              <a:spcBef>
                <a:spcPts val="0"/>
              </a:spcBef>
              <a:spcAft>
                <a:spcPts val="0"/>
              </a:spcAft>
              <a:buClr>
                <a:schemeClr val="dk1"/>
              </a:buClr>
              <a:buSzPts val="1100"/>
              <a:buFont typeface="Arial"/>
              <a:buNone/>
            </a:pPr>
            <a:r>
              <a:rPr lang="en"/>
              <a:t>  - [x] Thirdparty-API-Svc</a:t>
            </a:r>
            <a:endParaRPr/>
          </a:p>
          <a:p>
            <a:pPr marL="0" lvl="0" indent="0" algn="l" rtl="0">
              <a:lnSpc>
                <a:spcPct val="100000"/>
              </a:lnSpc>
              <a:spcBef>
                <a:spcPts val="0"/>
              </a:spcBef>
              <a:spcAft>
                <a:spcPts val="0"/>
              </a:spcAft>
              <a:buClr>
                <a:schemeClr val="dk1"/>
              </a:buClr>
              <a:buSzPts val="1100"/>
              <a:buFont typeface="Arial"/>
              <a:buNone/>
            </a:pPr>
            <a:r>
              <a:rPr lang="en"/>
              <a:t>  - [ ] Thirdparty-SDK</a:t>
            </a:r>
            <a:endParaRPr/>
          </a:p>
          <a:p>
            <a:pPr marL="0" lvl="0" indent="0" algn="l" rtl="0">
              <a:lnSpc>
                <a:spcPct val="100000"/>
              </a:lnSpc>
              <a:spcBef>
                <a:spcPts val="0"/>
              </a:spcBef>
              <a:spcAft>
                <a:spcPts val="0"/>
              </a:spcAft>
              <a:buClr>
                <a:schemeClr val="dk1"/>
              </a:buClr>
              <a:buSzPts val="1100"/>
              <a:buFont typeface="Arial"/>
              <a:buNone/>
            </a:pPr>
            <a:r>
              <a:rPr lang="en"/>
              <a:t>  - [ ] auth-service</a:t>
            </a:r>
            <a:endParaRPr/>
          </a:p>
          <a:p>
            <a:pPr marL="0" lvl="0" indent="0" algn="l" rtl="0">
              <a:lnSpc>
                <a:spcPct val="100000"/>
              </a:lnSpc>
              <a:spcBef>
                <a:spcPts val="0"/>
              </a:spcBef>
              <a:spcAft>
                <a:spcPts val="0"/>
              </a:spcAft>
              <a:buClr>
                <a:schemeClr val="dk1"/>
              </a:buClr>
              <a:buSzPts val="1100"/>
              <a:buFont typeface="Arial"/>
              <a:buNone/>
            </a:pPr>
            <a:r>
              <a:rPr lang="en"/>
              <a:t>- [ ] TTK</a:t>
            </a:r>
            <a:endParaRPr/>
          </a:p>
          <a:p>
            <a:pPr marL="0" lvl="0" indent="0" algn="l" rtl="0">
              <a:lnSpc>
                <a:spcPct val="100000"/>
              </a:lnSpc>
              <a:spcBef>
                <a:spcPts val="0"/>
              </a:spcBef>
              <a:spcAft>
                <a:spcPts val="0"/>
              </a:spcAft>
              <a:buClr>
                <a:schemeClr val="dk1"/>
              </a:buClr>
              <a:buSzPts val="1100"/>
              <a:buFont typeface="Arial"/>
              <a:buNone/>
            </a:pPr>
            <a:r>
              <a:rPr lang="en"/>
              <a:t>  - [ ] ttk toolkit</a:t>
            </a:r>
            <a:endParaRPr/>
          </a:p>
          <a:p>
            <a:pPr marL="0" lvl="0" indent="0" algn="l" rtl="0">
              <a:lnSpc>
                <a:spcPct val="100000"/>
              </a:lnSpc>
              <a:spcBef>
                <a:spcPts val="0"/>
              </a:spcBef>
              <a:spcAft>
                <a:spcPts val="0"/>
              </a:spcAft>
              <a:buClr>
                <a:schemeClr val="dk1"/>
              </a:buClr>
              <a:buSzPts val="1100"/>
              <a:buFont typeface="Arial"/>
              <a:buNone/>
            </a:pPr>
            <a:r>
              <a:rPr lang="en"/>
              <a:t>  - [ ] ttk toolkit ui</a:t>
            </a:r>
            <a:endParaRPr/>
          </a:p>
          <a:p>
            <a:pPr marL="0" lvl="0" indent="0" algn="l" rtl="0">
              <a:lnSpc>
                <a:spcPct val="100000"/>
              </a:lnSpc>
              <a:spcBef>
                <a:spcPts val="0"/>
              </a:spcBef>
              <a:spcAft>
                <a:spcPts val="0"/>
              </a:spcAft>
              <a:buClr>
                <a:schemeClr val="dk1"/>
              </a:buClr>
              <a:buSzPts val="1100"/>
              <a:buFont typeface="Arial"/>
              <a:buNone/>
            </a:pPr>
            <a:r>
              <a:rPr lang="en"/>
              <a:t>  - [ ] ttk shared lib</a:t>
            </a:r>
            <a:endParaRPr/>
          </a:p>
          <a:p>
            <a:pPr marL="0" lvl="0" indent="0" algn="l" rtl="0">
              <a:lnSpc>
                <a:spcPct val="100000"/>
              </a:lnSpc>
              <a:spcBef>
                <a:spcPts val="0"/>
              </a:spcBef>
              <a:spcAft>
                <a:spcPts val="0"/>
              </a:spcAft>
              <a:buClr>
                <a:schemeClr val="dk1"/>
              </a:buClr>
              <a:buSzPts val="1100"/>
              <a:buFont typeface="Arial"/>
              <a:buNone/>
            </a:pPr>
            <a:r>
              <a:rPr lang="en"/>
              <a:t>  - [ ] ttk client lib</a:t>
            </a:r>
            <a:endParaRPr/>
          </a:p>
          <a:p>
            <a:pPr marL="0" lvl="0" indent="0" algn="l" rtl="0">
              <a:lnSpc>
                <a:spcPct val="100000"/>
              </a:lnSpc>
              <a:spcBef>
                <a:spcPts val="0"/>
              </a:spcBef>
              <a:spcAft>
                <a:spcPts val="0"/>
              </a:spcAft>
              <a:buClr>
                <a:schemeClr val="dk1"/>
              </a:buClr>
              <a:buSzPts val="1100"/>
              <a:buFont typeface="Arial"/>
              <a:buNone/>
            </a:pPr>
            <a:r>
              <a:rPr lang="en"/>
              <a:t>- [ ] mojaloop-simulator</a:t>
            </a:r>
            <a:endParaRPr/>
          </a:p>
          <a:p>
            <a:pPr marL="0" lvl="0" indent="0" algn="l" rtl="0">
              <a:lnSpc>
                <a:spcPct val="100000"/>
              </a:lnSpc>
              <a:spcBef>
                <a:spcPts val="0"/>
              </a:spcBef>
              <a:spcAft>
                <a:spcPts val="0"/>
              </a:spcAft>
              <a:buClr>
                <a:schemeClr val="dk1"/>
              </a:buClr>
              <a:buSzPts val="1100"/>
              <a:buFont typeface="Arial"/>
              <a:buNone/>
            </a:pPr>
            <a:r>
              <a:rPr lang="en"/>
              <a:t>- [ ] simulator (legacy, ALS oracle)</a:t>
            </a:r>
            <a:endParaRPr/>
          </a:p>
          <a:p>
            <a:pPr marL="0" lvl="0" indent="0" algn="l" rtl="0">
              <a:lnSpc>
                <a:spcPct val="100000"/>
              </a:lnSpc>
              <a:spcBef>
                <a:spcPts val="0"/>
              </a:spcBef>
              <a:spcAft>
                <a:spcPts val="0"/>
              </a:spcAft>
              <a:buClr>
                <a:schemeClr val="dk1"/>
              </a:buClr>
              <a:buSzPts val="1100"/>
              <a:buFont typeface="Arial"/>
              <a:buNone/>
            </a:pPr>
            <a:r>
              <a:rPr lang="en"/>
              <a:t>- [ ] ALS oracle pathfinder</a:t>
            </a:r>
            <a:endParaRPr/>
          </a:p>
          <a:p>
            <a:pPr marL="0" lvl="0" indent="0" algn="l" rtl="0">
              <a:lnSpc>
                <a:spcPct val="100000"/>
              </a:lnSpc>
              <a:spcBef>
                <a:spcPts val="0"/>
              </a:spcBef>
              <a:spcAft>
                <a:spcPts val="0"/>
              </a:spcAft>
              <a:buClr>
                <a:schemeClr val="dk1"/>
              </a:buClr>
              <a:buSzPts val="1100"/>
              <a:buFont typeface="Arial"/>
              <a:buNone/>
            </a:pPr>
            <a:r>
              <a:rPr lang="en"/>
              <a:t>- [ ] Oracle shared library (not high priority - not required for v14 release)</a:t>
            </a:r>
            <a:endParaRPr/>
          </a:p>
          <a:p>
            <a:pPr marL="0" lvl="0" indent="0" algn="l" rtl="0">
              <a:lnSpc>
                <a:spcPct val="100000"/>
              </a:lnSpc>
              <a:spcBef>
                <a:spcPts val="0"/>
              </a:spcBef>
              <a:spcAft>
                <a:spcPts val="0"/>
              </a:spcAft>
              <a:buClr>
                <a:schemeClr val="dk1"/>
              </a:buClr>
              <a:buSzPts val="1100"/>
              <a:buFont typeface="Arial"/>
              <a:buNone/>
            </a:pPr>
            <a:r>
              <a:rPr lang="en"/>
              <a:t>- [ ] ALS oracle template (not high priority - not required for v14 release)</a:t>
            </a:r>
            <a:endParaRPr/>
          </a:p>
          <a:p>
            <a:pPr marL="0" lvl="0" indent="0" algn="l" rtl="0">
              <a:lnSpc>
                <a:spcPct val="100000"/>
              </a:lnSpc>
              <a:spcBef>
                <a:spcPts val="0"/>
              </a:spcBef>
              <a:spcAft>
                <a:spcPts val="0"/>
              </a:spcAft>
              <a:buClr>
                <a:schemeClr val="dk1"/>
              </a:buClr>
              <a:buSzPts val="1100"/>
              <a:buFont typeface="Arial"/>
              <a:buNone/>
            </a:pPr>
            <a:r>
              <a:rPr lang="en"/>
              <a:t>- [ ] central-event-processor</a:t>
            </a:r>
            <a:endParaRPr/>
          </a:p>
          <a:p>
            <a:pPr marL="0" lvl="0" indent="0" algn="l" rtl="0">
              <a:lnSpc>
                <a:spcPct val="100000"/>
              </a:lnSpc>
              <a:spcBef>
                <a:spcPts val="0"/>
              </a:spcBef>
              <a:spcAft>
                <a:spcPts val="0"/>
              </a:spcAft>
              <a:buClr>
                <a:schemeClr val="dk1"/>
              </a:buClr>
              <a:buSzPts val="1100"/>
              <a:buFont typeface="Arial"/>
              <a:buNone/>
            </a:pPr>
            <a:r>
              <a:rPr lang="en"/>
              <a:t>- [ ] event-stream-processor</a:t>
            </a:r>
            <a:endParaRPr/>
          </a:p>
          <a:p>
            <a:pPr marL="0" lvl="0" indent="0" algn="l" rtl="0">
              <a:lnSpc>
                <a:spcPct val="100000"/>
              </a:lnSpc>
              <a:spcBef>
                <a:spcPts val="0"/>
              </a:spcBef>
              <a:spcAft>
                <a:spcPts val="0"/>
              </a:spcAft>
              <a:buClr>
                <a:schemeClr val="dk1"/>
              </a:buClr>
              <a:buSzPts val="1100"/>
              <a:buFont typeface="Arial"/>
              <a:buNone/>
            </a:pPr>
            <a:r>
              <a:rPr lang="en"/>
              <a:t>- [ ] email-notifier</a:t>
            </a:r>
            <a:endParaRPr/>
          </a:p>
          <a:p>
            <a:pPr marL="0" lvl="0" indent="0" algn="l" rtl="0">
              <a:lnSpc>
                <a:spcPct val="100000"/>
              </a:lnSpc>
              <a:spcBef>
                <a:spcPts val="0"/>
              </a:spcBef>
              <a:spcAft>
                <a:spcPts val="0"/>
              </a:spcAft>
              <a:buClr>
                <a:schemeClr val="dk1"/>
              </a:buClr>
              <a:buSzPts val="1100"/>
              <a:buFont typeface="Arial"/>
              <a:buNone/>
            </a:pPr>
            <a:r>
              <a:rPr lang="en"/>
              <a:t>- [x] sdk-scheme-adapter ([sdk-scheme-adapter/pull/452](https://github.com/mojaloop/sdk-scheme-adapter/pull/452))</a:t>
            </a:r>
            <a:endParaRPr/>
          </a:p>
          <a:p>
            <a:pPr marL="0" lvl="0" indent="0" algn="l" rtl="0">
              <a:lnSpc>
                <a:spcPct val="100000"/>
              </a:lnSpc>
              <a:spcBef>
                <a:spcPts val="0"/>
              </a:spcBef>
              <a:spcAft>
                <a:spcPts val="0"/>
              </a:spcAft>
              <a:buSzPts val="1400"/>
              <a:buNone/>
            </a:pPr>
            <a:endParaRPr/>
          </a:p>
        </p:txBody>
      </p:sp>
      <p:sp>
        <p:nvSpPr>
          <p:cNvPr id="865" name="Google Shape;865;p9:notes">
            <a:extLst>
              <a:ext uri="{FF2B5EF4-FFF2-40B4-BE49-F238E27FC236}">
                <a16:creationId xmlns:a16="http://schemas.microsoft.com/office/drawing/2014/main" id="{8B988E7C-C01F-7FD5-B83D-AE66D662A82E}"/>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531513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1"/>
        <p:cNvGrpSpPr/>
        <p:nvPr/>
      </p:nvGrpSpPr>
      <p:grpSpPr>
        <a:xfrm>
          <a:off x="0" y="0"/>
          <a:ext cx="0" cy="0"/>
          <a:chOff x="0" y="0"/>
          <a:chExt cx="0" cy="0"/>
        </a:xfrm>
      </p:grpSpPr>
      <p:sp>
        <p:nvSpPr>
          <p:cNvPr id="872" name="Google Shape;872;p10:notes"/>
          <p:cNvSpPr txBox="1">
            <a:spLocks noGrp="1"/>
          </p:cNvSpPr>
          <p:nvPr>
            <p:ph type="body" idx="1"/>
          </p:nvPr>
        </p:nvSpPr>
        <p:spPr>
          <a:xfrm>
            <a:off x="685800" y="27432000"/>
            <a:ext cx="5486400" cy="224454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73" name="Google Shape;873;p10:notes"/>
          <p:cNvSpPr>
            <a:spLocks noGrp="1" noRot="1" noChangeAspect="1"/>
          </p:cNvSpPr>
          <p:nvPr>
            <p:ph type="sldImg" idx="2"/>
          </p:nvPr>
        </p:nvSpPr>
        <p:spPr>
          <a:xfrm>
            <a:off x="-13673138" y="7124700"/>
            <a:ext cx="34204276" cy="19238913"/>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1"/>
        <p:cNvGrpSpPr/>
        <p:nvPr/>
      </p:nvGrpSpPr>
      <p:grpSpPr>
        <a:xfrm>
          <a:off x="0" y="0"/>
          <a:ext cx="0" cy="0"/>
          <a:chOff x="0" y="0"/>
          <a:chExt cx="0" cy="0"/>
        </a:xfrm>
      </p:grpSpPr>
      <p:sp>
        <p:nvSpPr>
          <p:cNvPr id="882" name="Google Shape;882;p1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83" name="Google Shape;883;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8"/>
        <p:cNvGrpSpPr/>
        <p:nvPr/>
      </p:nvGrpSpPr>
      <p:grpSpPr>
        <a:xfrm>
          <a:off x="0" y="0"/>
          <a:ext cx="0" cy="0"/>
          <a:chOff x="0" y="0"/>
          <a:chExt cx="0" cy="0"/>
        </a:xfrm>
      </p:grpSpPr>
      <p:sp>
        <p:nvSpPr>
          <p:cNvPr id="899" name="Google Shape;899;p1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00" name="Google Shape;900;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7"/>
        <p:cNvGrpSpPr/>
        <p:nvPr/>
      </p:nvGrpSpPr>
      <p:grpSpPr>
        <a:xfrm>
          <a:off x="0" y="0"/>
          <a:ext cx="0" cy="0"/>
          <a:chOff x="0" y="0"/>
          <a:chExt cx="0" cy="0"/>
        </a:xfrm>
      </p:grpSpPr>
      <p:sp>
        <p:nvSpPr>
          <p:cNvPr id="918" name="Google Shape;918;p1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19" name="Google Shape;919;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tx2"/>
        </a:solidFill>
        <a:effectLst/>
      </p:bgPr>
    </p:bg>
    <p:spTree>
      <p:nvGrpSpPr>
        <p:cNvPr id="1" name=""/>
        <p:cNvGrpSpPr/>
        <p:nvPr/>
      </p:nvGrpSpPr>
      <p:grpSpPr>
        <a:xfrm>
          <a:off x="0" y="0"/>
          <a:ext cx="0" cy="0"/>
          <a:chOff x="0" y="0"/>
          <a:chExt cx="0" cy="0"/>
        </a:xfrm>
      </p:grpSpPr>
      <p:pic>
        <p:nvPicPr>
          <p:cNvPr id="13" name="Graphic 12">
            <a:extLst>
              <a:ext uri="{FF2B5EF4-FFF2-40B4-BE49-F238E27FC236}">
                <a16:creationId xmlns:a16="http://schemas.microsoft.com/office/drawing/2014/main" id="{4A7613BF-2D1B-E5FE-648E-B75A4709693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253040" y="655341"/>
            <a:ext cx="32272690" cy="16136345"/>
          </a:xfrm>
          <a:prstGeom prst="rect">
            <a:avLst/>
          </a:prstGeom>
        </p:spPr>
      </p:pic>
      <p:sp>
        <p:nvSpPr>
          <p:cNvPr id="2" name="Title 1"/>
          <p:cNvSpPr>
            <a:spLocks noGrp="1"/>
          </p:cNvSpPr>
          <p:nvPr>
            <p:ph type="ctrTitle"/>
          </p:nvPr>
        </p:nvSpPr>
        <p:spPr>
          <a:xfrm>
            <a:off x="1695847" y="2389386"/>
            <a:ext cx="12286060" cy="5669243"/>
          </a:xfrm>
        </p:spPr>
        <p:txBody>
          <a:bodyPr anchor="b"/>
          <a:lstStyle>
            <a:lvl1pPr algn="l">
              <a:defRPr sz="12000" b="1">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1695847" y="8435371"/>
            <a:ext cx="12286060" cy="2310326"/>
          </a:xfrm>
        </p:spPr>
        <p:txBody>
          <a:bodyPr/>
          <a:lstStyle>
            <a:lvl1pPr marL="0" indent="0" algn="l">
              <a:buNone/>
              <a:defRPr sz="4801">
                <a:solidFill>
                  <a:schemeClr val="accent4">
                    <a:lumMod val="60000"/>
                    <a:lumOff val="40000"/>
                  </a:schemeClr>
                </a:solidFill>
              </a:defRPr>
            </a:lvl1pPr>
            <a:lvl2pPr marL="914393" indent="0" algn="ctr">
              <a:buNone/>
              <a:defRPr sz="4001"/>
            </a:lvl2pPr>
            <a:lvl3pPr marL="1828785" indent="0" algn="ctr">
              <a:buNone/>
              <a:defRPr sz="3600"/>
            </a:lvl3pPr>
            <a:lvl4pPr marL="2743178" indent="0" algn="ctr">
              <a:buNone/>
              <a:defRPr sz="3200"/>
            </a:lvl4pPr>
            <a:lvl5pPr marL="3657569" indent="0" algn="ctr">
              <a:buNone/>
              <a:defRPr sz="3200"/>
            </a:lvl5pPr>
            <a:lvl6pPr marL="4571962" indent="0" algn="ctr">
              <a:buNone/>
              <a:defRPr sz="3200"/>
            </a:lvl6pPr>
            <a:lvl7pPr marL="5486354" indent="0" algn="ctr">
              <a:buNone/>
              <a:defRPr sz="3200"/>
            </a:lvl7pPr>
            <a:lvl8pPr marL="6400747" indent="0" algn="ctr">
              <a:buNone/>
              <a:defRPr sz="3200"/>
            </a:lvl8pPr>
            <a:lvl9pPr marL="7315138" indent="0" algn="ctr">
              <a:buNone/>
              <a:defRPr sz="3200"/>
            </a:lvl9pPr>
          </a:lstStyle>
          <a:p>
            <a:r>
              <a:rPr lang="en-US" dirty="0"/>
              <a:t>Click to edit Master subtitle style</a:t>
            </a:r>
          </a:p>
        </p:txBody>
      </p:sp>
      <p:sp>
        <p:nvSpPr>
          <p:cNvPr id="5" name="Footer Placeholder 4"/>
          <p:cNvSpPr>
            <a:spLocks noGrp="1"/>
          </p:cNvSpPr>
          <p:nvPr>
            <p:ph type="ftr" sz="quarter" idx="11"/>
          </p:nvPr>
        </p:nvSpPr>
        <p:spPr/>
        <p:txBody>
          <a:bodyPr/>
          <a:lstStyle>
            <a:lvl1pPr>
              <a:defRPr>
                <a:solidFill>
                  <a:schemeClr val="bg1"/>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20AF9D7A-5BEE-9245-944A-197F51D542D9}" type="slidenum">
              <a:rPr lang="en-US" smtClean="0"/>
              <a:pPr/>
              <a:t>‹#›</a:t>
            </a:fld>
            <a:endParaRPr lang="en-US" dirty="0"/>
          </a:p>
        </p:txBody>
      </p:sp>
      <p:sp>
        <p:nvSpPr>
          <p:cNvPr id="16" name="Oval 15">
            <a:extLst>
              <a:ext uri="{FF2B5EF4-FFF2-40B4-BE49-F238E27FC236}">
                <a16:creationId xmlns:a16="http://schemas.microsoft.com/office/drawing/2014/main" id="{A0C5D54B-A58F-EC4D-AA02-F28EF11FB1FD}"/>
              </a:ext>
            </a:extLst>
          </p:cNvPr>
          <p:cNvSpPr>
            <a:spLocks noChangeAspect="1"/>
          </p:cNvSpPr>
          <p:nvPr userDrawn="1"/>
        </p:nvSpPr>
        <p:spPr>
          <a:xfrm>
            <a:off x="17603758" y="1202241"/>
            <a:ext cx="5122167" cy="5122167"/>
          </a:xfrm>
          <a:prstGeom prst="ellipse">
            <a:avLst/>
          </a:prstGeom>
          <a:noFill/>
          <a:ln w="1016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7" name="Oval 16">
            <a:extLst>
              <a:ext uri="{FF2B5EF4-FFF2-40B4-BE49-F238E27FC236}">
                <a16:creationId xmlns:a16="http://schemas.microsoft.com/office/drawing/2014/main" id="{E2DB51D0-EFE0-9143-AB1E-054D0CA220CB}"/>
              </a:ext>
            </a:extLst>
          </p:cNvPr>
          <p:cNvSpPr>
            <a:spLocks noChangeAspect="1"/>
          </p:cNvSpPr>
          <p:nvPr userDrawn="1"/>
        </p:nvSpPr>
        <p:spPr>
          <a:xfrm>
            <a:off x="20014720" y="8787053"/>
            <a:ext cx="2711205" cy="2711205"/>
          </a:xfrm>
          <a:prstGeom prst="ellipse">
            <a:avLst/>
          </a:prstGeom>
          <a:noFill/>
          <a:ln w="1016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8" name="Oval 7">
            <a:extLst>
              <a:ext uri="{FF2B5EF4-FFF2-40B4-BE49-F238E27FC236}">
                <a16:creationId xmlns:a16="http://schemas.microsoft.com/office/drawing/2014/main" id="{5464FADD-FB9D-29FE-BD5A-68E5EC6AE612}"/>
              </a:ext>
            </a:extLst>
          </p:cNvPr>
          <p:cNvSpPr/>
          <p:nvPr userDrawn="1"/>
        </p:nvSpPr>
        <p:spPr>
          <a:xfrm>
            <a:off x="15123517" y="3117984"/>
            <a:ext cx="7132073" cy="7132072"/>
          </a:xfrm>
          <a:prstGeom prst="ellipse">
            <a:avLst/>
          </a:prstGeom>
          <a:blipFill>
            <a:blip r:embed="rId4"/>
            <a:stretch>
              <a:fillRect/>
            </a:stretch>
          </a:blipFill>
          <a:ln w="1016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20472659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2">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9E79A39A-FC91-8A6A-C87C-76BFFC2906AD}"/>
              </a:ext>
            </a:extLst>
          </p:cNvPr>
          <p:cNvSpPr/>
          <p:nvPr userDrawn="1"/>
        </p:nvSpPr>
        <p:spPr>
          <a:xfrm>
            <a:off x="0" y="2"/>
            <a:ext cx="24387175" cy="6031149"/>
          </a:xfrm>
          <a:prstGeom prst="rect">
            <a:avLst/>
          </a:prstGeom>
          <a:gradFill>
            <a:gsLst>
              <a:gs pos="90000">
                <a:schemeClr val="accent1"/>
              </a:gs>
              <a:gs pos="0">
                <a:schemeClr val="bg1"/>
              </a:gs>
            </a:gsLst>
            <a:lin ang="162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11" name="Graphic 10">
            <a:extLst>
              <a:ext uri="{FF2B5EF4-FFF2-40B4-BE49-F238E27FC236}">
                <a16:creationId xmlns:a16="http://schemas.microsoft.com/office/drawing/2014/main" id="{CED4BF61-4FF0-ACF1-ECFE-225C5334944B}"/>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786916" y="-4903094"/>
            <a:ext cx="27140449" cy="10177669"/>
          </a:xfrm>
          <a:prstGeom prst="rect">
            <a:avLst/>
          </a:prstGeom>
        </p:spPr>
      </p:pic>
      <p:sp>
        <p:nvSpPr>
          <p:cNvPr id="8" name="Round Single Corner Rectangle 7">
            <a:extLst>
              <a:ext uri="{FF2B5EF4-FFF2-40B4-BE49-F238E27FC236}">
                <a16:creationId xmlns:a16="http://schemas.microsoft.com/office/drawing/2014/main" id="{BAF3B689-0EFA-A28F-1699-EB4B3E2343E0}"/>
              </a:ext>
            </a:extLst>
          </p:cNvPr>
          <p:cNvSpPr/>
          <p:nvPr userDrawn="1"/>
        </p:nvSpPr>
        <p:spPr>
          <a:xfrm>
            <a:off x="0" y="564206"/>
            <a:ext cx="20116800" cy="5466945"/>
          </a:xfrm>
          <a:prstGeom prst="round1Rect">
            <a:avLst>
              <a:gd name="adj" fmla="val 35919"/>
            </a:avLst>
          </a:prstGeom>
          <a:solidFill>
            <a:schemeClr val="bg1">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hasCustomPrompt="1"/>
          </p:nvPr>
        </p:nvSpPr>
        <p:spPr>
          <a:xfrm>
            <a:off x="1676619" y="730251"/>
            <a:ext cx="14506882" cy="3199190"/>
          </a:xfrm>
        </p:spPr>
        <p:txBody>
          <a:bodyPr/>
          <a:lstStyle/>
          <a:p>
            <a:r>
              <a:rPr lang="en-US" dirty="0"/>
              <a:t>This is a Title Block</a:t>
            </a:r>
          </a:p>
        </p:txBody>
      </p:sp>
      <p:sp>
        <p:nvSpPr>
          <p:cNvPr id="5" name="Footer Placeholder 4"/>
          <p:cNvSpPr>
            <a:spLocks noGrp="1"/>
          </p:cNvSpPr>
          <p:nvPr>
            <p:ph type="ftr" sz="quarter" idx="11"/>
          </p:nvPr>
        </p:nvSpPr>
        <p:spPr/>
        <p:txBody>
          <a:bodyPr/>
          <a:lstStyle>
            <a:lvl1pPr>
              <a:defRPr>
                <a:solidFill>
                  <a:schemeClr val="accent1"/>
                </a:solidFill>
              </a:defRPr>
            </a:lvl1pPr>
          </a:lstStyle>
          <a:p>
            <a:endParaRPr lang="en-US" dirty="0"/>
          </a:p>
        </p:txBody>
      </p:sp>
      <p:sp>
        <p:nvSpPr>
          <p:cNvPr id="6" name="Slide Number Placeholder 5"/>
          <p:cNvSpPr>
            <a:spLocks noGrp="1"/>
          </p:cNvSpPr>
          <p:nvPr>
            <p:ph type="sldNum" sz="quarter" idx="12"/>
          </p:nvPr>
        </p:nvSpPr>
        <p:spPr/>
        <p:txBody>
          <a:bodyPr/>
          <a:lstStyle/>
          <a:p>
            <a:fld id="{20AF9D7A-5BEE-9245-944A-197F51D542D9}" type="slidenum">
              <a:rPr lang="en-US" smtClean="0"/>
              <a:t>‹#›</a:t>
            </a:fld>
            <a:endParaRPr lang="en-US" dirty="0"/>
          </a:p>
        </p:txBody>
      </p:sp>
      <p:sp>
        <p:nvSpPr>
          <p:cNvPr id="10" name="Picture Placeholder 10">
            <a:extLst>
              <a:ext uri="{FF2B5EF4-FFF2-40B4-BE49-F238E27FC236}">
                <a16:creationId xmlns:a16="http://schemas.microsoft.com/office/drawing/2014/main" id="{92825178-299A-B2A3-5A46-8992C2BC48AD}"/>
              </a:ext>
            </a:extLst>
          </p:cNvPr>
          <p:cNvSpPr>
            <a:spLocks noGrp="1"/>
          </p:cNvSpPr>
          <p:nvPr>
            <p:ph type="pic" sz="quarter" idx="13"/>
          </p:nvPr>
        </p:nvSpPr>
        <p:spPr>
          <a:xfrm>
            <a:off x="16056507" y="3929441"/>
            <a:ext cx="7617876" cy="7617876"/>
          </a:xfrm>
          <a:prstGeom prst="ellipse">
            <a:avLst/>
          </a:prstGeom>
          <a:solidFill>
            <a:schemeClr val="bg1"/>
          </a:solidFill>
          <a:ln w="101600">
            <a:solidFill>
              <a:schemeClr val="accent2"/>
            </a:solidFill>
          </a:ln>
          <a:effectLst>
            <a:outerShdw blurRad="635000" sx="102000" sy="102000" algn="ctr" rotWithShape="0">
              <a:schemeClr val="accent2">
                <a:alpha val="10005"/>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800">
                <a:solidFill>
                  <a:schemeClr val="lt1"/>
                </a:solidFill>
              </a:defRPr>
            </a:lvl1pPr>
          </a:lstStyle>
          <a:p>
            <a:pPr marL="0" lvl="0" algn="ctr" defTabSz="457196"/>
            <a:endParaRPr lang="en-US" dirty="0"/>
          </a:p>
        </p:txBody>
      </p:sp>
      <p:sp>
        <p:nvSpPr>
          <p:cNvPr id="13" name="Content Placeholder 2">
            <a:extLst>
              <a:ext uri="{FF2B5EF4-FFF2-40B4-BE49-F238E27FC236}">
                <a16:creationId xmlns:a16="http://schemas.microsoft.com/office/drawing/2014/main" id="{42163B6E-7C1E-778A-BFE8-BCDA06ABC382}"/>
              </a:ext>
            </a:extLst>
          </p:cNvPr>
          <p:cNvSpPr>
            <a:spLocks noGrp="1"/>
          </p:cNvSpPr>
          <p:nvPr>
            <p:ph idx="1"/>
          </p:nvPr>
        </p:nvSpPr>
        <p:spPr>
          <a:xfrm>
            <a:off x="1676619" y="4292602"/>
            <a:ext cx="14506882" cy="7663527"/>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 name="Graphic 12">
            <a:extLst>
              <a:ext uri="{FF2B5EF4-FFF2-40B4-BE49-F238E27FC236}">
                <a16:creationId xmlns:a16="http://schemas.microsoft.com/office/drawing/2014/main" id="{690681E4-2A40-4210-7FEC-140E57A51BCC}"/>
              </a:ext>
            </a:extLst>
          </p:cNvPr>
          <p:cNvPicPr>
            <a:picLocks noChangeAspect="1"/>
          </p:cNvPicPr>
          <p:nvPr userDrawn="1"/>
        </p:nvPicPr>
        <p:blipFill>
          <a:blip r:embed="rId4"/>
          <a:srcRect/>
          <a:stretch/>
        </p:blipFill>
        <p:spPr>
          <a:xfrm>
            <a:off x="21261012" y="564204"/>
            <a:ext cx="2413370" cy="2413370"/>
          </a:xfrm>
          <a:prstGeom prst="rect">
            <a:avLst/>
          </a:prstGeom>
          <a:effectLst>
            <a:glow rad="101600">
              <a:schemeClr val="accent1">
                <a:alpha val="15000"/>
              </a:schemeClr>
            </a:glow>
          </a:effectLst>
        </p:spPr>
      </p:pic>
    </p:spTree>
    <p:extLst>
      <p:ext uri="{BB962C8B-B14F-4D97-AF65-F5344CB8AC3E}">
        <p14:creationId xmlns:p14="http://schemas.microsoft.com/office/powerpoint/2010/main" val="2353106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itle and Content 2">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9E79A39A-FC91-8A6A-C87C-76BFFC2906AD}"/>
              </a:ext>
            </a:extLst>
          </p:cNvPr>
          <p:cNvSpPr/>
          <p:nvPr userDrawn="1"/>
        </p:nvSpPr>
        <p:spPr>
          <a:xfrm>
            <a:off x="0" y="-41564"/>
            <a:ext cx="24387175" cy="6031149"/>
          </a:xfrm>
          <a:prstGeom prst="rect">
            <a:avLst/>
          </a:prstGeom>
          <a:gradFill>
            <a:gsLst>
              <a:gs pos="88000">
                <a:schemeClr val="tx1"/>
              </a:gs>
              <a:gs pos="0">
                <a:schemeClr val="bg1"/>
              </a:gs>
            </a:gsLst>
            <a:lin ang="162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11" name="Graphic 10">
            <a:extLst>
              <a:ext uri="{FF2B5EF4-FFF2-40B4-BE49-F238E27FC236}">
                <a16:creationId xmlns:a16="http://schemas.microsoft.com/office/drawing/2014/main" id="{CED4BF61-4FF0-ACF1-ECFE-225C5334944B}"/>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786916" y="-4903094"/>
            <a:ext cx="27140449" cy="10177669"/>
          </a:xfrm>
          <a:prstGeom prst="rect">
            <a:avLst/>
          </a:prstGeom>
        </p:spPr>
      </p:pic>
      <p:sp>
        <p:nvSpPr>
          <p:cNvPr id="8" name="Round Single Corner Rectangle 7">
            <a:extLst>
              <a:ext uri="{FF2B5EF4-FFF2-40B4-BE49-F238E27FC236}">
                <a16:creationId xmlns:a16="http://schemas.microsoft.com/office/drawing/2014/main" id="{BAF3B689-0EFA-A28F-1699-EB4B3E2343E0}"/>
              </a:ext>
            </a:extLst>
          </p:cNvPr>
          <p:cNvSpPr/>
          <p:nvPr userDrawn="1"/>
        </p:nvSpPr>
        <p:spPr>
          <a:xfrm>
            <a:off x="0" y="564206"/>
            <a:ext cx="20116800" cy="5466945"/>
          </a:xfrm>
          <a:prstGeom prst="round1Rect">
            <a:avLst>
              <a:gd name="adj" fmla="val 35919"/>
            </a:avLst>
          </a:prstGeom>
          <a:solidFill>
            <a:schemeClr val="bg1">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hasCustomPrompt="1"/>
          </p:nvPr>
        </p:nvSpPr>
        <p:spPr>
          <a:xfrm>
            <a:off x="1676619" y="730251"/>
            <a:ext cx="14506882" cy="3199190"/>
          </a:xfrm>
        </p:spPr>
        <p:txBody>
          <a:bodyPr/>
          <a:lstStyle/>
          <a:p>
            <a:r>
              <a:rPr lang="en-US" dirty="0"/>
              <a:t>This is a Title Block</a:t>
            </a:r>
          </a:p>
        </p:txBody>
      </p:sp>
      <p:sp>
        <p:nvSpPr>
          <p:cNvPr id="5" name="Footer Placeholder 4"/>
          <p:cNvSpPr>
            <a:spLocks noGrp="1"/>
          </p:cNvSpPr>
          <p:nvPr>
            <p:ph type="ftr" sz="quarter" idx="11"/>
          </p:nvPr>
        </p:nvSpPr>
        <p:spPr/>
        <p:txBody>
          <a:bodyPr/>
          <a:lstStyle>
            <a:lvl1pPr>
              <a:defRPr>
                <a:solidFill>
                  <a:schemeClr val="accent1"/>
                </a:solidFill>
              </a:defRPr>
            </a:lvl1pPr>
          </a:lstStyle>
          <a:p>
            <a:endParaRPr lang="en-US" dirty="0"/>
          </a:p>
        </p:txBody>
      </p:sp>
      <p:sp>
        <p:nvSpPr>
          <p:cNvPr id="6" name="Slide Number Placeholder 5"/>
          <p:cNvSpPr>
            <a:spLocks noGrp="1"/>
          </p:cNvSpPr>
          <p:nvPr>
            <p:ph type="sldNum" sz="quarter" idx="12"/>
          </p:nvPr>
        </p:nvSpPr>
        <p:spPr/>
        <p:txBody>
          <a:bodyPr/>
          <a:lstStyle/>
          <a:p>
            <a:fld id="{20AF9D7A-5BEE-9245-944A-197F51D542D9}" type="slidenum">
              <a:rPr lang="en-US" smtClean="0"/>
              <a:t>‹#›</a:t>
            </a:fld>
            <a:endParaRPr lang="en-US" dirty="0"/>
          </a:p>
        </p:txBody>
      </p:sp>
      <p:sp>
        <p:nvSpPr>
          <p:cNvPr id="10" name="Picture Placeholder 10">
            <a:extLst>
              <a:ext uri="{FF2B5EF4-FFF2-40B4-BE49-F238E27FC236}">
                <a16:creationId xmlns:a16="http://schemas.microsoft.com/office/drawing/2014/main" id="{92825178-299A-B2A3-5A46-8992C2BC48AD}"/>
              </a:ext>
            </a:extLst>
          </p:cNvPr>
          <p:cNvSpPr>
            <a:spLocks noGrp="1"/>
          </p:cNvSpPr>
          <p:nvPr>
            <p:ph type="pic" sz="quarter" idx="13"/>
          </p:nvPr>
        </p:nvSpPr>
        <p:spPr>
          <a:xfrm>
            <a:off x="16056507" y="3929441"/>
            <a:ext cx="7617876" cy="7617876"/>
          </a:xfrm>
          <a:prstGeom prst="ellipse">
            <a:avLst/>
          </a:prstGeom>
          <a:solidFill>
            <a:schemeClr val="bg1"/>
          </a:solidFill>
          <a:ln w="101600">
            <a:solidFill>
              <a:schemeClr val="accent5"/>
            </a:solidFill>
          </a:ln>
          <a:effectLst>
            <a:outerShdw blurRad="635000" sx="102000" sy="102000" algn="ctr" rotWithShape="0">
              <a:schemeClr val="accent2">
                <a:alpha val="10005"/>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800">
                <a:solidFill>
                  <a:schemeClr val="lt1"/>
                </a:solidFill>
              </a:defRPr>
            </a:lvl1pPr>
          </a:lstStyle>
          <a:p>
            <a:pPr marL="0" lvl="0" algn="ctr" defTabSz="457196"/>
            <a:endParaRPr lang="en-US" dirty="0"/>
          </a:p>
        </p:txBody>
      </p:sp>
      <p:sp>
        <p:nvSpPr>
          <p:cNvPr id="4" name="Content Placeholder 2">
            <a:extLst>
              <a:ext uri="{FF2B5EF4-FFF2-40B4-BE49-F238E27FC236}">
                <a16:creationId xmlns:a16="http://schemas.microsoft.com/office/drawing/2014/main" id="{3FA7DF4B-A6ED-A587-02C0-73833950018B}"/>
              </a:ext>
            </a:extLst>
          </p:cNvPr>
          <p:cNvSpPr>
            <a:spLocks noGrp="1"/>
          </p:cNvSpPr>
          <p:nvPr>
            <p:ph idx="1"/>
          </p:nvPr>
        </p:nvSpPr>
        <p:spPr>
          <a:xfrm>
            <a:off x="1676619" y="4292602"/>
            <a:ext cx="14506882" cy="7663527"/>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Graphic 12">
            <a:extLst>
              <a:ext uri="{FF2B5EF4-FFF2-40B4-BE49-F238E27FC236}">
                <a16:creationId xmlns:a16="http://schemas.microsoft.com/office/drawing/2014/main" id="{826C3CF9-FF37-28F5-8B74-78C127748390}"/>
              </a:ext>
            </a:extLst>
          </p:cNvPr>
          <p:cNvPicPr>
            <a:picLocks noChangeAspect="1"/>
          </p:cNvPicPr>
          <p:nvPr userDrawn="1"/>
        </p:nvPicPr>
        <p:blipFill>
          <a:blip r:embed="rId4"/>
          <a:srcRect/>
          <a:stretch/>
        </p:blipFill>
        <p:spPr>
          <a:xfrm>
            <a:off x="21261012" y="564204"/>
            <a:ext cx="2413370" cy="2413370"/>
          </a:xfrm>
          <a:prstGeom prst="rect">
            <a:avLst/>
          </a:prstGeom>
          <a:effectLst>
            <a:glow rad="101600">
              <a:schemeClr val="accent1">
                <a:alpha val="15000"/>
              </a:schemeClr>
            </a:glow>
          </a:effectLst>
        </p:spPr>
      </p:pic>
    </p:spTree>
    <p:extLst>
      <p:ext uri="{BB962C8B-B14F-4D97-AF65-F5344CB8AC3E}">
        <p14:creationId xmlns:p14="http://schemas.microsoft.com/office/powerpoint/2010/main" val="2431532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Title and Content 2">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9E79A39A-FC91-8A6A-C87C-76BFFC2906AD}"/>
              </a:ext>
            </a:extLst>
          </p:cNvPr>
          <p:cNvSpPr/>
          <p:nvPr userDrawn="1"/>
        </p:nvSpPr>
        <p:spPr>
          <a:xfrm>
            <a:off x="0" y="-41564"/>
            <a:ext cx="24387175" cy="6031149"/>
          </a:xfrm>
          <a:prstGeom prst="rect">
            <a:avLst/>
          </a:prstGeom>
          <a:gradFill>
            <a:gsLst>
              <a:gs pos="88000">
                <a:schemeClr val="accent4"/>
              </a:gs>
              <a:gs pos="0">
                <a:schemeClr val="bg1"/>
              </a:gs>
            </a:gsLst>
            <a:lin ang="162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11" name="Graphic 10">
            <a:extLst>
              <a:ext uri="{FF2B5EF4-FFF2-40B4-BE49-F238E27FC236}">
                <a16:creationId xmlns:a16="http://schemas.microsoft.com/office/drawing/2014/main" id="{CED4BF61-4FF0-ACF1-ECFE-225C5334944B}"/>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786916" y="-4903094"/>
            <a:ext cx="27140449" cy="10177669"/>
          </a:xfrm>
          <a:prstGeom prst="rect">
            <a:avLst/>
          </a:prstGeom>
        </p:spPr>
      </p:pic>
      <p:sp>
        <p:nvSpPr>
          <p:cNvPr id="8" name="Round Single Corner Rectangle 7">
            <a:extLst>
              <a:ext uri="{FF2B5EF4-FFF2-40B4-BE49-F238E27FC236}">
                <a16:creationId xmlns:a16="http://schemas.microsoft.com/office/drawing/2014/main" id="{BAF3B689-0EFA-A28F-1699-EB4B3E2343E0}"/>
              </a:ext>
            </a:extLst>
          </p:cNvPr>
          <p:cNvSpPr/>
          <p:nvPr userDrawn="1"/>
        </p:nvSpPr>
        <p:spPr>
          <a:xfrm>
            <a:off x="0" y="564206"/>
            <a:ext cx="20116800" cy="5466945"/>
          </a:xfrm>
          <a:prstGeom prst="round1Rect">
            <a:avLst>
              <a:gd name="adj" fmla="val 35919"/>
            </a:avLst>
          </a:prstGeom>
          <a:solidFill>
            <a:schemeClr val="bg1">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hasCustomPrompt="1"/>
          </p:nvPr>
        </p:nvSpPr>
        <p:spPr>
          <a:xfrm>
            <a:off x="1676619" y="730251"/>
            <a:ext cx="14506882" cy="3199190"/>
          </a:xfrm>
        </p:spPr>
        <p:txBody>
          <a:bodyPr/>
          <a:lstStyle/>
          <a:p>
            <a:r>
              <a:rPr lang="en-US" dirty="0"/>
              <a:t>This is a Title Block</a:t>
            </a:r>
          </a:p>
        </p:txBody>
      </p:sp>
      <p:sp>
        <p:nvSpPr>
          <p:cNvPr id="5" name="Footer Placeholder 4"/>
          <p:cNvSpPr>
            <a:spLocks noGrp="1"/>
          </p:cNvSpPr>
          <p:nvPr>
            <p:ph type="ftr" sz="quarter" idx="11"/>
          </p:nvPr>
        </p:nvSpPr>
        <p:spPr/>
        <p:txBody>
          <a:bodyPr/>
          <a:lstStyle>
            <a:lvl1pPr>
              <a:defRPr>
                <a:solidFill>
                  <a:schemeClr val="accent1"/>
                </a:solidFill>
              </a:defRPr>
            </a:lvl1pPr>
          </a:lstStyle>
          <a:p>
            <a:endParaRPr lang="en-US" dirty="0"/>
          </a:p>
        </p:txBody>
      </p:sp>
      <p:sp>
        <p:nvSpPr>
          <p:cNvPr id="6" name="Slide Number Placeholder 5"/>
          <p:cNvSpPr>
            <a:spLocks noGrp="1"/>
          </p:cNvSpPr>
          <p:nvPr>
            <p:ph type="sldNum" sz="quarter" idx="12"/>
          </p:nvPr>
        </p:nvSpPr>
        <p:spPr/>
        <p:txBody>
          <a:bodyPr/>
          <a:lstStyle/>
          <a:p>
            <a:fld id="{20AF9D7A-5BEE-9245-944A-197F51D542D9}" type="slidenum">
              <a:rPr lang="en-US" smtClean="0"/>
              <a:t>‹#›</a:t>
            </a:fld>
            <a:endParaRPr lang="en-US" dirty="0"/>
          </a:p>
        </p:txBody>
      </p:sp>
      <p:sp>
        <p:nvSpPr>
          <p:cNvPr id="10" name="Picture Placeholder 10">
            <a:extLst>
              <a:ext uri="{FF2B5EF4-FFF2-40B4-BE49-F238E27FC236}">
                <a16:creationId xmlns:a16="http://schemas.microsoft.com/office/drawing/2014/main" id="{92825178-299A-B2A3-5A46-8992C2BC48AD}"/>
              </a:ext>
            </a:extLst>
          </p:cNvPr>
          <p:cNvSpPr>
            <a:spLocks noGrp="1"/>
          </p:cNvSpPr>
          <p:nvPr>
            <p:ph type="pic" sz="quarter" idx="13"/>
          </p:nvPr>
        </p:nvSpPr>
        <p:spPr>
          <a:xfrm>
            <a:off x="16056507" y="3929441"/>
            <a:ext cx="7617876" cy="7617876"/>
          </a:xfrm>
          <a:prstGeom prst="ellipse">
            <a:avLst/>
          </a:prstGeom>
          <a:solidFill>
            <a:schemeClr val="bg1"/>
          </a:solidFill>
          <a:ln w="101600">
            <a:solidFill>
              <a:schemeClr val="accent3"/>
            </a:solidFill>
          </a:ln>
          <a:effectLst>
            <a:outerShdw blurRad="635000" sx="102000" sy="102000" algn="ctr" rotWithShape="0">
              <a:schemeClr val="accent2">
                <a:alpha val="10005"/>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800">
                <a:solidFill>
                  <a:schemeClr val="lt1"/>
                </a:solidFill>
              </a:defRPr>
            </a:lvl1pPr>
          </a:lstStyle>
          <a:p>
            <a:pPr marL="0" lvl="0" algn="ctr" defTabSz="457196"/>
            <a:endParaRPr lang="en-US" dirty="0"/>
          </a:p>
        </p:txBody>
      </p:sp>
      <p:sp>
        <p:nvSpPr>
          <p:cNvPr id="4" name="Content Placeholder 2">
            <a:extLst>
              <a:ext uri="{FF2B5EF4-FFF2-40B4-BE49-F238E27FC236}">
                <a16:creationId xmlns:a16="http://schemas.microsoft.com/office/drawing/2014/main" id="{822B85B7-3465-27BF-8DD3-9AFFA01990F4}"/>
              </a:ext>
            </a:extLst>
          </p:cNvPr>
          <p:cNvSpPr>
            <a:spLocks noGrp="1"/>
          </p:cNvSpPr>
          <p:nvPr>
            <p:ph idx="1"/>
          </p:nvPr>
        </p:nvSpPr>
        <p:spPr>
          <a:xfrm>
            <a:off x="1676619" y="4292602"/>
            <a:ext cx="14506882" cy="7663527"/>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Graphic 12">
            <a:extLst>
              <a:ext uri="{FF2B5EF4-FFF2-40B4-BE49-F238E27FC236}">
                <a16:creationId xmlns:a16="http://schemas.microsoft.com/office/drawing/2014/main" id="{E864098C-9A8C-3D6A-C634-BF7A8C77A1F9}"/>
              </a:ext>
            </a:extLst>
          </p:cNvPr>
          <p:cNvPicPr>
            <a:picLocks noChangeAspect="1"/>
          </p:cNvPicPr>
          <p:nvPr userDrawn="1"/>
        </p:nvPicPr>
        <p:blipFill>
          <a:blip r:embed="rId4"/>
          <a:srcRect/>
          <a:stretch/>
        </p:blipFill>
        <p:spPr>
          <a:xfrm>
            <a:off x="21261012" y="564204"/>
            <a:ext cx="2413370" cy="2413370"/>
          </a:xfrm>
          <a:prstGeom prst="rect">
            <a:avLst/>
          </a:prstGeom>
          <a:effectLst>
            <a:glow rad="101600">
              <a:schemeClr val="accent1">
                <a:alpha val="15000"/>
              </a:schemeClr>
            </a:glow>
          </a:effectLst>
        </p:spPr>
      </p:pic>
    </p:spTree>
    <p:extLst>
      <p:ext uri="{BB962C8B-B14F-4D97-AF65-F5344CB8AC3E}">
        <p14:creationId xmlns:p14="http://schemas.microsoft.com/office/powerpoint/2010/main" val="23948668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Title and Content 2">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9E79A39A-FC91-8A6A-C87C-76BFFC2906AD}"/>
              </a:ext>
            </a:extLst>
          </p:cNvPr>
          <p:cNvSpPr/>
          <p:nvPr userDrawn="1"/>
        </p:nvSpPr>
        <p:spPr>
          <a:xfrm>
            <a:off x="0" y="-41564"/>
            <a:ext cx="24387175" cy="6031149"/>
          </a:xfrm>
          <a:prstGeom prst="rect">
            <a:avLst/>
          </a:prstGeom>
          <a:gradFill>
            <a:gsLst>
              <a:gs pos="88000">
                <a:schemeClr val="accent3"/>
              </a:gs>
              <a:gs pos="0">
                <a:schemeClr val="bg1"/>
              </a:gs>
            </a:gsLst>
            <a:lin ang="162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11" name="Graphic 10">
            <a:extLst>
              <a:ext uri="{FF2B5EF4-FFF2-40B4-BE49-F238E27FC236}">
                <a16:creationId xmlns:a16="http://schemas.microsoft.com/office/drawing/2014/main" id="{CED4BF61-4FF0-ACF1-ECFE-225C5334944B}"/>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786916" y="-4903094"/>
            <a:ext cx="27140449" cy="10177669"/>
          </a:xfrm>
          <a:prstGeom prst="rect">
            <a:avLst/>
          </a:prstGeom>
        </p:spPr>
      </p:pic>
      <p:sp>
        <p:nvSpPr>
          <p:cNvPr id="8" name="Round Single Corner Rectangle 7">
            <a:extLst>
              <a:ext uri="{FF2B5EF4-FFF2-40B4-BE49-F238E27FC236}">
                <a16:creationId xmlns:a16="http://schemas.microsoft.com/office/drawing/2014/main" id="{BAF3B689-0EFA-A28F-1699-EB4B3E2343E0}"/>
              </a:ext>
            </a:extLst>
          </p:cNvPr>
          <p:cNvSpPr/>
          <p:nvPr userDrawn="1"/>
        </p:nvSpPr>
        <p:spPr>
          <a:xfrm>
            <a:off x="0" y="564206"/>
            <a:ext cx="20116800" cy="5466945"/>
          </a:xfrm>
          <a:prstGeom prst="round1Rect">
            <a:avLst>
              <a:gd name="adj" fmla="val 35919"/>
            </a:avLst>
          </a:prstGeom>
          <a:solidFill>
            <a:schemeClr val="bg1">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hasCustomPrompt="1"/>
          </p:nvPr>
        </p:nvSpPr>
        <p:spPr>
          <a:xfrm>
            <a:off x="1676619" y="730251"/>
            <a:ext cx="14506882" cy="3199190"/>
          </a:xfrm>
        </p:spPr>
        <p:txBody>
          <a:bodyPr/>
          <a:lstStyle/>
          <a:p>
            <a:r>
              <a:rPr lang="en-US" dirty="0"/>
              <a:t>This is a Title Block</a:t>
            </a:r>
          </a:p>
        </p:txBody>
      </p:sp>
      <p:sp>
        <p:nvSpPr>
          <p:cNvPr id="5" name="Footer Placeholder 4"/>
          <p:cNvSpPr>
            <a:spLocks noGrp="1"/>
          </p:cNvSpPr>
          <p:nvPr>
            <p:ph type="ftr" sz="quarter" idx="11"/>
          </p:nvPr>
        </p:nvSpPr>
        <p:spPr/>
        <p:txBody>
          <a:bodyPr/>
          <a:lstStyle>
            <a:lvl1pPr>
              <a:defRPr>
                <a:solidFill>
                  <a:schemeClr val="accent1"/>
                </a:solidFill>
              </a:defRPr>
            </a:lvl1pPr>
          </a:lstStyle>
          <a:p>
            <a:endParaRPr lang="en-US" dirty="0"/>
          </a:p>
        </p:txBody>
      </p:sp>
      <p:sp>
        <p:nvSpPr>
          <p:cNvPr id="6" name="Slide Number Placeholder 5"/>
          <p:cNvSpPr>
            <a:spLocks noGrp="1"/>
          </p:cNvSpPr>
          <p:nvPr>
            <p:ph type="sldNum" sz="quarter" idx="12"/>
          </p:nvPr>
        </p:nvSpPr>
        <p:spPr/>
        <p:txBody>
          <a:bodyPr/>
          <a:lstStyle/>
          <a:p>
            <a:fld id="{20AF9D7A-5BEE-9245-944A-197F51D542D9}" type="slidenum">
              <a:rPr lang="en-US" smtClean="0"/>
              <a:t>‹#›</a:t>
            </a:fld>
            <a:endParaRPr lang="en-US" dirty="0"/>
          </a:p>
        </p:txBody>
      </p:sp>
      <p:sp>
        <p:nvSpPr>
          <p:cNvPr id="10" name="Picture Placeholder 10">
            <a:extLst>
              <a:ext uri="{FF2B5EF4-FFF2-40B4-BE49-F238E27FC236}">
                <a16:creationId xmlns:a16="http://schemas.microsoft.com/office/drawing/2014/main" id="{92825178-299A-B2A3-5A46-8992C2BC48AD}"/>
              </a:ext>
            </a:extLst>
          </p:cNvPr>
          <p:cNvSpPr>
            <a:spLocks noGrp="1"/>
          </p:cNvSpPr>
          <p:nvPr>
            <p:ph type="pic" sz="quarter" idx="13"/>
          </p:nvPr>
        </p:nvSpPr>
        <p:spPr>
          <a:xfrm>
            <a:off x="16056507" y="3929441"/>
            <a:ext cx="7617876" cy="7617876"/>
          </a:xfrm>
          <a:prstGeom prst="ellipse">
            <a:avLst/>
          </a:prstGeom>
          <a:solidFill>
            <a:schemeClr val="bg1"/>
          </a:solidFill>
          <a:ln w="101600">
            <a:solidFill>
              <a:schemeClr val="accent4"/>
            </a:solidFill>
          </a:ln>
          <a:effectLst>
            <a:outerShdw blurRad="635000" sx="102000" sy="102000" algn="ctr" rotWithShape="0">
              <a:schemeClr val="accent2">
                <a:alpha val="10005"/>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800">
                <a:solidFill>
                  <a:schemeClr val="lt1"/>
                </a:solidFill>
              </a:defRPr>
            </a:lvl1pPr>
          </a:lstStyle>
          <a:p>
            <a:pPr marL="0" lvl="0" algn="ctr" defTabSz="457196"/>
            <a:endParaRPr lang="en-US" dirty="0"/>
          </a:p>
        </p:txBody>
      </p:sp>
      <p:sp>
        <p:nvSpPr>
          <p:cNvPr id="4" name="Content Placeholder 2">
            <a:extLst>
              <a:ext uri="{FF2B5EF4-FFF2-40B4-BE49-F238E27FC236}">
                <a16:creationId xmlns:a16="http://schemas.microsoft.com/office/drawing/2014/main" id="{02C2E2EB-D299-1DAF-D616-D6E6B5C28B98}"/>
              </a:ext>
            </a:extLst>
          </p:cNvPr>
          <p:cNvSpPr>
            <a:spLocks noGrp="1"/>
          </p:cNvSpPr>
          <p:nvPr>
            <p:ph idx="1"/>
          </p:nvPr>
        </p:nvSpPr>
        <p:spPr>
          <a:xfrm>
            <a:off x="1676619" y="4292602"/>
            <a:ext cx="14506882" cy="7663527"/>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Graphic 12">
            <a:extLst>
              <a:ext uri="{FF2B5EF4-FFF2-40B4-BE49-F238E27FC236}">
                <a16:creationId xmlns:a16="http://schemas.microsoft.com/office/drawing/2014/main" id="{2E98BEDD-8503-50FA-C912-40F9FCF62EDA}"/>
              </a:ext>
            </a:extLst>
          </p:cNvPr>
          <p:cNvPicPr>
            <a:picLocks noChangeAspect="1"/>
          </p:cNvPicPr>
          <p:nvPr userDrawn="1"/>
        </p:nvPicPr>
        <p:blipFill>
          <a:blip r:embed="rId4"/>
          <a:srcRect/>
          <a:stretch/>
        </p:blipFill>
        <p:spPr>
          <a:xfrm>
            <a:off x="21261012" y="564204"/>
            <a:ext cx="2413370" cy="2413370"/>
          </a:xfrm>
          <a:prstGeom prst="rect">
            <a:avLst/>
          </a:prstGeom>
          <a:effectLst>
            <a:glow rad="101600">
              <a:schemeClr val="accent1">
                <a:alpha val="15000"/>
              </a:schemeClr>
            </a:glow>
          </a:effectLst>
        </p:spPr>
      </p:pic>
    </p:spTree>
    <p:extLst>
      <p:ext uri="{BB962C8B-B14F-4D97-AF65-F5344CB8AC3E}">
        <p14:creationId xmlns:p14="http://schemas.microsoft.com/office/powerpoint/2010/main" val="28434580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_Title and Content 2">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9E79A39A-FC91-8A6A-C87C-76BFFC2906AD}"/>
              </a:ext>
            </a:extLst>
          </p:cNvPr>
          <p:cNvSpPr/>
          <p:nvPr userDrawn="1"/>
        </p:nvSpPr>
        <p:spPr>
          <a:xfrm>
            <a:off x="0" y="-41564"/>
            <a:ext cx="24387175" cy="6031149"/>
          </a:xfrm>
          <a:prstGeom prst="rect">
            <a:avLst/>
          </a:prstGeom>
          <a:gradFill>
            <a:gsLst>
              <a:gs pos="88000">
                <a:schemeClr val="accent5"/>
              </a:gs>
              <a:gs pos="0">
                <a:schemeClr val="bg1"/>
              </a:gs>
            </a:gsLst>
            <a:lin ang="162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11" name="Graphic 10">
            <a:extLst>
              <a:ext uri="{FF2B5EF4-FFF2-40B4-BE49-F238E27FC236}">
                <a16:creationId xmlns:a16="http://schemas.microsoft.com/office/drawing/2014/main" id="{CED4BF61-4FF0-ACF1-ECFE-225C5334944B}"/>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786916" y="-4903094"/>
            <a:ext cx="27140449" cy="10177669"/>
          </a:xfrm>
          <a:prstGeom prst="rect">
            <a:avLst/>
          </a:prstGeom>
        </p:spPr>
      </p:pic>
      <p:sp>
        <p:nvSpPr>
          <p:cNvPr id="8" name="Round Single Corner Rectangle 7">
            <a:extLst>
              <a:ext uri="{FF2B5EF4-FFF2-40B4-BE49-F238E27FC236}">
                <a16:creationId xmlns:a16="http://schemas.microsoft.com/office/drawing/2014/main" id="{BAF3B689-0EFA-A28F-1699-EB4B3E2343E0}"/>
              </a:ext>
            </a:extLst>
          </p:cNvPr>
          <p:cNvSpPr/>
          <p:nvPr userDrawn="1"/>
        </p:nvSpPr>
        <p:spPr>
          <a:xfrm>
            <a:off x="0" y="564206"/>
            <a:ext cx="20116800" cy="5466945"/>
          </a:xfrm>
          <a:prstGeom prst="round1Rect">
            <a:avLst>
              <a:gd name="adj" fmla="val 35919"/>
            </a:avLst>
          </a:prstGeom>
          <a:solidFill>
            <a:schemeClr val="bg1">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hasCustomPrompt="1"/>
          </p:nvPr>
        </p:nvSpPr>
        <p:spPr>
          <a:xfrm>
            <a:off x="1676619" y="730251"/>
            <a:ext cx="14506882" cy="3199190"/>
          </a:xfrm>
        </p:spPr>
        <p:txBody>
          <a:bodyPr/>
          <a:lstStyle/>
          <a:p>
            <a:r>
              <a:rPr lang="en-US" dirty="0"/>
              <a:t>This is a Title Block</a:t>
            </a:r>
          </a:p>
        </p:txBody>
      </p:sp>
      <p:sp>
        <p:nvSpPr>
          <p:cNvPr id="5" name="Footer Placeholder 4"/>
          <p:cNvSpPr>
            <a:spLocks noGrp="1"/>
          </p:cNvSpPr>
          <p:nvPr>
            <p:ph type="ftr" sz="quarter" idx="11"/>
          </p:nvPr>
        </p:nvSpPr>
        <p:spPr/>
        <p:txBody>
          <a:bodyPr/>
          <a:lstStyle>
            <a:lvl1pPr>
              <a:defRPr>
                <a:solidFill>
                  <a:schemeClr val="accent1"/>
                </a:solidFill>
              </a:defRPr>
            </a:lvl1pPr>
          </a:lstStyle>
          <a:p>
            <a:endParaRPr lang="en-US" dirty="0"/>
          </a:p>
        </p:txBody>
      </p:sp>
      <p:sp>
        <p:nvSpPr>
          <p:cNvPr id="6" name="Slide Number Placeholder 5"/>
          <p:cNvSpPr>
            <a:spLocks noGrp="1"/>
          </p:cNvSpPr>
          <p:nvPr>
            <p:ph type="sldNum" sz="quarter" idx="12"/>
          </p:nvPr>
        </p:nvSpPr>
        <p:spPr/>
        <p:txBody>
          <a:bodyPr/>
          <a:lstStyle/>
          <a:p>
            <a:fld id="{20AF9D7A-5BEE-9245-944A-197F51D542D9}" type="slidenum">
              <a:rPr lang="en-US" smtClean="0"/>
              <a:t>‹#›</a:t>
            </a:fld>
            <a:endParaRPr lang="en-US" dirty="0"/>
          </a:p>
        </p:txBody>
      </p:sp>
      <p:sp>
        <p:nvSpPr>
          <p:cNvPr id="10" name="Picture Placeholder 10">
            <a:extLst>
              <a:ext uri="{FF2B5EF4-FFF2-40B4-BE49-F238E27FC236}">
                <a16:creationId xmlns:a16="http://schemas.microsoft.com/office/drawing/2014/main" id="{92825178-299A-B2A3-5A46-8992C2BC48AD}"/>
              </a:ext>
            </a:extLst>
          </p:cNvPr>
          <p:cNvSpPr>
            <a:spLocks noGrp="1"/>
          </p:cNvSpPr>
          <p:nvPr>
            <p:ph type="pic" sz="quarter" idx="13"/>
          </p:nvPr>
        </p:nvSpPr>
        <p:spPr>
          <a:xfrm>
            <a:off x="16056507" y="3929441"/>
            <a:ext cx="7617876" cy="7617876"/>
          </a:xfrm>
          <a:prstGeom prst="ellipse">
            <a:avLst/>
          </a:prstGeom>
          <a:solidFill>
            <a:schemeClr val="bg1"/>
          </a:solidFill>
          <a:ln w="101600">
            <a:solidFill>
              <a:schemeClr val="tx1"/>
            </a:solidFill>
          </a:ln>
          <a:effectLst>
            <a:outerShdw blurRad="635000" sx="102000" sy="102000" algn="ctr" rotWithShape="0">
              <a:schemeClr val="accent2">
                <a:alpha val="10005"/>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800">
                <a:solidFill>
                  <a:schemeClr val="lt1"/>
                </a:solidFill>
              </a:defRPr>
            </a:lvl1pPr>
          </a:lstStyle>
          <a:p>
            <a:pPr marL="0" lvl="0" algn="ctr" defTabSz="457196"/>
            <a:endParaRPr lang="en-US" dirty="0"/>
          </a:p>
        </p:txBody>
      </p:sp>
      <p:sp>
        <p:nvSpPr>
          <p:cNvPr id="4" name="Content Placeholder 2">
            <a:extLst>
              <a:ext uri="{FF2B5EF4-FFF2-40B4-BE49-F238E27FC236}">
                <a16:creationId xmlns:a16="http://schemas.microsoft.com/office/drawing/2014/main" id="{DDF4ACD9-D5B8-5469-2C70-9378E059CEF9}"/>
              </a:ext>
            </a:extLst>
          </p:cNvPr>
          <p:cNvSpPr>
            <a:spLocks noGrp="1"/>
          </p:cNvSpPr>
          <p:nvPr>
            <p:ph idx="1"/>
          </p:nvPr>
        </p:nvSpPr>
        <p:spPr>
          <a:xfrm>
            <a:off x="1676619" y="4292602"/>
            <a:ext cx="14506882" cy="7663527"/>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Graphic 12">
            <a:extLst>
              <a:ext uri="{FF2B5EF4-FFF2-40B4-BE49-F238E27FC236}">
                <a16:creationId xmlns:a16="http://schemas.microsoft.com/office/drawing/2014/main" id="{0870C4AA-79B6-6963-3EFD-E66CE7D096EB}"/>
              </a:ext>
            </a:extLst>
          </p:cNvPr>
          <p:cNvPicPr>
            <a:picLocks noChangeAspect="1"/>
          </p:cNvPicPr>
          <p:nvPr userDrawn="1"/>
        </p:nvPicPr>
        <p:blipFill>
          <a:blip r:embed="rId4"/>
          <a:srcRect/>
          <a:stretch/>
        </p:blipFill>
        <p:spPr>
          <a:xfrm>
            <a:off x="21261012" y="564204"/>
            <a:ext cx="2413370" cy="2413370"/>
          </a:xfrm>
          <a:prstGeom prst="rect">
            <a:avLst/>
          </a:prstGeom>
          <a:effectLst>
            <a:glow rad="101600">
              <a:schemeClr val="accent1">
                <a:alpha val="15000"/>
              </a:schemeClr>
            </a:glow>
          </a:effectLst>
        </p:spPr>
      </p:pic>
    </p:spTree>
    <p:extLst>
      <p:ext uri="{BB962C8B-B14F-4D97-AF65-F5344CB8AC3E}">
        <p14:creationId xmlns:p14="http://schemas.microsoft.com/office/powerpoint/2010/main" val="17197418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Header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663917" y="4191415"/>
            <a:ext cx="21033938" cy="4933537"/>
          </a:xfrm>
        </p:spPr>
        <p:txBody>
          <a:bodyPr anchor="b"/>
          <a:lstStyle>
            <a:lvl1pPr>
              <a:defRPr sz="12000">
                <a:solidFill>
                  <a:schemeClr val="bg1"/>
                </a:solidFill>
              </a:defRPr>
            </a:lvl1pPr>
          </a:lstStyle>
          <a:p>
            <a:r>
              <a:rPr lang="en-US" dirty="0"/>
              <a:t>This is a Section</a:t>
            </a:r>
            <a:br>
              <a:rPr lang="en-US" dirty="0"/>
            </a:br>
            <a:r>
              <a:rPr lang="en-US" dirty="0"/>
              <a:t>Title Block</a:t>
            </a:r>
          </a:p>
        </p:txBody>
      </p:sp>
      <p:sp>
        <p:nvSpPr>
          <p:cNvPr id="3" name="Text Placeholder 2"/>
          <p:cNvSpPr>
            <a:spLocks noGrp="1"/>
          </p:cNvSpPr>
          <p:nvPr>
            <p:ph type="body" idx="1" hasCustomPrompt="1"/>
          </p:nvPr>
        </p:nvSpPr>
        <p:spPr>
          <a:xfrm>
            <a:off x="1663917" y="9178927"/>
            <a:ext cx="21033938" cy="2777200"/>
          </a:xfrm>
        </p:spPr>
        <p:txBody>
          <a:bodyPr/>
          <a:lstStyle>
            <a:lvl1pPr marL="0" indent="0">
              <a:buNone/>
              <a:defRPr sz="4801">
                <a:solidFill>
                  <a:schemeClr val="accent4">
                    <a:lumMod val="60000"/>
                    <a:lumOff val="40000"/>
                  </a:schemeClr>
                </a:solidFill>
              </a:defRPr>
            </a:lvl1pPr>
            <a:lvl2pPr marL="914393" indent="0">
              <a:buNone/>
              <a:defRPr sz="4001">
                <a:solidFill>
                  <a:schemeClr val="tx1">
                    <a:tint val="75000"/>
                  </a:schemeClr>
                </a:solidFill>
              </a:defRPr>
            </a:lvl2pPr>
            <a:lvl3pPr marL="1828785" indent="0">
              <a:buNone/>
              <a:defRPr sz="3600">
                <a:solidFill>
                  <a:schemeClr val="tx1">
                    <a:tint val="75000"/>
                  </a:schemeClr>
                </a:solidFill>
              </a:defRPr>
            </a:lvl3pPr>
            <a:lvl4pPr marL="2743178" indent="0">
              <a:buNone/>
              <a:defRPr sz="3200">
                <a:solidFill>
                  <a:schemeClr val="tx1">
                    <a:tint val="75000"/>
                  </a:schemeClr>
                </a:solidFill>
              </a:defRPr>
            </a:lvl4pPr>
            <a:lvl5pPr marL="3657569" indent="0">
              <a:buNone/>
              <a:defRPr sz="3200">
                <a:solidFill>
                  <a:schemeClr val="tx1">
                    <a:tint val="75000"/>
                  </a:schemeClr>
                </a:solidFill>
              </a:defRPr>
            </a:lvl5pPr>
            <a:lvl6pPr marL="4571962" indent="0">
              <a:buNone/>
              <a:defRPr sz="3200">
                <a:solidFill>
                  <a:schemeClr val="tx1">
                    <a:tint val="75000"/>
                  </a:schemeClr>
                </a:solidFill>
              </a:defRPr>
            </a:lvl6pPr>
            <a:lvl7pPr marL="5486354" indent="0">
              <a:buNone/>
              <a:defRPr sz="3200">
                <a:solidFill>
                  <a:schemeClr val="tx1">
                    <a:tint val="75000"/>
                  </a:schemeClr>
                </a:solidFill>
              </a:defRPr>
            </a:lvl7pPr>
            <a:lvl8pPr marL="6400747" indent="0">
              <a:buNone/>
              <a:defRPr sz="3200">
                <a:solidFill>
                  <a:schemeClr val="tx1">
                    <a:tint val="75000"/>
                  </a:schemeClr>
                </a:solidFill>
              </a:defRPr>
            </a:lvl8pPr>
            <a:lvl9pPr marL="7315138" indent="0">
              <a:buNone/>
              <a:defRPr sz="3200">
                <a:solidFill>
                  <a:schemeClr val="tx1">
                    <a:tint val="75000"/>
                  </a:schemeClr>
                </a:solidFill>
              </a:defRPr>
            </a:lvl9pPr>
          </a:lstStyle>
          <a:p>
            <a:pPr lvl="0"/>
            <a:r>
              <a:rPr lang="en-US" dirty="0"/>
              <a:t>This is a Subtitle Block</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AF9D7A-5BEE-9245-944A-197F51D542D9}" type="slidenum">
              <a:rPr lang="en-US" smtClean="0"/>
              <a:t>‹#›</a:t>
            </a:fld>
            <a:endParaRPr lang="en-US"/>
          </a:p>
        </p:txBody>
      </p:sp>
      <p:pic>
        <p:nvPicPr>
          <p:cNvPr id="8" name="Graphic 7">
            <a:extLst>
              <a:ext uri="{FF2B5EF4-FFF2-40B4-BE49-F238E27FC236}">
                <a16:creationId xmlns:a16="http://schemas.microsoft.com/office/drawing/2014/main" id="{A0F50DAE-20D4-E15F-1566-8B21A91387F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625599" y="-5334572"/>
            <a:ext cx="26824696" cy="13412348"/>
          </a:xfrm>
          <a:prstGeom prst="rect">
            <a:avLst/>
          </a:prstGeom>
        </p:spPr>
      </p:pic>
      <p:pic>
        <p:nvPicPr>
          <p:cNvPr id="4" name="Graphic 14">
            <a:extLst>
              <a:ext uri="{FF2B5EF4-FFF2-40B4-BE49-F238E27FC236}">
                <a16:creationId xmlns:a16="http://schemas.microsoft.com/office/drawing/2014/main" id="{3975784A-A064-093A-067F-5584E33E5BB5}"/>
              </a:ext>
            </a:extLst>
          </p:cNvPr>
          <p:cNvPicPr>
            <a:picLocks noChangeAspect="1"/>
          </p:cNvPicPr>
          <p:nvPr userDrawn="1"/>
        </p:nvPicPr>
        <p:blipFill>
          <a:blip r:embed="rId4"/>
          <a:srcRect/>
          <a:stretch/>
        </p:blipFill>
        <p:spPr>
          <a:xfrm>
            <a:off x="19508990" y="761995"/>
            <a:ext cx="3348739" cy="3348739"/>
          </a:xfrm>
          <a:prstGeom prst="rect">
            <a:avLst/>
          </a:prstGeom>
        </p:spPr>
      </p:pic>
    </p:spTree>
    <p:extLst>
      <p:ext uri="{BB962C8B-B14F-4D97-AF65-F5344CB8AC3E}">
        <p14:creationId xmlns:p14="http://schemas.microsoft.com/office/powerpoint/2010/main" val="26080961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Section Header 1">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663917" y="4191415"/>
            <a:ext cx="21033938" cy="4933537"/>
          </a:xfrm>
        </p:spPr>
        <p:txBody>
          <a:bodyPr anchor="b"/>
          <a:lstStyle>
            <a:lvl1pPr>
              <a:defRPr sz="12000">
                <a:solidFill>
                  <a:schemeClr val="tx2"/>
                </a:solidFill>
              </a:defRPr>
            </a:lvl1pPr>
          </a:lstStyle>
          <a:p>
            <a:r>
              <a:rPr lang="en-US" dirty="0"/>
              <a:t>This is a Section</a:t>
            </a:r>
            <a:br>
              <a:rPr lang="en-US" dirty="0"/>
            </a:br>
            <a:r>
              <a:rPr lang="en-US" dirty="0"/>
              <a:t>Title Block</a:t>
            </a:r>
          </a:p>
        </p:txBody>
      </p:sp>
      <p:sp>
        <p:nvSpPr>
          <p:cNvPr id="3" name="Text Placeholder 2"/>
          <p:cNvSpPr>
            <a:spLocks noGrp="1"/>
          </p:cNvSpPr>
          <p:nvPr>
            <p:ph type="body" idx="1" hasCustomPrompt="1"/>
          </p:nvPr>
        </p:nvSpPr>
        <p:spPr>
          <a:xfrm>
            <a:off x="1663917" y="9178927"/>
            <a:ext cx="21033938" cy="2777200"/>
          </a:xfrm>
        </p:spPr>
        <p:txBody>
          <a:bodyPr/>
          <a:lstStyle>
            <a:lvl1pPr marL="0" indent="0">
              <a:buNone/>
              <a:defRPr sz="4801">
                <a:solidFill>
                  <a:schemeClr val="accent2"/>
                </a:solidFill>
              </a:defRPr>
            </a:lvl1pPr>
            <a:lvl2pPr marL="914393" indent="0">
              <a:buNone/>
              <a:defRPr sz="4001">
                <a:solidFill>
                  <a:schemeClr val="tx1">
                    <a:tint val="75000"/>
                  </a:schemeClr>
                </a:solidFill>
              </a:defRPr>
            </a:lvl2pPr>
            <a:lvl3pPr marL="1828785" indent="0">
              <a:buNone/>
              <a:defRPr sz="3600">
                <a:solidFill>
                  <a:schemeClr val="tx1">
                    <a:tint val="75000"/>
                  </a:schemeClr>
                </a:solidFill>
              </a:defRPr>
            </a:lvl3pPr>
            <a:lvl4pPr marL="2743178" indent="0">
              <a:buNone/>
              <a:defRPr sz="3200">
                <a:solidFill>
                  <a:schemeClr val="tx1">
                    <a:tint val="75000"/>
                  </a:schemeClr>
                </a:solidFill>
              </a:defRPr>
            </a:lvl4pPr>
            <a:lvl5pPr marL="3657569" indent="0">
              <a:buNone/>
              <a:defRPr sz="3200">
                <a:solidFill>
                  <a:schemeClr val="tx1">
                    <a:tint val="75000"/>
                  </a:schemeClr>
                </a:solidFill>
              </a:defRPr>
            </a:lvl5pPr>
            <a:lvl6pPr marL="4571962" indent="0">
              <a:buNone/>
              <a:defRPr sz="3200">
                <a:solidFill>
                  <a:schemeClr val="tx1">
                    <a:tint val="75000"/>
                  </a:schemeClr>
                </a:solidFill>
              </a:defRPr>
            </a:lvl6pPr>
            <a:lvl7pPr marL="5486354" indent="0">
              <a:buNone/>
              <a:defRPr sz="3200">
                <a:solidFill>
                  <a:schemeClr val="tx1">
                    <a:tint val="75000"/>
                  </a:schemeClr>
                </a:solidFill>
              </a:defRPr>
            </a:lvl7pPr>
            <a:lvl8pPr marL="6400747" indent="0">
              <a:buNone/>
              <a:defRPr sz="3200">
                <a:solidFill>
                  <a:schemeClr val="tx1">
                    <a:tint val="75000"/>
                  </a:schemeClr>
                </a:solidFill>
              </a:defRPr>
            </a:lvl8pPr>
            <a:lvl9pPr marL="7315138" indent="0">
              <a:buNone/>
              <a:defRPr sz="3200">
                <a:solidFill>
                  <a:schemeClr val="tx1">
                    <a:tint val="75000"/>
                  </a:schemeClr>
                </a:solidFill>
              </a:defRPr>
            </a:lvl9pPr>
          </a:lstStyle>
          <a:p>
            <a:pPr lvl="0"/>
            <a:r>
              <a:rPr lang="en-US" dirty="0"/>
              <a:t>This is a Subtitle Block</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AF9D7A-5BEE-9245-944A-197F51D542D9}" type="slidenum">
              <a:rPr lang="en-US" smtClean="0"/>
              <a:t>‹#›</a:t>
            </a:fld>
            <a:endParaRPr lang="en-US"/>
          </a:p>
        </p:txBody>
      </p:sp>
      <p:pic>
        <p:nvPicPr>
          <p:cNvPr id="8" name="Graphic 7">
            <a:extLst>
              <a:ext uri="{FF2B5EF4-FFF2-40B4-BE49-F238E27FC236}">
                <a16:creationId xmlns:a16="http://schemas.microsoft.com/office/drawing/2014/main" id="{A0F50DAE-20D4-E15F-1566-8B21A91387FA}"/>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625599" y="-5334572"/>
            <a:ext cx="26824696" cy="13412348"/>
          </a:xfrm>
          <a:prstGeom prst="rect">
            <a:avLst/>
          </a:prstGeom>
        </p:spPr>
      </p:pic>
      <p:pic>
        <p:nvPicPr>
          <p:cNvPr id="7" name="Graphic 14">
            <a:extLst>
              <a:ext uri="{FF2B5EF4-FFF2-40B4-BE49-F238E27FC236}">
                <a16:creationId xmlns:a16="http://schemas.microsoft.com/office/drawing/2014/main" id="{199F50A6-D8AB-EDD3-D048-CC0149C4D418}"/>
              </a:ext>
            </a:extLst>
          </p:cNvPr>
          <p:cNvPicPr>
            <a:picLocks noChangeAspect="1"/>
          </p:cNvPicPr>
          <p:nvPr userDrawn="1"/>
        </p:nvPicPr>
        <p:blipFill>
          <a:blip r:embed="rId4"/>
          <a:srcRect/>
          <a:stretch/>
        </p:blipFill>
        <p:spPr>
          <a:xfrm>
            <a:off x="19508990" y="761995"/>
            <a:ext cx="3348739" cy="3348739"/>
          </a:xfrm>
          <a:prstGeom prst="rect">
            <a:avLst/>
          </a:prstGeom>
        </p:spPr>
      </p:pic>
    </p:spTree>
    <p:extLst>
      <p:ext uri="{BB962C8B-B14F-4D97-AF65-F5344CB8AC3E}">
        <p14:creationId xmlns:p14="http://schemas.microsoft.com/office/powerpoint/2010/main" val="45270488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Content 3">
    <p:spTree>
      <p:nvGrpSpPr>
        <p:cNvPr id="1" name=""/>
        <p:cNvGrpSpPr/>
        <p:nvPr/>
      </p:nvGrpSpPr>
      <p:grpSpPr>
        <a:xfrm>
          <a:off x="0" y="0"/>
          <a:ext cx="0" cy="0"/>
          <a:chOff x="0" y="0"/>
          <a:chExt cx="0" cy="0"/>
        </a:xfrm>
      </p:grpSpPr>
      <p:sp>
        <p:nvSpPr>
          <p:cNvPr id="2" name="Title 1"/>
          <p:cNvSpPr>
            <a:spLocks noGrp="1"/>
          </p:cNvSpPr>
          <p:nvPr>
            <p:ph type="title"/>
          </p:nvPr>
        </p:nvSpPr>
        <p:spPr>
          <a:xfrm>
            <a:off x="1676620" y="730251"/>
            <a:ext cx="18295802" cy="2651126"/>
          </a:xfrm>
        </p:spPr>
        <p:txBody>
          <a:bodyPr/>
          <a:lstStyle/>
          <a:p>
            <a:r>
              <a:rPr lang="en-US"/>
              <a:t>Click to edit Master title style</a:t>
            </a:r>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AF9D7A-5BEE-9245-944A-197F51D542D9}" type="slidenum">
              <a:rPr lang="en-US" smtClean="0"/>
              <a:t>‹#›</a:t>
            </a:fld>
            <a:endParaRPr lang="en-US"/>
          </a:p>
        </p:txBody>
      </p:sp>
      <p:sp>
        <p:nvSpPr>
          <p:cNvPr id="8" name="Content Placeholder 2">
            <a:extLst>
              <a:ext uri="{FF2B5EF4-FFF2-40B4-BE49-F238E27FC236}">
                <a16:creationId xmlns:a16="http://schemas.microsoft.com/office/drawing/2014/main" id="{EFB91033-4430-3FA2-FF98-0BE1EB68D4AB}"/>
              </a:ext>
            </a:extLst>
          </p:cNvPr>
          <p:cNvSpPr>
            <a:spLocks noGrp="1"/>
          </p:cNvSpPr>
          <p:nvPr>
            <p:ph idx="1"/>
          </p:nvPr>
        </p:nvSpPr>
        <p:spPr>
          <a:xfrm>
            <a:off x="1676619" y="3651251"/>
            <a:ext cx="21033938" cy="8304877"/>
          </a:xfrm>
        </p:spPr>
        <p:txBody>
          <a:bodyPr/>
          <a:lstStyle>
            <a:lvl1pPr>
              <a:defRPr>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 name="Graphic 12">
            <a:extLst>
              <a:ext uri="{FF2B5EF4-FFF2-40B4-BE49-F238E27FC236}">
                <a16:creationId xmlns:a16="http://schemas.microsoft.com/office/drawing/2014/main" id="{10EB706D-3426-4EC9-8D2F-42050FF815D1}"/>
              </a:ext>
            </a:extLst>
          </p:cNvPr>
          <p:cNvPicPr>
            <a:picLocks noChangeAspect="1"/>
          </p:cNvPicPr>
          <p:nvPr userDrawn="1"/>
        </p:nvPicPr>
        <p:blipFill>
          <a:blip r:embed="rId2"/>
          <a:srcRect/>
          <a:stretch/>
        </p:blipFill>
        <p:spPr>
          <a:xfrm>
            <a:off x="20297187" y="901042"/>
            <a:ext cx="2413370" cy="2413370"/>
          </a:xfrm>
          <a:prstGeom prst="rect">
            <a:avLst/>
          </a:prstGeom>
        </p:spPr>
      </p:pic>
    </p:spTree>
    <p:extLst>
      <p:ext uri="{BB962C8B-B14F-4D97-AF65-F5344CB8AC3E}">
        <p14:creationId xmlns:p14="http://schemas.microsoft.com/office/powerpoint/2010/main" val="234137275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1_Title Only">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676620" y="730251"/>
            <a:ext cx="18295802" cy="2651126"/>
          </a:xfrm>
        </p:spPr>
        <p:txBody>
          <a:bodyPr/>
          <a:lstStyle>
            <a:lvl1pPr>
              <a:defRPr>
                <a:solidFill>
                  <a:schemeClr val="bg2"/>
                </a:solidFill>
              </a:defRPr>
            </a:lvl1pPr>
          </a:lstStyle>
          <a:p>
            <a:r>
              <a:rPr lang="en-US" dirty="0"/>
              <a:t>Click to edit Master title style</a:t>
            </a:r>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0AF9D7A-5BEE-9245-944A-197F51D542D9}" type="slidenum">
              <a:rPr lang="en-US" smtClean="0"/>
              <a:t>‹#›</a:t>
            </a:fld>
            <a:endParaRPr lang="en-US"/>
          </a:p>
        </p:txBody>
      </p:sp>
      <p:pic>
        <p:nvPicPr>
          <p:cNvPr id="6" name="Graphic 5">
            <a:extLst>
              <a:ext uri="{FF2B5EF4-FFF2-40B4-BE49-F238E27FC236}">
                <a16:creationId xmlns:a16="http://schemas.microsoft.com/office/drawing/2014/main" id="{19DDA44B-C5A5-A861-3C1A-F9FE7C1922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600199" y="3381377"/>
            <a:ext cx="26824696" cy="13412348"/>
          </a:xfrm>
          <a:prstGeom prst="rect">
            <a:avLst/>
          </a:prstGeom>
        </p:spPr>
      </p:pic>
      <p:pic>
        <p:nvPicPr>
          <p:cNvPr id="3" name="Graphic 12">
            <a:extLst>
              <a:ext uri="{FF2B5EF4-FFF2-40B4-BE49-F238E27FC236}">
                <a16:creationId xmlns:a16="http://schemas.microsoft.com/office/drawing/2014/main" id="{C173B007-63AA-06AC-FD0A-86C2E5FA343B}"/>
              </a:ext>
            </a:extLst>
          </p:cNvPr>
          <p:cNvPicPr>
            <a:picLocks noChangeAspect="1"/>
          </p:cNvPicPr>
          <p:nvPr userDrawn="1"/>
        </p:nvPicPr>
        <p:blipFill>
          <a:blip r:embed="rId4"/>
          <a:srcRect/>
          <a:stretch/>
        </p:blipFill>
        <p:spPr>
          <a:xfrm>
            <a:off x="20297187" y="901042"/>
            <a:ext cx="2413370" cy="2413370"/>
          </a:xfrm>
          <a:prstGeom prst="rect">
            <a:avLst/>
          </a:prstGeom>
        </p:spPr>
      </p:pic>
    </p:spTree>
    <p:extLst>
      <p:ext uri="{BB962C8B-B14F-4D97-AF65-F5344CB8AC3E}">
        <p14:creationId xmlns:p14="http://schemas.microsoft.com/office/powerpoint/2010/main" val="69888079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676620" y="730251"/>
            <a:ext cx="18295802" cy="2651126"/>
          </a:xfrm>
        </p:spPr>
        <p:txBody>
          <a:bodyPr/>
          <a:lstStyle/>
          <a:p>
            <a:r>
              <a:rPr lang="en-US" dirty="0"/>
              <a:t>Click to edit Master title style</a:t>
            </a:r>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0AF9D7A-5BEE-9245-944A-197F51D542D9}" type="slidenum">
              <a:rPr lang="en-US" smtClean="0"/>
              <a:t>‹#›</a:t>
            </a:fld>
            <a:endParaRPr lang="en-US"/>
          </a:p>
        </p:txBody>
      </p:sp>
      <p:pic>
        <p:nvPicPr>
          <p:cNvPr id="7" name="Graphic 6">
            <a:extLst>
              <a:ext uri="{FF2B5EF4-FFF2-40B4-BE49-F238E27FC236}">
                <a16:creationId xmlns:a16="http://schemas.microsoft.com/office/drawing/2014/main" id="{8E33EA31-F164-3C40-2757-817E81E8BAAB}"/>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600199" y="3381377"/>
            <a:ext cx="26824696" cy="13412348"/>
          </a:xfrm>
          <a:prstGeom prst="rect">
            <a:avLst/>
          </a:prstGeom>
        </p:spPr>
      </p:pic>
      <p:pic>
        <p:nvPicPr>
          <p:cNvPr id="3" name="Graphic 12">
            <a:extLst>
              <a:ext uri="{FF2B5EF4-FFF2-40B4-BE49-F238E27FC236}">
                <a16:creationId xmlns:a16="http://schemas.microsoft.com/office/drawing/2014/main" id="{DA42383B-FA1C-6CAF-89D0-93DDFE547406}"/>
              </a:ext>
            </a:extLst>
          </p:cNvPr>
          <p:cNvPicPr>
            <a:picLocks noChangeAspect="1"/>
          </p:cNvPicPr>
          <p:nvPr userDrawn="1"/>
        </p:nvPicPr>
        <p:blipFill>
          <a:blip r:embed="rId4"/>
          <a:srcRect/>
          <a:stretch/>
        </p:blipFill>
        <p:spPr>
          <a:xfrm>
            <a:off x="20297187" y="901042"/>
            <a:ext cx="2413370" cy="2413370"/>
          </a:xfrm>
          <a:prstGeom prst="rect">
            <a:avLst/>
          </a:prstGeom>
        </p:spPr>
      </p:pic>
    </p:spTree>
    <p:extLst>
      <p:ext uri="{BB962C8B-B14F-4D97-AF65-F5344CB8AC3E}">
        <p14:creationId xmlns:p14="http://schemas.microsoft.com/office/powerpoint/2010/main" val="31654417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1_Section Header 2">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663917" y="4191415"/>
            <a:ext cx="21033938" cy="4933537"/>
          </a:xfrm>
        </p:spPr>
        <p:txBody>
          <a:bodyPr anchor="b"/>
          <a:lstStyle>
            <a:lvl1pPr>
              <a:defRPr sz="12000">
                <a:solidFill>
                  <a:schemeClr val="bg1"/>
                </a:solidFill>
              </a:defRPr>
            </a:lvl1pPr>
          </a:lstStyle>
          <a:p>
            <a:r>
              <a:rPr lang="en-US" dirty="0"/>
              <a:t>Click to edit Master title style</a:t>
            </a:r>
          </a:p>
        </p:txBody>
      </p:sp>
      <p:sp>
        <p:nvSpPr>
          <p:cNvPr id="3" name="Text Placeholder 2"/>
          <p:cNvSpPr>
            <a:spLocks noGrp="1"/>
          </p:cNvSpPr>
          <p:nvPr>
            <p:ph type="body" idx="1"/>
          </p:nvPr>
        </p:nvSpPr>
        <p:spPr>
          <a:xfrm>
            <a:off x="1663917" y="9178927"/>
            <a:ext cx="21033938" cy="3000374"/>
          </a:xfrm>
        </p:spPr>
        <p:txBody>
          <a:bodyPr/>
          <a:lstStyle>
            <a:lvl1pPr marL="0" indent="0">
              <a:buNone/>
              <a:defRPr sz="4801">
                <a:solidFill>
                  <a:schemeClr val="accent4">
                    <a:lumMod val="60000"/>
                    <a:lumOff val="40000"/>
                  </a:schemeClr>
                </a:solidFill>
              </a:defRPr>
            </a:lvl1pPr>
            <a:lvl2pPr marL="914393" indent="0">
              <a:buNone/>
              <a:defRPr sz="4001">
                <a:solidFill>
                  <a:schemeClr val="tx1">
                    <a:tint val="75000"/>
                  </a:schemeClr>
                </a:solidFill>
              </a:defRPr>
            </a:lvl2pPr>
            <a:lvl3pPr marL="1828785" indent="0">
              <a:buNone/>
              <a:defRPr sz="3600">
                <a:solidFill>
                  <a:schemeClr val="tx1">
                    <a:tint val="75000"/>
                  </a:schemeClr>
                </a:solidFill>
              </a:defRPr>
            </a:lvl3pPr>
            <a:lvl4pPr marL="2743178" indent="0">
              <a:buNone/>
              <a:defRPr sz="3200">
                <a:solidFill>
                  <a:schemeClr val="tx1">
                    <a:tint val="75000"/>
                  </a:schemeClr>
                </a:solidFill>
              </a:defRPr>
            </a:lvl4pPr>
            <a:lvl5pPr marL="3657569" indent="0">
              <a:buNone/>
              <a:defRPr sz="3200">
                <a:solidFill>
                  <a:schemeClr val="tx1">
                    <a:tint val="75000"/>
                  </a:schemeClr>
                </a:solidFill>
              </a:defRPr>
            </a:lvl5pPr>
            <a:lvl6pPr marL="4571962" indent="0">
              <a:buNone/>
              <a:defRPr sz="3200">
                <a:solidFill>
                  <a:schemeClr val="tx1">
                    <a:tint val="75000"/>
                  </a:schemeClr>
                </a:solidFill>
              </a:defRPr>
            </a:lvl6pPr>
            <a:lvl7pPr marL="5486354" indent="0">
              <a:buNone/>
              <a:defRPr sz="3200">
                <a:solidFill>
                  <a:schemeClr val="tx1">
                    <a:tint val="75000"/>
                  </a:schemeClr>
                </a:solidFill>
              </a:defRPr>
            </a:lvl7pPr>
            <a:lvl8pPr marL="6400747" indent="0">
              <a:buNone/>
              <a:defRPr sz="3200">
                <a:solidFill>
                  <a:schemeClr val="tx1">
                    <a:tint val="75000"/>
                  </a:schemeClr>
                </a:solidFill>
              </a:defRPr>
            </a:lvl8pPr>
            <a:lvl9pPr marL="7315138" indent="0">
              <a:buNone/>
              <a:defRPr sz="3200">
                <a:solidFill>
                  <a:schemeClr val="tx1">
                    <a:tint val="75000"/>
                  </a:schemeClr>
                </a:solidFill>
              </a:defRPr>
            </a:lvl9pPr>
          </a:lstStyle>
          <a:p>
            <a:pPr lvl="0"/>
            <a:r>
              <a:rPr lang="en-US" dirty="0"/>
              <a:t>Click to edit Master text styles</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AF9D7A-5BEE-9245-944A-197F51D542D9}" type="slidenum">
              <a:rPr lang="en-US" smtClean="0"/>
              <a:t>‹#›</a:t>
            </a:fld>
            <a:endParaRPr lang="en-US"/>
          </a:p>
        </p:txBody>
      </p:sp>
      <p:pic>
        <p:nvPicPr>
          <p:cNvPr id="4" name="Graphic 3">
            <a:extLst>
              <a:ext uri="{FF2B5EF4-FFF2-40B4-BE49-F238E27FC236}">
                <a16:creationId xmlns:a16="http://schemas.microsoft.com/office/drawing/2014/main" id="{7CECA1D9-3F5E-423F-A198-1CEE1D13635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521521" y="3078501"/>
            <a:ext cx="32272690" cy="16136345"/>
          </a:xfrm>
          <a:prstGeom prst="rect">
            <a:avLst/>
          </a:prstGeom>
        </p:spPr>
      </p:pic>
      <p:pic>
        <p:nvPicPr>
          <p:cNvPr id="8" name="Graphic 14">
            <a:extLst>
              <a:ext uri="{FF2B5EF4-FFF2-40B4-BE49-F238E27FC236}">
                <a16:creationId xmlns:a16="http://schemas.microsoft.com/office/drawing/2014/main" id="{C42B5310-BE2B-52FB-F45F-5B77A792A2AF}"/>
              </a:ext>
            </a:extLst>
          </p:cNvPr>
          <p:cNvPicPr>
            <a:picLocks noChangeAspect="1"/>
          </p:cNvPicPr>
          <p:nvPr userDrawn="1"/>
        </p:nvPicPr>
        <p:blipFill>
          <a:blip r:embed="rId4"/>
          <a:srcRect/>
          <a:stretch/>
        </p:blipFill>
        <p:spPr>
          <a:xfrm>
            <a:off x="1453800" y="735100"/>
            <a:ext cx="3348739" cy="3348739"/>
          </a:xfrm>
          <a:prstGeom prst="rect">
            <a:avLst/>
          </a:prstGeom>
        </p:spPr>
      </p:pic>
    </p:spTree>
    <p:extLst>
      <p:ext uri="{BB962C8B-B14F-4D97-AF65-F5344CB8AC3E}">
        <p14:creationId xmlns:p14="http://schemas.microsoft.com/office/powerpoint/2010/main" val="271338932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1_Blank">
    <p:bg>
      <p:bgPr>
        <a:solidFill>
          <a:schemeClr val="tx2"/>
        </a:solid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0AF9D7A-5BEE-9245-944A-197F51D542D9}" type="slidenum">
              <a:rPr lang="en-US" smtClean="0"/>
              <a:t>‹#›</a:t>
            </a:fld>
            <a:endParaRPr lang="en-US"/>
          </a:p>
        </p:txBody>
      </p:sp>
      <p:pic>
        <p:nvPicPr>
          <p:cNvPr id="2" name="Graphic 12">
            <a:extLst>
              <a:ext uri="{FF2B5EF4-FFF2-40B4-BE49-F238E27FC236}">
                <a16:creationId xmlns:a16="http://schemas.microsoft.com/office/drawing/2014/main" id="{D3F886B4-D400-EEF6-2E13-56705D9649AA}"/>
              </a:ext>
            </a:extLst>
          </p:cNvPr>
          <p:cNvPicPr>
            <a:picLocks noChangeAspect="1"/>
          </p:cNvPicPr>
          <p:nvPr userDrawn="1"/>
        </p:nvPicPr>
        <p:blipFill>
          <a:blip r:embed="rId2"/>
          <a:srcRect/>
          <a:stretch/>
        </p:blipFill>
        <p:spPr>
          <a:xfrm>
            <a:off x="20297187" y="901042"/>
            <a:ext cx="2413370" cy="2413370"/>
          </a:xfrm>
          <a:prstGeom prst="rect">
            <a:avLst/>
          </a:prstGeom>
        </p:spPr>
      </p:pic>
    </p:spTree>
    <p:extLst>
      <p:ext uri="{BB962C8B-B14F-4D97-AF65-F5344CB8AC3E}">
        <p14:creationId xmlns:p14="http://schemas.microsoft.com/office/powerpoint/2010/main" val="147268744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0AF9D7A-5BEE-9245-944A-197F51D542D9}" type="slidenum">
              <a:rPr lang="en-US" smtClean="0"/>
              <a:t>‹#›</a:t>
            </a:fld>
            <a:endParaRPr lang="en-US"/>
          </a:p>
        </p:txBody>
      </p:sp>
      <p:pic>
        <p:nvPicPr>
          <p:cNvPr id="2" name="Graphic 12">
            <a:extLst>
              <a:ext uri="{FF2B5EF4-FFF2-40B4-BE49-F238E27FC236}">
                <a16:creationId xmlns:a16="http://schemas.microsoft.com/office/drawing/2014/main" id="{EC523F9E-BE93-F722-A2A0-C14BB690F640}"/>
              </a:ext>
            </a:extLst>
          </p:cNvPr>
          <p:cNvPicPr>
            <a:picLocks noChangeAspect="1"/>
          </p:cNvPicPr>
          <p:nvPr userDrawn="1"/>
        </p:nvPicPr>
        <p:blipFill>
          <a:blip r:embed="rId2"/>
          <a:srcRect/>
          <a:stretch/>
        </p:blipFill>
        <p:spPr>
          <a:xfrm>
            <a:off x="20297187" y="901042"/>
            <a:ext cx="2413370" cy="2413370"/>
          </a:xfrm>
          <a:prstGeom prst="rect">
            <a:avLst/>
          </a:prstGeom>
        </p:spPr>
      </p:pic>
    </p:spTree>
    <p:extLst>
      <p:ext uri="{BB962C8B-B14F-4D97-AF65-F5344CB8AC3E}">
        <p14:creationId xmlns:p14="http://schemas.microsoft.com/office/powerpoint/2010/main" val="391797868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meline_5">
  <p:cSld name="Timeline_5">
    <p:bg>
      <p:bgPr>
        <a:solidFill>
          <a:schemeClr val="accent3"/>
        </a:solidFill>
        <a:effectLst/>
      </p:bgPr>
    </p:bg>
    <p:spTree>
      <p:nvGrpSpPr>
        <p:cNvPr id="1" name="Shape 331"/>
        <p:cNvGrpSpPr/>
        <p:nvPr/>
      </p:nvGrpSpPr>
      <p:grpSpPr>
        <a:xfrm>
          <a:off x="0" y="0"/>
          <a:ext cx="0" cy="0"/>
          <a:chOff x="0" y="0"/>
          <a:chExt cx="0" cy="0"/>
        </a:xfrm>
      </p:grpSpPr>
      <p:sp>
        <p:nvSpPr>
          <p:cNvPr id="332" name="Google Shape;332;p38"/>
          <p:cNvSpPr txBox="1">
            <a:spLocks noGrp="1"/>
          </p:cNvSpPr>
          <p:nvPr>
            <p:ph type="title"/>
          </p:nvPr>
        </p:nvSpPr>
        <p:spPr>
          <a:xfrm>
            <a:off x="1124097" y="707675"/>
            <a:ext cx="22130081" cy="1880800"/>
          </a:xfrm>
          <a:prstGeom prst="rect">
            <a:avLst/>
          </a:prstGeom>
          <a:noFill/>
          <a:ln>
            <a:noFill/>
          </a:ln>
        </p:spPr>
        <p:txBody>
          <a:bodyPr spcFirstLastPara="1" wrap="square" lIns="68575" tIns="68575" rIns="68575" bIns="0" anchor="ctr" anchorCtr="0">
            <a:noAutofit/>
          </a:bodyPr>
          <a:lstStyle>
            <a:lvl1pPr lvl="0" algn="l">
              <a:lnSpc>
                <a:spcPct val="90000"/>
              </a:lnSpc>
              <a:spcBef>
                <a:spcPts val="0"/>
              </a:spcBef>
              <a:spcAft>
                <a:spcPts val="0"/>
              </a:spcAft>
              <a:buClr>
                <a:schemeClr val="accent2"/>
              </a:buClr>
              <a:buSzPts val="3700"/>
              <a:buFont typeface="Georgia"/>
              <a:buNone/>
              <a:defRPr sz="9867">
                <a:solidFill>
                  <a:schemeClr val="accent2"/>
                </a:solidFill>
              </a:defRPr>
            </a:lvl1pPr>
            <a:lvl2pPr lvl="1" algn="l">
              <a:lnSpc>
                <a:spcPct val="100000"/>
              </a:lnSpc>
              <a:spcBef>
                <a:spcPts val="0"/>
              </a:spcBef>
              <a:spcAft>
                <a:spcPts val="0"/>
              </a:spcAft>
              <a:buSzPts val="500"/>
              <a:buNone/>
              <a:defRPr/>
            </a:lvl2pPr>
            <a:lvl3pPr lvl="2" algn="l">
              <a:lnSpc>
                <a:spcPct val="100000"/>
              </a:lnSpc>
              <a:spcBef>
                <a:spcPts val="0"/>
              </a:spcBef>
              <a:spcAft>
                <a:spcPts val="0"/>
              </a:spcAft>
              <a:buSzPts val="500"/>
              <a:buNone/>
              <a:defRPr/>
            </a:lvl3pPr>
            <a:lvl4pPr lvl="3" algn="l">
              <a:lnSpc>
                <a:spcPct val="100000"/>
              </a:lnSpc>
              <a:spcBef>
                <a:spcPts val="0"/>
              </a:spcBef>
              <a:spcAft>
                <a:spcPts val="0"/>
              </a:spcAft>
              <a:buSzPts val="500"/>
              <a:buNone/>
              <a:defRPr/>
            </a:lvl4pPr>
            <a:lvl5pPr lvl="4" algn="l">
              <a:lnSpc>
                <a:spcPct val="100000"/>
              </a:lnSpc>
              <a:spcBef>
                <a:spcPts val="0"/>
              </a:spcBef>
              <a:spcAft>
                <a:spcPts val="0"/>
              </a:spcAft>
              <a:buSzPts val="500"/>
              <a:buNone/>
              <a:defRPr/>
            </a:lvl5pPr>
            <a:lvl6pPr lvl="5" algn="l">
              <a:lnSpc>
                <a:spcPct val="100000"/>
              </a:lnSpc>
              <a:spcBef>
                <a:spcPts val="0"/>
              </a:spcBef>
              <a:spcAft>
                <a:spcPts val="0"/>
              </a:spcAft>
              <a:buSzPts val="500"/>
              <a:buNone/>
              <a:defRPr/>
            </a:lvl6pPr>
            <a:lvl7pPr lvl="6" algn="l">
              <a:lnSpc>
                <a:spcPct val="100000"/>
              </a:lnSpc>
              <a:spcBef>
                <a:spcPts val="0"/>
              </a:spcBef>
              <a:spcAft>
                <a:spcPts val="0"/>
              </a:spcAft>
              <a:buSzPts val="500"/>
              <a:buNone/>
              <a:defRPr/>
            </a:lvl7pPr>
            <a:lvl8pPr lvl="7" algn="l">
              <a:lnSpc>
                <a:spcPct val="100000"/>
              </a:lnSpc>
              <a:spcBef>
                <a:spcPts val="0"/>
              </a:spcBef>
              <a:spcAft>
                <a:spcPts val="0"/>
              </a:spcAft>
              <a:buSzPts val="500"/>
              <a:buNone/>
              <a:defRPr/>
            </a:lvl8pPr>
            <a:lvl9pPr lvl="8" algn="l">
              <a:lnSpc>
                <a:spcPct val="100000"/>
              </a:lnSpc>
              <a:spcBef>
                <a:spcPts val="0"/>
              </a:spcBef>
              <a:spcAft>
                <a:spcPts val="0"/>
              </a:spcAft>
              <a:buSzPts val="500"/>
              <a:buNone/>
              <a:defRPr/>
            </a:lvl9pPr>
          </a:lstStyle>
          <a:p>
            <a:endParaRPr/>
          </a:p>
        </p:txBody>
      </p:sp>
      <p:sp>
        <p:nvSpPr>
          <p:cNvPr id="333" name="Google Shape;333;p38"/>
          <p:cNvSpPr txBox="1">
            <a:spLocks noGrp="1"/>
          </p:cNvSpPr>
          <p:nvPr>
            <p:ph type="body" idx="1"/>
          </p:nvPr>
        </p:nvSpPr>
        <p:spPr>
          <a:xfrm>
            <a:off x="1130550" y="2610637"/>
            <a:ext cx="22130081" cy="882400"/>
          </a:xfrm>
          <a:prstGeom prst="rect">
            <a:avLst/>
          </a:prstGeom>
          <a:noFill/>
          <a:ln>
            <a:noFill/>
          </a:ln>
        </p:spPr>
        <p:txBody>
          <a:bodyPr spcFirstLastPara="1" wrap="square" lIns="68575" tIns="34275" rIns="68575" bIns="34275" anchor="t" anchorCtr="0">
            <a:noAutofit/>
          </a:bodyPr>
          <a:lstStyle>
            <a:lvl1pPr marL="1219204" lvl="0" indent="-609603" algn="l">
              <a:lnSpc>
                <a:spcPct val="90000"/>
              </a:lnSpc>
              <a:spcBef>
                <a:spcPts val="1867"/>
              </a:spcBef>
              <a:spcAft>
                <a:spcPts val="0"/>
              </a:spcAft>
              <a:buClr>
                <a:schemeClr val="dk1"/>
              </a:buClr>
              <a:buSzPts val="1500"/>
              <a:buNone/>
              <a:defRPr sz="4001" b="0" cap="none">
                <a:solidFill>
                  <a:schemeClr val="dk1"/>
                </a:solidFill>
              </a:defRPr>
            </a:lvl1pPr>
            <a:lvl2pPr marL="2438410" lvl="1" indent="-609603" algn="l">
              <a:lnSpc>
                <a:spcPct val="90000"/>
              </a:lnSpc>
              <a:spcBef>
                <a:spcPts val="1067"/>
              </a:spcBef>
              <a:spcAft>
                <a:spcPts val="0"/>
              </a:spcAft>
              <a:buClr>
                <a:schemeClr val="accent5"/>
              </a:buClr>
              <a:buSzPts val="1800"/>
              <a:buNone/>
              <a:defRPr>
                <a:solidFill>
                  <a:schemeClr val="accent5"/>
                </a:solidFill>
              </a:defRPr>
            </a:lvl2pPr>
            <a:lvl3pPr marL="3657616" lvl="2" indent="-609603" algn="l">
              <a:lnSpc>
                <a:spcPct val="90000"/>
              </a:lnSpc>
              <a:spcBef>
                <a:spcPts val="1067"/>
              </a:spcBef>
              <a:spcAft>
                <a:spcPts val="0"/>
              </a:spcAft>
              <a:buClr>
                <a:schemeClr val="accent5"/>
              </a:buClr>
              <a:buSzPts val="1500"/>
              <a:buNone/>
              <a:defRPr>
                <a:solidFill>
                  <a:schemeClr val="accent5"/>
                </a:solidFill>
              </a:defRPr>
            </a:lvl3pPr>
            <a:lvl4pPr marL="4876820" lvl="3" indent="-609603" algn="l">
              <a:lnSpc>
                <a:spcPct val="90000"/>
              </a:lnSpc>
              <a:spcBef>
                <a:spcPts val="1067"/>
              </a:spcBef>
              <a:spcAft>
                <a:spcPts val="0"/>
              </a:spcAft>
              <a:buClr>
                <a:schemeClr val="accent5"/>
              </a:buClr>
              <a:buSzPts val="1300"/>
              <a:buNone/>
              <a:defRPr>
                <a:solidFill>
                  <a:schemeClr val="accent5"/>
                </a:solidFill>
              </a:defRPr>
            </a:lvl4pPr>
            <a:lvl5pPr marL="6096025" lvl="4" indent="-609603" algn="l">
              <a:lnSpc>
                <a:spcPct val="90000"/>
              </a:lnSpc>
              <a:spcBef>
                <a:spcPts val="1067"/>
              </a:spcBef>
              <a:spcAft>
                <a:spcPts val="0"/>
              </a:spcAft>
              <a:buClr>
                <a:schemeClr val="accent5"/>
              </a:buClr>
              <a:buSzPts val="1300"/>
              <a:buNone/>
              <a:defRPr>
                <a:solidFill>
                  <a:schemeClr val="accent5"/>
                </a:solidFill>
              </a:defRPr>
            </a:lvl5pPr>
            <a:lvl6pPr marL="7315230" lvl="5" indent="-829737" algn="l">
              <a:lnSpc>
                <a:spcPct val="90000"/>
              </a:lnSpc>
              <a:spcBef>
                <a:spcPts val="1067"/>
              </a:spcBef>
              <a:spcAft>
                <a:spcPts val="0"/>
              </a:spcAft>
              <a:buClr>
                <a:schemeClr val="dk1"/>
              </a:buClr>
              <a:buSzPts val="1300"/>
              <a:buChar char="•"/>
              <a:defRPr/>
            </a:lvl6pPr>
            <a:lvl7pPr marL="8534436" lvl="6" indent="-829737" algn="l">
              <a:lnSpc>
                <a:spcPct val="90000"/>
              </a:lnSpc>
              <a:spcBef>
                <a:spcPts val="1067"/>
              </a:spcBef>
              <a:spcAft>
                <a:spcPts val="0"/>
              </a:spcAft>
              <a:buClr>
                <a:schemeClr val="dk1"/>
              </a:buClr>
              <a:buSzPts val="1300"/>
              <a:buChar char="•"/>
              <a:defRPr/>
            </a:lvl7pPr>
            <a:lvl8pPr marL="9753640" lvl="7" indent="-829737" algn="l">
              <a:lnSpc>
                <a:spcPct val="90000"/>
              </a:lnSpc>
              <a:spcBef>
                <a:spcPts val="1067"/>
              </a:spcBef>
              <a:spcAft>
                <a:spcPts val="0"/>
              </a:spcAft>
              <a:buClr>
                <a:schemeClr val="dk1"/>
              </a:buClr>
              <a:buSzPts val="1300"/>
              <a:buChar char="•"/>
              <a:defRPr/>
            </a:lvl8pPr>
            <a:lvl9pPr marL="10972845" lvl="8" indent="-829737" algn="l">
              <a:lnSpc>
                <a:spcPct val="90000"/>
              </a:lnSpc>
              <a:spcBef>
                <a:spcPts val="1067"/>
              </a:spcBef>
              <a:spcAft>
                <a:spcPts val="0"/>
              </a:spcAft>
              <a:buClr>
                <a:schemeClr val="dk1"/>
              </a:buClr>
              <a:buSzPts val="1300"/>
              <a:buChar char="•"/>
              <a:defRPr/>
            </a:lvl9pPr>
          </a:lstStyle>
          <a:p>
            <a:endParaRPr/>
          </a:p>
        </p:txBody>
      </p:sp>
      <p:sp>
        <p:nvSpPr>
          <p:cNvPr id="334" name="Google Shape;334;p38"/>
          <p:cNvSpPr>
            <a:spLocks noGrp="1"/>
          </p:cNvSpPr>
          <p:nvPr>
            <p:ph type="dgm" idx="2"/>
          </p:nvPr>
        </p:nvSpPr>
        <p:spPr>
          <a:xfrm>
            <a:off x="1126693" y="3629896"/>
            <a:ext cx="22134082" cy="9065600"/>
          </a:xfrm>
          <a:prstGeom prst="rect">
            <a:avLst/>
          </a:prstGeom>
          <a:noFill/>
          <a:ln>
            <a:noFill/>
          </a:ln>
        </p:spPr>
        <p:txBody>
          <a:bodyPr spcFirstLastPara="1" wrap="square" lIns="68575" tIns="34275" rIns="68575" bIns="34275" anchor="t" anchorCtr="0">
            <a:noAutofit/>
          </a:bodyPr>
          <a:lstStyle>
            <a:lvl1pPr marR="0" lvl="0" algn="ctr" rtl="0">
              <a:lnSpc>
                <a:spcPct val="90000"/>
              </a:lnSpc>
              <a:spcBef>
                <a:spcPts val="1867"/>
              </a:spcBef>
              <a:spcAft>
                <a:spcPts val="0"/>
              </a:spcAft>
              <a:buClr>
                <a:schemeClr val="dk1"/>
              </a:buClr>
              <a:buSzPts val="2100"/>
              <a:buFont typeface="Arial"/>
              <a:buNone/>
              <a:defRPr sz="5599" b="0" i="0" u="none" strike="noStrike" cap="none">
                <a:solidFill>
                  <a:schemeClr val="dk1"/>
                </a:solidFill>
                <a:latin typeface="Arial"/>
                <a:ea typeface="Arial"/>
                <a:cs typeface="Arial"/>
                <a:sym typeface="Arial"/>
              </a:defRPr>
            </a:lvl1pPr>
            <a:lvl2pPr marR="0" lvl="1" algn="l" rtl="0">
              <a:lnSpc>
                <a:spcPct val="90000"/>
              </a:lnSpc>
              <a:spcBef>
                <a:spcPts val="1067"/>
              </a:spcBef>
              <a:spcAft>
                <a:spcPts val="0"/>
              </a:spcAft>
              <a:buClr>
                <a:schemeClr val="dk1"/>
              </a:buClr>
              <a:buSzPts val="1800"/>
              <a:buFont typeface="Arial"/>
              <a:buChar char="•"/>
              <a:defRPr sz="4801" b="0" i="0" u="none" strike="noStrike" cap="none">
                <a:solidFill>
                  <a:schemeClr val="dk1"/>
                </a:solidFill>
                <a:latin typeface="Arial"/>
                <a:ea typeface="Arial"/>
                <a:cs typeface="Arial"/>
                <a:sym typeface="Arial"/>
              </a:defRPr>
            </a:lvl2pPr>
            <a:lvl3pPr marR="0" lvl="2" algn="l" rtl="0">
              <a:lnSpc>
                <a:spcPct val="90000"/>
              </a:lnSpc>
              <a:spcBef>
                <a:spcPts val="1067"/>
              </a:spcBef>
              <a:spcAft>
                <a:spcPts val="0"/>
              </a:spcAft>
              <a:buClr>
                <a:schemeClr val="dk1"/>
              </a:buClr>
              <a:buSzPts val="1500"/>
              <a:buFont typeface="Arial"/>
              <a:buChar char="•"/>
              <a:defRPr sz="4001" b="0" i="0" u="none" strike="noStrike" cap="none">
                <a:solidFill>
                  <a:schemeClr val="dk1"/>
                </a:solidFill>
                <a:latin typeface="Arial"/>
                <a:ea typeface="Arial"/>
                <a:cs typeface="Arial"/>
                <a:sym typeface="Arial"/>
              </a:defRPr>
            </a:lvl3pPr>
            <a:lvl4pPr marR="0" lvl="3" algn="l" rtl="0">
              <a:lnSpc>
                <a:spcPct val="90000"/>
              </a:lnSpc>
              <a:spcBef>
                <a:spcPts val="1067"/>
              </a:spcBef>
              <a:spcAft>
                <a:spcPts val="0"/>
              </a:spcAft>
              <a:buClr>
                <a:schemeClr val="dk1"/>
              </a:buClr>
              <a:buSzPts val="1300"/>
              <a:buFont typeface="Arial"/>
              <a:buChar char="•"/>
              <a:defRPr sz="3467" b="0" i="0" u="none" strike="noStrike" cap="none">
                <a:solidFill>
                  <a:schemeClr val="dk1"/>
                </a:solidFill>
                <a:latin typeface="Arial"/>
                <a:ea typeface="Arial"/>
                <a:cs typeface="Arial"/>
                <a:sym typeface="Arial"/>
              </a:defRPr>
            </a:lvl4pPr>
            <a:lvl5pPr marR="0" lvl="4" algn="l" rtl="0">
              <a:lnSpc>
                <a:spcPct val="90000"/>
              </a:lnSpc>
              <a:spcBef>
                <a:spcPts val="1067"/>
              </a:spcBef>
              <a:spcAft>
                <a:spcPts val="0"/>
              </a:spcAft>
              <a:buClr>
                <a:schemeClr val="dk1"/>
              </a:buClr>
              <a:buSzPts val="1300"/>
              <a:buFont typeface="Arial"/>
              <a:buChar char="•"/>
              <a:defRPr sz="3467" b="0" i="0" u="none" strike="noStrike" cap="none">
                <a:solidFill>
                  <a:schemeClr val="dk1"/>
                </a:solidFill>
                <a:latin typeface="Arial"/>
                <a:ea typeface="Arial"/>
                <a:cs typeface="Arial"/>
                <a:sym typeface="Arial"/>
              </a:defRPr>
            </a:lvl5pPr>
            <a:lvl6pPr marR="0" lvl="5" algn="l" rtl="0">
              <a:lnSpc>
                <a:spcPct val="90000"/>
              </a:lnSpc>
              <a:spcBef>
                <a:spcPts val="1067"/>
              </a:spcBef>
              <a:spcAft>
                <a:spcPts val="0"/>
              </a:spcAft>
              <a:buClr>
                <a:schemeClr val="dk1"/>
              </a:buClr>
              <a:buSzPts val="1300"/>
              <a:buFont typeface="Arial"/>
              <a:buChar char="•"/>
              <a:defRPr sz="3467" b="0" i="0" u="none" strike="noStrike" cap="none">
                <a:solidFill>
                  <a:schemeClr val="dk1"/>
                </a:solidFill>
                <a:latin typeface="Arial"/>
                <a:ea typeface="Arial"/>
                <a:cs typeface="Arial"/>
                <a:sym typeface="Arial"/>
              </a:defRPr>
            </a:lvl6pPr>
            <a:lvl7pPr marR="0" lvl="6" algn="l" rtl="0">
              <a:lnSpc>
                <a:spcPct val="90000"/>
              </a:lnSpc>
              <a:spcBef>
                <a:spcPts val="1067"/>
              </a:spcBef>
              <a:spcAft>
                <a:spcPts val="0"/>
              </a:spcAft>
              <a:buClr>
                <a:schemeClr val="dk1"/>
              </a:buClr>
              <a:buSzPts val="1300"/>
              <a:buFont typeface="Arial"/>
              <a:buChar char="•"/>
              <a:defRPr sz="3467" b="0" i="0" u="none" strike="noStrike" cap="none">
                <a:solidFill>
                  <a:schemeClr val="dk1"/>
                </a:solidFill>
                <a:latin typeface="Arial"/>
                <a:ea typeface="Arial"/>
                <a:cs typeface="Arial"/>
                <a:sym typeface="Arial"/>
              </a:defRPr>
            </a:lvl7pPr>
            <a:lvl8pPr marR="0" lvl="7" algn="l" rtl="0">
              <a:lnSpc>
                <a:spcPct val="90000"/>
              </a:lnSpc>
              <a:spcBef>
                <a:spcPts val="1067"/>
              </a:spcBef>
              <a:spcAft>
                <a:spcPts val="0"/>
              </a:spcAft>
              <a:buClr>
                <a:schemeClr val="dk1"/>
              </a:buClr>
              <a:buSzPts val="1300"/>
              <a:buFont typeface="Arial"/>
              <a:buChar char="•"/>
              <a:defRPr sz="3467" b="0" i="0" u="none" strike="noStrike" cap="none">
                <a:solidFill>
                  <a:schemeClr val="dk1"/>
                </a:solidFill>
                <a:latin typeface="Arial"/>
                <a:ea typeface="Arial"/>
                <a:cs typeface="Arial"/>
                <a:sym typeface="Arial"/>
              </a:defRPr>
            </a:lvl8pPr>
            <a:lvl9pPr marR="0" lvl="8" algn="l" rtl="0">
              <a:lnSpc>
                <a:spcPct val="90000"/>
              </a:lnSpc>
              <a:spcBef>
                <a:spcPts val="1067"/>
              </a:spcBef>
              <a:spcAft>
                <a:spcPts val="0"/>
              </a:spcAft>
              <a:buClr>
                <a:schemeClr val="dk1"/>
              </a:buClr>
              <a:buSzPts val="1300"/>
              <a:buFont typeface="Arial"/>
              <a:buChar char="•"/>
              <a:defRPr sz="3467" b="0" i="0" u="none" strike="noStrike" cap="none">
                <a:solidFill>
                  <a:schemeClr val="dk1"/>
                </a:solidFill>
                <a:latin typeface="Arial"/>
                <a:ea typeface="Arial"/>
                <a:cs typeface="Arial"/>
                <a:sym typeface="Arial"/>
              </a:defRPr>
            </a:lvl9pPr>
          </a:lstStyle>
          <a:p>
            <a:endParaRPr/>
          </a:p>
        </p:txBody>
      </p:sp>
      <p:sp>
        <p:nvSpPr>
          <p:cNvPr id="335" name="Google Shape;335;p38"/>
          <p:cNvSpPr txBox="1">
            <a:spLocks noGrp="1"/>
          </p:cNvSpPr>
          <p:nvPr>
            <p:ph type="body" idx="3"/>
          </p:nvPr>
        </p:nvSpPr>
        <p:spPr>
          <a:xfrm>
            <a:off x="2770585" y="8116421"/>
            <a:ext cx="2195486" cy="1097600"/>
          </a:xfrm>
          <a:prstGeom prst="rect">
            <a:avLst/>
          </a:prstGeom>
          <a:noFill/>
          <a:ln>
            <a:noFill/>
          </a:ln>
        </p:spPr>
        <p:txBody>
          <a:bodyPr spcFirstLastPara="1" wrap="square" lIns="68575" tIns="34275" rIns="68575" bIns="34275" anchor="t" anchorCtr="0">
            <a:noAutofit/>
          </a:bodyPr>
          <a:lstStyle>
            <a:lvl1pPr marL="1219204" lvl="0" indent="-609603" algn="ctr">
              <a:lnSpc>
                <a:spcPct val="90000"/>
              </a:lnSpc>
              <a:spcBef>
                <a:spcPts val="1867"/>
              </a:spcBef>
              <a:spcAft>
                <a:spcPts val="0"/>
              </a:spcAft>
              <a:buClr>
                <a:schemeClr val="accent2"/>
              </a:buClr>
              <a:buSzPts val="2100"/>
              <a:buNone/>
              <a:defRPr sz="5599" b="0">
                <a:solidFill>
                  <a:schemeClr val="accent2"/>
                </a:solidFill>
                <a:latin typeface="Georgia"/>
                <a:ea typeface="Georgia"/>
                <a:cs typeface="Georgia"/>
                <a:sym typeface="Georgia"/>
              </a:defRPr>
            </a:lvl1pPr>
            <a:lvl2pPr marL="2438410" lvl="1" indent="-609603" algn="l">
              <a:lnSpc>
                <a:spcPct val="90000"/>
              </a:lnSpc>
              <a:spcBef>
                <a:spcPts val="1067"/>
              </a:spcBef>
              <a:spcAft>
                <a:spcPts val="0"/>
              </a:spcAft>
              <a:buClr>
                <a:schemeClr val="accent5"/>
              </a:buClr>
              <a:buSzPts val="1800"/>
              <a:buNone/>
              <a:defRPr>
                <a:solidFill>
                  <a:schemeClr val="accent5"/>
                </a:solidFill>
              </a:defRPr>
            </a:lvl2pPr>
            <a:lvl3pPr marL="3657616" lvl="2" indent="-609603" algn="l">
              <a:lnSpc>
                <a:spcPct val="90000"/>
              </a:lnSpc>
              <a:spcBef>
                <a:spcPts val="1067"/>
              </a:spcBef>
              <a:spcAft>
                <a:spcPts val="0"/>
              </a:spcAft>
              <a:buClr>
                <a:schemeClr val="accent5"/>
              </a:buClr>
              <a:buSzPts val="1500"/>
              <a:buNone/>
              <a:defRPr>
                <a:solidFill>
                  <a:schemeClr val="accent5"/>
                </a:solidFill>
              </a:defRPr>
            </a:lvl3pPr>
            <a:lvl4pPr marL="4876820" lvl="3" indent="-609603" algn="l">
              <a:lnSpc>
                <a:spcPct val="90000"/>
              </a:lnSpc>
              <a:spcBef>
                <a:spcPts val="1067"/>
              </a:spcBef>
              <a:spcAft>
                <a:spcPts val="0"/>
              </a:spcAft>
              <a:buClr>
                <a:schemeClr val="accent5"/>
              </a:buClr>
              <a:buSzPts val="1300"/>
              <a:buNone/>
              <a:defRPr>
                <a:solidFill>
                  <a:schemeClr val="accent5"/>
                </a:solidFill>
              </a:defRPr>
            </a:lvl4pPr>
            <a:lvl5pPr marL="6096025" lvl="4" indent="-609603" algn="l">
              <a:lnSpc>
                <a:spcPct val="90000"/>
              </a:lnSpc>
              <a:spcBef>
                <a:spcPts val="1067"/>
              </a:spcBef>
              <a:spcAft>
                <a:spcPts val="0"/>
              </a:spcAft>
              <a:buClr>
                <a:schemeClr val="accent5"/>
              </a:buClr>
              <a:buSzPts val="1300"/>
              <a:buNone/>
              <a:defRPr>
                <a:solidFill>
                  <a:schemeClr val="accent5"/>
                </a:solidFill>
              </a:defRPr>
            </a:lvl5pPr>
            <a:lvl6pPr marL="7315230" lvl="5" indent="-829737" algn="l">
              <a:lnSpc>
                <a:spcPct val="90000"/>
              </a:lnSpc>
              <a:spcBef>
                <a:spcPts val="1067"/>
              </a:spcBef>
              <a:spcAft>
                <a:spcPts val="0"/>
              </a:spcAft>
              <a:buClr>
                <a:schemeClr val="dk1"/>
              </a:buClr>
              <a:buSzPts val="1300"/>
              <a:buChar char="•"/>
              <a:defRPr/>
            </a:lvl6pPr>
            <a:lvl7pPr marL="8534436" lvl="6" indent="-829737" algn="l">
              <a:lnSpc>
                <a:spcPct val="90000"/>
              </a:lnSpc>
              <a:spcBef>
                <a:spcPts val="1067"/>
              </a:spcBef>
              <a:spcAft>
                <a:spcPts val="0"/>
              </a:spcAft>
              <a:buClr>
                <a:schemeClr val="dk1"/>
              </a:buClr>
              <a:buSzPts val="1300"/>
              <a:buChar char="•"/>
              <a:defRPr/>
            </a:lvl7pPr>
            <a:lvl8pPr marL="9753640" lvl="7" indent="-829737" algn="l">
              <a:lnSpc>
                <a:spcPct val="90000"/>
              </a:lnSpc>
              <a:spcBef>
                <a:spcPts val="1067"/>
              </a:spcBef>
              <a:spcAft>
                <a:spcPts val="0"/>
              </a:spcAft>
              <a:buClr>
                <a:schemeClr val="dk1"/>
              </a:buClr>
              <a:buSzPts val="1300"/>
              <a:buChar char="•"/>
              <a:defRPr/>
            </a:lvl8pPr>
            <a:lvl9pPr marL="10972845" lvl="8" indent="-829737" algn="l">
              <a:lnSpc>
                <a:spcPct val="90000"/>
              </a:lnSpc>
              <a:spcBef>
                <a:spcPts val="1067"/>
              </a:spcBef>
              <a:spcAft>
                <a:spcPts val="0"/>
              </a:spcAft>
              <a:buClr>
                <a:schemeClr val="dk1"/>
              </a:buClr>
              <a:buSzPts val="1300"/>
              <a:buChar char="•"/>
              <a:defRPr/>
            </a:lvl9pPr>
          </a:lstStyle>
          <a:p>
            <a:endParaRPr/>
          </a:p>
        </p:txBody>
      </p:sp>
      <p:sp>
        <p:nvSpPr>
          <p:cNvPr id="336" name="Google Shape;336;p38"/>
          <p:cNvSpPr txBox="1">
            <a:spLocks noGrp="1"/>
          </p:cNvSpPr>
          <p:nvPr>
            <p:ph type="body" idx="4"/>
          </p:nvPr>
        </p:nvSpPr>
        <p:spPr>
          <a:xfrm>
            <a:off x="5548069" y="7121840"/>
            <a:ext cx="2195486" cy="1097600"/>
          </a:xfrm>
          <a:prstGeom prst="rect">
            <a:avLst/>
          </a:prstGeom>
          <a:noFill/>
          <a:ln>
            <a:noFill/>
          </a:ln>
        </p:spPr>
        <p:txBody>
          <a:bodyPr spcFirstLastPara="1" wrap="square" lIns="68575" tIns="34275" rIns="68575" bIns="34275" anchor="t" anchorCtr="0">
            <a:noAutofit/>
          </a:bodyPr>
          <a:lstStyle>
            <a:lvl1pPr marL="1219204" lvl="0" indent="-609603" algn="ctr">
              <a:lnSpc>
                <a:spcPct val="90000"/>
              </a:lnSpc>
              <a:spcBef>
                <a:spcPts val="1867"/>
              </a:spcBef>
              <a:spcAft>
                <a:spcPts val="0"/>
              </a:spcAft>
              <a:buClr>
                <a:schemeClr val="accent2"/>
              </a:buClr>
              <a:buSzPts val="2100"/>
              <a:buNone/>
              <a:defRPr sz="5599" b="0">
                <a:solidFill>
                  <a:schemeClr val="accent2"/>
                </a:solidFill>
                <a:latin typeface="Georgia"/>
                <a:ea typeface="Georgia"/>
                <a:cs typeface="Georgia"/>
                <a:sym typeface="Georgia"/>
              </a:defRPr>
            </a:lvl1pPr>
            <a:lvl2pPr marL="2438410" lvl="1" indent="-609603" algn="l">
              <a:lnSpc>
                <a:spcPct val="90000"/>
              </a:lnSpc>
              <a:spcBef>
                <a:spcPts val="1067"/>
              </a:spcBef>
              <a:spcAft>
                <a:spcPts val="0"/>
              </a:spcAft>
              <a:buClr>
                <a:schemeClr val="accent5"/>
              </a:buClr>
              <a:buSzPts val="1800"/>
              <a:buNone/>
              <a:defRPr>
                <a:solidFill>
                  <a:schemeClr val="accent5"/>
                </a:solidFill>
              </a:defRPr>
            </a:lvl2pPr>
            <a:lvl3pPr marL="3657616" lvl="2" indent="-609603" algn="l">
              <a:lnSpc>
                <a:spcPct val="90000"/>
              </a:lnSpc>
              <a:spcBef>
                <a:spcPts val="1067"/>
              </a:spcBef>
              <a:spcAft>
                <a:spcPts val="0"/>
              </a:spcAft>
              <a:buClr>
                <a:schemeClr val="accent5"/>
              </a:buClr>
              <a:buSzPts val="1500"/>
              <a:buNone/>
              <a:defRPr>
                <a:solidFill>
                  <a:schemeClr val="accent5"/>
                </a:solidFill>
              </a:defRPr>
            </a:lvl3pPr>
            <a:lvl4pPr marL="4876820" lvl="3" indent="-609603" algn="l">
              <a:lnSpc>
                <a:spcPct val="90000"/>
              </a:lnSpc>
              <a:spcBef>
                <a:spcPts val="1067"/>
              </a:spcBef>
              <a:spcAft>
                <a:spcPts val="0"/>
              </a:spcAft>
              <a:buClr>
                <a:schemeClr val="accent5"/>
              </a:buClr>
              <a:buSzPts val="1300"/>
              <a:buNone/>
              <a:defRPr>
                <a:solidFill>
                  <a:schemeClr val="accent5"/>
                </a:solidFill>
              </a:defRPr>
            </a:lvl4pPr>
            <a:lvl5pPr marL="6096025" lvl="4" indent="-609603" algn="l">
              <a:lnSpc>
                <a:spcPct val="90000"/>
              </a:lnSpc>
              <a:spcBef>
                <a:spcPts val="1067"/>
              </a:spcBef>
              <a:spcAft>
                <a:spcPts val="0"/>
              </a:spcAft>
              <a:buClr>
                <a:schemeClr val="accent5"/>
              </a:buClr>
              <a:buSzPts val="1300"/>
              <a:buNone/>
              <a:defRPr>
                <a:solidFill>
                  <a:schemeClr val="accent5"/>
                </a:solidFill>
              </a:defRPr>
            </a:lvl5pPr>
            <a:lvl6pPr marL="7315230" lvl="5" indent="-829737" algn="l">
              <a:lnSpc>
                <a:spcPct val="90000"/>
              </a:lnSpc>
              <a:spcBef>
                <a:spcPts val="1067"/>
              </a:spcBef>
              <a:spcAft>
                <a:spcPts val="0"/>
              </a:spcAft>
              <a:buClr>
                <a:schemeClr val="dk1"/>
              </a:buClr>
              <a:buSzPts val="1300"/>
              <a:buChar char="•"/>
              <a:defRPr/>
            </a:lvl6pPr>
            <a:lvl7pPr marL="8534436" lvl="6" indent="-829737" algn="l">
              <a:lnSpc>
                <a:spcPct val="90000"/>
              </a:lnSpc>
              <a:spcBef>
                <a:spcPts val="1067"/>
              </a:spcBef>
              <a:spcAft>
                <a:spcPts val="0"/>
              </a:spcAft>
              <a:buClr>
                <a:schemeClr val="dk1"/>
              </a:buClr>
              <a:buSzPts val="1300"/>
              <a:buChar char="•"/>
              <a:defRPr/>
            </a:lvl7pPr>
            <a:lvl8pPr marL="9753640" lvl="7" indent="-829737" algn="l">
              <a:lnSpc>
                <a:spcPct val="90000"/>
              </a:lnSpc>
              <a:spcBef>
                <a:spcPts val="1067"/>
              </a:spcBef>
              <a:spcAft>
                <a:spcPts val="0"/>
              </a:spcAft>
              <a:buClr>
                <a:schemeClr val="dk1"/>
              </a:buClr>
              <a:buSzPts val="1300"/>
              <a:buChar char="•"/>
              <a:defRPr/>
            </a:lvl8pPr>
            <a:lvl9pPr marL="10972845" lvl="8" indent="-829737" algn="l">
              <a:lnSpc>
                <a:spcPct val="90000"/>
              </a:lnSpc>
              <a:spcBef>
                <a:spcPts val="1067"/>
              </a:spcBef>
              <a:spcAft>
                <a:spcPts val="0"/>
              </a:spcAft>
              <a:buClr>
                <a:schemeClr val="dk1"/>
              </a:buClr>
              <a:buSzPts val="1300"/>
              <a:buChar char="•"/>
              <a:defRPr/>
            </a:lvl9pPr>
          </a:lstStyle>
          <a:p>
            <a:endParaRPr/>
          </a:p>
        </p:txBody>
      </p:sp>
      <p:sp>
        <p:nvSpPr>
          <p:cNvPr id="337" name="Google Shape;337;p38"/>
          <p:cNvSpPr txBox="1">
            <a:spLocks noGrp="1"/>
          </p:cNvSpPr>
          <p:nvPr>
            <p:ph type="body" idx="5"/>
          </p:nvPr>
        </p:nvSpPr>
        <p:spPr>
          <a:xfrm>
            <a:off x="8325553" y="8116421"/>
            <a:ext cx="2195486" cy="1097600"/>
          </a:xfrm>
          <a:prstGeom prst="rect">
            <a:avLst/>
          </a:prstGeom>
          <a:noFill/>
          <a:ln>
            <a:noFill/>
          </a:ln>
        </p:spPr>
        <p:txBody>
          <a:bodyPr spcFirstLastPara="1" wrap="square" lIns="68575" tIns="34275" rIns="68575" bIns="34275" anchor="t" anchorCtr="0">
            <a:noAutofit/>
          </a:bodyPr>
          <a:lstStyle>
            <a:lvl1pPr marL="1219204" lvl="0" indent="-609603" algn="ctr">
              <a:lnSpc>
                <a:spcPct val="90000"/>
              </a:lnSpc>
              <a:spcBef>
                <a:spcPts val="1867"/>
              </a:spcBef>
              <a:spcAft>
                <a:spcPts val="0"/>
              </a:spcAft>
              <a:buClr>
                <a:schemeClr val="accent2"/>
              </a:buClr>
              <a:buSzPts val="2100"/>
              <a:buNone/>
              <a:defRPr sz="5599" b="0">
                <a:solidFill>
                  <a:schemeClr val="accent2"/>
                </a:solidFill>
                <a:latin typeface="Georgia"/>
                <a:ea typeface="Georgia"/>
                <a:cs typeface="Georgia"/>
                <a:sym typeface="Georgia"/>
              </a:defRPr>
            </a:lvl1pPr>
            <a:lvl2pPr marL="2438410" lvl="1" indent="-609603" algn="l">
              <a:lnSpc>
                <a:spcPct val="90000"/>
              </a:lnSpc>
              <a:spcBef>
                <a:spcPts val="1067"/>
              </a:spcBef>
              <a:spcAft>
                <a:spcPts val="0"/>
              </a:spcAft>
              <a:buClr>
                <a:schemeClr val="accent5"/>
              </a:buClr>
              <a:buSzPts val="1800"/>
              <a:buNone/>
              <a:defRPr>
                <a:solidFill>
                  <a:schemeClr val="accent5"/>
                </a:solidFill>
              </a:defRPr>
            </a:lvl2pPr>
            <a:lvl3pPr marL="3657616" lvl="2" indent="-609603" algn="l">
              <a:lnSpc>
                <a:spcPct val="90000"/>
              </a:lnSpc>
              <a:spcBef>
                <a:spcPts val="1067"/>
              </a:spcBef>
              <a:spcAft>
                <a:spcPts val="0"/>
              </a:spcAft>
              <a:buClr>
                <a:schemeClr val="accent5"/>
              </a:buClr>
              <a:buSzPts val="1500"/>
              <a:buNone/>
              <a:defRPr>
                <a:solidFill>
                  <a:schemeClr val="accent5"/>
                </a:solidFill>
              </a:defRPr>
            </a:lvl3pPr>
            <a:lvl4pPr marL="4876820" lvl="3" indent="-609603" algn="l">
              <a:lnSpc>
                <a:spcPct val="90000"/>
              </a:lnSpc>
              <a:spcBef>
                <a:spcPts val="1067"/>
              </a:spcBef>
              <a:spcAft>
                <a:spcPts val="0"/>
              </a:spcAft>
              <a:buClr>
                <a:schemeClr val="accent5"/>
              </a:buClr>
              <a:buSzPts val="1300"/>
              <a:buNone/>
              <a:defRPr>
                <a:solidFill>
                  <a:schemeClr val="accent5"/>
                </a:solidFill>
              </a:defRPr>
            </a:lvl4pPr>
            <a:lvl5pPr marL="6096025" lvl="4" indent="-609603" algn="l">
              <a:lnSpc>
                <a:spcPct val="90000"/>
              </a:lnSpc>
              <a:spcBef>
                <a:spcPts val="1067"/>
              </a:spcBef>
              <a:spcAft>
                <a:spcPts val="0"/>
              </a:spcAft>
              <a:buClr>
                <a:schemeClr val="accent5"/>
              </a:buClr>
              <a:buSzPts val="1300"/>
              <a:buNone/>
              <a:defRPr>
                <a:solidFill>
                  <a:schemeClr val="accent5"/>
                </a:solidFill>
              </a:defRPr>
            </a:lvl5pPr>
            <a:lvl6pPr marL="7315230" lvl="5" indent="-829737" algn="l">
              <a:lnSpc>
                <a:spcPct val="90000"/>
              </a:lnSpc>
              <a:spcBef>
                <a:spcPts val="1067"/>
              </a:spcBef>
              <a:spcAft>
                <a:spcPts val="0"/>
              </a:spcAft>
              <a:buClr>
                <a:schemeClr val="dk1"/>
              </a:buClr>
              <a:buSzPts val="1300"/>
              <a:buChar char="•"/>
              <a:defRPr/>
            </a:lvl6pPr>
            <a:lvl7pPr marL="8534436" lvl="6" indent="-829737" algn="l">
              <a:lnSpc>
                <a:spcPct val="90000"/>
              </a:lnSpc>
              <a:spcBef>
                <a:spcPts val="1067"/>
              </a:spcBef>
              <a:spcAft>
                <a:spcPts val="0"/>
              </a:spcAft>
              <a:buClr>
                <a:schemeClr val="dk1"/>
              </a:buClr>
              <a:buSzPts val="1300"/>
              <a:buChar char="•"/>
              <a:defRPr/>
            </a:lvl7pPr>
            <a:lvl8pPr marL="9753640" lvl="7" indent="-829737" algn="l">
              <a:lnSpc>
                <a:spcPct val="90000"/>
              </a:lnSpc>
              <a:spcBef>
                <a:spcPts val="1067"/>
              </a:spcBef>
              <a:spcAft>
                <a:spcPts val="0"/>
              </a:spcAft>
              <a:buClr>
                <a:schemeClr val="dk1"/>
              </a:buClr>
              <a:buSzPts val="1300"/>
              <a:buChar char="•"/>
              <a:defRPr/>
            </a:lvl8pPr>
            <a:lvl9pPr marL="10972845" lvl="8" indent="-829737" algn="l">
              <a:lnSpc>
                <a:spcPct val="90000"/>
              </a:lnSpc>
              <a:spcBef>
                <a:spcPts val="1067"/>
              </a:spcBef>
              <a:spcAft>
                <a:spcPts val="0"/>
              </a:spcAft>
              <a:buClr>
                <a:schemeClr val="dk1"/>
              </a:buClr>
              <a:buSzPts val="1300"/>
              <a:buChar char="•"/>
              <a:defRPr/>
            </a:lvl9pPr>
          </a:lstStyle>
          <a:p>
            <a:endParaRPr/>
          </a:p>
        </p:txBody>
      </p:sp>
      <p:sp>
        <p:nvSpPr>
          <p:cNvPr id="338" name="Google Shape;338;p38"/>
          <p:cNvSpPr txBox="1">
            <a:spLocks noGrp="1"/>
          </p:cNvSpPr>
          <p:nvPr>
            <p:ph type="body" idx="6"/>
          </p:nvPr>
        </p:nvSpPr>
        <p:spPr>
          <a:xfrm>
            <a:off x="11103035" y="7121840"/>
            <a:ext cx="2195486" cy="1097600"/>
          </a:xfrm>
          <a:prstGeom prst="rect">
            <a:avLst/>
          </a:prstGeom>
          <a:noFill/>
          <a:ln>
            <a:noFill/>
          </a:ln>
        </p:spPr>
        <p:txBody>
          <a:bodyPr spcFirstLastPara="1" wrap="square" lIns="68575" tIns="34275" rIns="68575" bIns="34275" anchor="t" anchorCtr="0">
            <a:noAutofit/>
          </a:bodyPr>
          <a:lstStyle>
            <a:lvl1pPr marL="1219204" lvl="0" indent="-609603" algn="ctr">
              <a:lnSpc>
                <a:spcPct val="90000"/>
              </a:lnSpc>
              <a:spcBef>
                <a:spcPts val="1867"/>
              </a:spcBef>
              <a:spcAft>
                <a:spcPts val="0"/>
              </a:spcAft>
              <a:buClr>
                <a:schemeClr val="accent2"/>
              </a:buClr>
              <a:buSzPts val="2100"/>
              <a:buNone/>
              <a:defRPr sz="5599" b="0">
                <a:solidFill>
                  <a:schemeClr val="accent2"/>
                </a:solidFill>
                <a:latin typeface="Georgia"/>
                <a:ea typeface="Georgia"/>
                <a:cs typeface="Georgia"/>
                <a:sym typeface="Georgia"/>
              </a:defRPr>
            </a:lvl1pPr>
            <a:lvl2pPr marL="2438410" lvl="1" indent="-609603" algn="l">
              <a:lnSpc>
                <a:spcPct val="90000"/>
              </a:lnSpc>
              <a:spcBef>
                <a:spcPts val="1067"/>
              </a:spcBef>
              <a:spcAft>
                <a:spcPts val="0"/>
              </a:spcAft>
              <a:buClr>
                <a:schemeClr val="accent5"/>
              </a:buClr>
              <a:buSzPts val="1800"/>
              <a:buNone/>
              <a:defRPr>
                <a:solidFill>
                  <a:schemeClr val="accent5"/>
                </a:solidFill>
              </a:defRPr>
            </a:lvl2pPr>
            <a:lvl3pPr marL="3657616" lvl="2" indent="-609603" algn="l">
              <a:lnSpc>
                <a:spcPct val="90000"/>
              </a:lnSpc>
              <a:spcBef>
                <a:spcPts val="1067"/>
              </a:spcBef>
              <a:spcAft>
                <a:spcPts val="0"/>
              </a:spcAft>
              <a:buClr>
                <a:schemeClr val="accent5"/>
              </a:buClr>
              <a:buSzPts val="1500"/>
              <a:buNone/>
              <a:defRPr>
                <a:solidFill>
                  <a:schemeClr val="accent5"/>
                </a:solidFill>
              </a:defRPr>
            </a:lvl3pPr>
            <a:lvl4pPr marL="4876820" lvl="3" indent="-609603" algn="l">
              <a:lnSpc>
                <a:spcPct val="90000"/>
              </a:lnSpc>
              <a:spcBef>
                <a:spcPts val="1067"/>
              </a:spcBef>
              <a:spcAft>
                <a:spcPts val="0"/>
              </a:spcAft>
              <a:buClr>
                <a:schemeClr val="accent5"/>
              </a:buClr>
              <a:buSzPts val="1300"/>
              <a:buNone/>
              <a:defRPr>
                <a:solidFill>
                  <a:schemeClr val="accent5"/>
                </a:solidFill>
              </a:defRPr>
            </a:lvl4pPr>
            <a:lvl5pPr marL="6096025" lvl="4" indent="-609603" algn="l">
              <a:lnSpc>
                <a:spcPct val="90000"/>
              </a:lnSpc>
              <a:spcBef>
                <a:spcPts val="1067"/>
              </a:spcBef>
              <a:spcAft>
                <a:spcPts val="0"/>
              </a:spcAft>
              <a:buClr>
                <a:schemeClr val="accent5"/>
              </a:buClr>
              <a:buSzPts val="1300"/>
              <a:buNone/>
              <a:defRPr>
                <a:solidFill>
                  <a:schemeClr val="accent5"/>
                </a:solidFill>
              </a:defRPr>
            </a:lvl5pPr>
            <a:lvl6pPr marL="7315230" lvl="5" indent="-829737" algn="l">
              <a:lnSpc>
                <a:spcPct val="90000"/>
              </a:lnSpc>
              <a:spcBef>
                <a:spcPts val="1067"/>
              </a:spcBef>
              <a:spcAft>
                <a:spcPts val="0"/>
              </a:spcAft>
              <a:buClr>
                <a:schemeClr val="dk1"/>
              </a:buClr>
              <a:buSzPts val="1300"/>
              <a:buChar char="•"/>
              <a:defRPr/>
            </a:lvl6pPr>
            <a:lvl7pPr marL="8534436" lvl="6" indent="-829737" algn="l">
              <a:lnSpc>
                <a:spcPct val="90000"/>
              </a:lnSpc>
              <a:spcBef>
                <a:spcPts val="1067"/>
              </a:spcBef>
              <a:spcAft>
                <a:spcPts val="0"/>
              </a:spcAft>
              <a:buClr>
                <a:schemeClr val="dk1"/>
              </a:buClr>
              <a:buSzPts val="1300"/>
              <a:buChar char="•"/>
              <a:defRPr/>
            </a:lvl7pPr>
            <a:lvl8pPr marL="9753640" lvl="7" indent="-829737" algn="l">
              <a:lnSpc>
                <a:spcPct val="90000"/>
              </a:lnSpc>
              <a:spcBef>
                <a:spcPts val="1067"/>
              </a:spcBef>
              <a:spcAft>
                <a:spcPts val="0"/>
              </a:spcAft>
              <a:buClr>
                <a:schemeClr val="dk1"/>
              </a:buClr>
              <a:buSzPts val="1300"/>
              <a:buChar char="•"/>
              <a:defRPr/>
            </a:lvl8pPr>
            <a:lvl9pPr marL="10972845" lvl="8" indent="-829737" algn="l">
              <a:lnSpc>
                <a:spcPct val="90000"/>
              </a:lnSpc>
              <a:spcBef>
                <a:spcPts val="1067"/>
              </a:spcBef>
              <a:spcAft>
                <a:spcPts val="0"/>
              </a:spcAft>
              <a:buClr>
                <a:schemeClr val="dk1"/>
              </a:buClr>
              <a:buSzPts val="1300"/>
              <a:buChar char="•"/>
              <a:defRPr/>
            </a:lvl9pPr>
          </a:lstStyle>
          <a:p>
            <a:endParaRPr/>
          </a:p>
        </p:txBody>
      </p:sp>
      <p:sp>
        <p:nvSpPr>
          <p:cNvPr id="339" name="Google Shape;339;p38"/>
          <p:cNvSpPr txBox="1">
            <a:spLocks noGrp="1"/>
          </p:cNvSpPr>
          <p:nvPr>
            <p:ph type="body" idx="7"/>
          </p:nvPr>
        </p:nvSpPr>
        <p:spPr>
          <a:xfrm>
            <a:off x="13880519" y="8116421"/>
            <a:ext cx="2195486" cy="1097600"/>
          </a:xfrm>
          <a:prstGeom prst="rect">
            <a:avLst/>
          </a:prstGeom>
          <a:noFill/>
          <a:ln>
            <a:noFill/>
          </a:ln>
        </p:spPr>
        <p:txBody>
          <a:bodyPr spcFirstLastPara="1" wrap="square" lIns="68575" tIns="34275" rIns="68575" bIns="34275" anchor="t" anchorCtr="0">
            <a:noAutofit/>
          </a:bodyPr>
          <a:lstStyle>
            <a:lvl1pPr marL="1219204" lvl="0" indent="-609603" algn="ctr">
              <a:lnSpc>
                <a:spcPct val="90000"/>
              </a:lnSpc>
              <a:spcBef>
                <a:spcPts val="1867"/>
              </a:spcBef>
              <a:spcAft>
                <a:spcPts val="0"/>
              </a:spcAft>
              <a:buClr>
                <a:schemeClr val="accent2"/>
              </a:buClr>
              <a:buSzPts val="2100"/>
              <a:buNone/>
              <a:defRPr sz="5599" b="0">
                <a:solidFill>
                  <a:schemeClr val="accent2"/>
                </a:solidFill>
                <a:latin typeface="Georgia"/>
                <a:ea typeface="Georgia"/>
                <a:cs typeface="Georgia"/>
                <a:sym typeface="Georgia"/>
              </a:defRPr>
            </a:lvl1pPr>
            <a:lvl2pPr marL="2438410" lvl="1" indent="-609603" algn="l">
              <a:lnSpc>
                <a:spcPct val="90000"/>
              </a:lnSpc>
              <a:spcBef>
                <a:spcPts val="1067"/>
              </a:spcBef>
              <a:spcAft>
                <a:spcPts val="0"/>
              </a:spcAft>
              <a:buClr>
                <a:schemeClr val="accent5"/>
              </a:buClr>
              <a:buSzPts val="1800"/>
              <a:buNone/>
              <a:defRPr>
                <a:solidFill>
                  <a:schemeClr val="accent5"/>
                </a:solidFill>
              </a:defRPr>
            </a:lvl2pPr>
            <a:lvl3pPr marL="3657616" lvl="2" indent="-609603" algn="l">
              <a:lnSpc>
                <a:spcPct val="90000"/>
              </a:lnSpc>
              <a:spcBef>
                <a:spcPts val="1067"/>
              </a:spcBef>
              <a:spcAft>
                <a:spcPts val="0"/>
              </a:spcAft>
              <a:buClr>
                <a:schemeClr val="accent5"/>
              </a:buClr>
              <a:buSzPts val="1500"/>
              <a:buNone/>
              <a:defRPr>
                <a:solidFill>
                  <a:schemeClr val="accent5"/>
                </a:solidFill>
              </a:defRPr>
            </a:lvl3pPr>
            <a:lvl4pPr marL="4876820" lvl="3" indent="-609603" algn="l">
              <a:lnSpc>
                <a:spcPct val="90000"/>
              </a:lnSpc>
              <a:spcBef>
                <a:spcPts val="1067"/>
              </a:spcBef>
              <a:spcAft>
                <a:spcPts val="0"/>
              </a:spcAft>
              <a:buClr>
                <a:schemeClr val="accent5"/>
              </a:buClr>
              <a:buSzPts val="1300"/>
              <a:buNone/>
              <a:defRPr>
                <a:solidFill>
                  <a:schemeClr val="accent5"/>
                </a:solidFill>
              </a:defRPr>
            </a:lvl4pPr>
            <a:lvl5pPr marL="6096025" lvl="4" indent="-609603" algn="l">
              <a:lnSpc>
                <a:spcPct val="90000"/>
              </a:lnSpc>
              <a:spcBef>
                <a:spcPts val="1067"/>
              </a:spcBef>
              <a:spcAft>
                <a:spcPts val="0"/>
              </a:spcAft>
              <a:buClr>
                <a:schemeClr val="accent5"/>
              </a:buClr>
              <a:buSzPts val="1300"/>
              <a:buNone/>
              <a:defRPr>
                <a:solidFill>
                  <a:schemeClr val="accent5"/>
                </a:solidFill>
              </a:defRPr>
            </a:lvl5pPr>
            <a:lvl6pPr marL="7315230" lvl="5" indent="-829737" algn="l">
              <a:lnSpc>
                <a:spcPct val="90000"/>
              </a:lnSpc>
              <a:spcBef>
                <a:spcPts val="1067"/>
              </a:spcBef>
              <a:spcAft>
                <a:spcPts val="0"/>
              </a:spcAft>
              <a:buClr>
                <a:schemeClr val="dk1"/>
              </a:buClr>
              <a:buSzPts val="1300"/>
              <a:buChar char="•"/>
              <a:defRPr/>
            </a:lvl6pPr>
            <a:lvl7pPr marL="8534436" lvl="6" indent="-829737" algn="l">
              <a:lnSpc>
                <a:spcPct val="90000"/>
              </a:lnSpc>
              <a:spcBef>
                <a:spcPts val="1067"/>
              </a:spcBef>
              <a:spcAft>
                <a:spcPts val="0"/>
              </a:spcAft>
              <a:buClr>
                <a:schemeClr val="dk1"/>
              </a:buClr>
              <a:buSzPts val="1300"/>
              <a:buChar char="•"/>
              <a:defRPr/>
            </a:lvl7pPr>
            <a:lvl8pPr marL="9753640" lvl="7" indent="-829737" algn="l">
              <a:lnSpc>
                <a:spcPct val="90000"/>
              </a:lnSpc>
              <a:spcBef>
                <a:spcPts val="1067"/>
              </a:spcBef>
              <a:spcAft>
                <a:spcPts val="0"/>
              </a:spcAft>
              <a:buClr>
                <a:schemeClr val="dk1"/>
              </a:buClr>
              <a:buSzPts val="1300"/>
              <a:buChar char="•"/>
              <a:defRPr/>
            </a:lvl8pPr>
            <a:lvl9pPr marL="10972845" lvl="8" indent="-829737" algn="l">
              <a:lnSpc>
                <a:spcPct val="90000"/>
              </a:lnSpc>
              <a:spcBef>
                <a:spcPts val="1067"/>
              </a:spcBef>
              <a:spcAft>
                <a:spcPts val="0"/>
              </a:spcAft>
              <a:buClr>
                <a:schemeClr val="dk1"/>
              </a:buClr>
              <a:buSzPts val="1300"/>
              <a:buChar char="•"/>
              <a:defRPr/>
            </a:lvl9pPr>
          </a:lstStyle>
          <a:p>
            <a:endParaRPr/>
          </a:p>
        </p:txBody>
      </p:sp>
      <p:sp>
        <p:nvSpPr>
          <p:cNvPr id="340" name="Google Shape;340;p38"/>
          <p:cNvSpPr txBox="1">
            <a:spLocks noGrp="1"/>
          </p:cNvSpPr>
          <p:nvPr>
            <p:ph type="body" idx="8"/>
          </p:nvPr>
        </p:nvSpPr>
        <p:spPr>
          <a:xfrm>
            <a:off x="16658003" y="7121840"/>
            <a:ext cx="2195486" cy="1097600"/>
          </a:xfrm>
          <a:prstGeom prst="rect">
            <a:avLst/>
          </a:prstGeom>
          <a:noFill/>
          <a:ln>
            <a:noFill/>
          </a:ln>
        </p:spPr>
        <p:txBody>
          <a:bodyPr spcFirstLastPara="1" wrap="square" lIns="68575" tIns="34275" rIns="68575" bIns="34275" anchor="t" anchorCtr="0">
            <a:noAutofit/>
          </a:bodyPr>
          <a:lstStyle>
            <a:lvl1pPr marL="1219204" lvl="0" indent="-609603" algn="ctr">
              <a:lnSpc>
                <a:spcPct val="90000"/>
              </a:lnSpc>
              <a:spcBef>
                <a:spcPts val="1867"/>
              </a:spcBef>
              <a:spcAft>
                <a:spcPts val="0"/>
              </a:spcAft>
              <a:buClr>
                <a:schemeClr val="accent2"/>
              </a:buClr>
              <a:buSzPts val="2100"/>
              <a:buNone/>
              <a:defRPr sz="5599" b="0">
                <a:solidFill>
                  <a:schemeClr val="accent2"/>
                </a:solidFill>
                <a:latin typeface="Georgia"/>
                <a:ea typeface="Georgia"/>
                <a:cs typeface="Georgia"/>
                <a:sym typeface="Georgia"/>
              </a:defRPr>
            </a:lvl1pPr>
            <a:lvl2pPr marL="2438410" lvl="1" indent="-609603" algn="l">
              <a:lnSpc>
                <a:spcPct val="90000"/>
              </a:lnSpc>
              <a:spcBef>
                <a:spcPts val="1067"/>
              </a:spcBef>
              <a:spcAft>
                <a:spcPts val="0"/>
              </a:spcAft>
              <a:buClr>
                <a:schemeClr val="accent5"/>
              </a:buClr>
              <a:buSzPts val="1800"/>
              <a:buNone/>
              <a:defRPr>
                <a:solidFill>
                  <a:schemeClr val="accent5"/>
                </a:solidFill>
              </a:defRPr>
            </a:lvl2pPr>
            <a:lvl3pPr marL="3657616" lvl="2" indent="-609603" algn="l">
              <a:lnSpc>
                <a:spcPct val="90000"/>
              </a:lnSpc>
              <a:spcBef>
                <a:spcPts val="1067"/>
              </a:spcBef>
              <a:spcAft>
                <a:spcPts val="0"/>
              </a:spcAft>
              <a:buClr>
                <a:schemeClr val="accent5"/>
              </a:buClr>
              <a:buSzPts val="1500"/>
              <a:buNone/>
              <a:defRPr>
                <a:solidFill>
                  <a:schemeClr val="accent5"/>
                </a:solidFill>
              </a:defRPr>
            </a:lvl3pPr>
            <a:lvl4pPr marL="4876820" lvl="3" indent="-609603" algn="l">
              <a:lnSpc>
                <a:spcPct val="90000"/>
              </a:lnSpc>
              <a:spcBef>
                <a:spcPts val="1067"/>
              </a:spcBef>
              <a:spcAft>
                <a:spcPts val="0"/>
              </a:spcAft>
              <a:buClr>
                <a:schemeClr val="accent5"/>
              </a:buClr>
              <a:buSzPts val="1300"/>
              <a:buNone/>
              <a:defRPr>
                <a:solidFill>
                  <a:schemeClr val="accent5"/>
                </a:solidFill>
              </a:defRPr>
            </a:lvl4pPr>
            <a:lvl5pPr marL="6096025" lvl="4" indent="-609603" algn="l">
              <a:lnSpc>
                <a:spcPct val="90000"/>
              </a:lnSpc>
              <a:spcBef>
                <a:spcPts val="1067"/>
              </a:spcBef>
              <a:spcAft>
                <a:spcPts val="0"/>
              </a:spcAft>
              <a:buClr>
                <a:schemeClr val="accent5"/>
              </a:buClr>
              <a:buSzPts val="1300"/>
              <a:buNone/>
              <a:defRPr>
                <a:solidFill>
                  <a:schemeClr val="accent5"/>
                </a:solidFill>
              </a:defRPr>
            </a:lvl5pPr>
            <a:lvl6pPr marL="7315230" lvl="5" indent="-829737" algn="l">
              <a:lnSpc>
                <a:spcPct val="90000"/>
              </a:lnSpc>
              <a:spcBef>
                <a:spcPts val="1067"/>
              </a:spcBef>
              <a:spcAft>
                <a:spcPts val="0"/>
              </a:spcAft>
              <a:buClr>
                <a:schemeClr val="dk1"/>
              </a:buClr>
              <a:buSzPts val="1300"/>
              <a:buChar char="•"/>
              <a:defRPr/>
            </a:lvl6pPr>
            <a:lvl7pPr marL="8534436" lvl="6" indent="-829737" algn="l">
              <a:lnSpc>
                <a:spcPct val="90000"/>
              </a:lnSpc>
              <a:spcBef>
                <a:spcPts val="1067"/>
              </a:spcBef>
              <a:spcAft>
                <a:spcPts val="0"/>
              </a:spcAft>
              <a:buClr>
                <a:schemeClr val="dk1"/>
              </a:buClr>
              <a:buSzPts val="1300"/>
              <a:buChar char="•"/>
              <a:defRPr/>
            </a:lvl7pPr>
            <a:lvl8pPr marL="9753640" lvl="7" indent="-829737" algn="l">
              <a:lnSpc>
                <a:spcPct val="90000"/>
              </a:lnSpc>
              <a:spcBef>
                <a:spcPts val="1067"/>
              </a:spcBef>
              <a:spcAft>
                <a:spcPts val="0"/>
              </a:spcAft>
              <a:buClr>
                <a:schemeClr val="dk1"/>
              </a:buClr>
              <a:buSzPts val="1300"/>
              <a:buChar char="•"/>
              <a:defRPr/>
            </a:lvl8pPr>
            <a:lvl9pPr marL="10972845" lvl="8" indent="-829737" algn="l">
              <a:lnSpc>
                <a:spcPct val="90000"/>
              </a:lnSpc>
              <a:spcBef>
                <a:spcPts val="1067"/>
              </a:spcBef>
              <a:spcAft>
                <a:spcPts val="0"/>
              </a:spcAft>
              <a:buClr>
                <a:schemeClr val="dk1"/>
              </a:buClr>
              <a:buSzPts val="1300"/>
              <a:buChar char="•"/>
              <a:defRPr/>
            </a:lvl9pPr>
          </a:lstStyle>
          <a:p>
            <a:endParaRPr/>
          </a:p>
        </p:txBody>
      </p:sp>
      <p:sp>
        <p:nvSpPr>
          <p:cNvPr id="341" name="Google Shape;341;p38"/>
          <p:cNvSpPr txBox="1">
            <a:spLocks noGrp="1"/>
          </p:cNvSpPr>
          <p:nvPr>
            <p:ph type="body" idx="9"/>
          </p:nvPr>
        </p:nvSpPr>
        <p:spPr>
          <a:xfrm>
            <a:off x="19435488" y="8116421"/>
            <a:ext cx="2195486" cy="1097600"/>
          </a:xfrm>
          <a:prstGeom prst="rect">
            <a:avLst/>
          </a:prstGeom>
          <a:noFill/>
          <a:ln>
            <a:noFill/>
          </a:ln>
        </p:spPr>
        <p:txBody>
          <a:bodyPr spcFirstLastPara="1" wrap="square" lIns="68575" tIns="34275" rIns="68575" bIns="34275" anchor="t" anchorCtr="0">
            <a:noAutofit/>
          </a:bodyPr>
          <a:lstStyle>
            <a:lvl1pPr marL="1219204" lvl="0" indent="-609603" algn="ctr">
              <a:lnSpc>
                <a:spcPct val="90000"/>
              </a:lnSpc>
              <a:spcBef>
                <a:spcPts val="1867"/>
              </a:spcBef>
              <a:spcAft>
                <a:spcPts val="0"/>
              </a:spcAft>
              <a:buClr>
                <a:schemeClr val="accent2"/>
              </a:buClr>
              <a:buSzPts val="2100"/>
              <a:buNone/>
              <a:defRPr sz="5599" b="0">
                <a:solidFill>
                  <a:schemeClr val="accent2"/>
                </a:solidFill>
                <a:latin typeface="Georgia"/>
                <a:ea typeface="Georgia"/>
                <a:cs typeface="Georgia"/>
                <a:sym typeface="Georgia"/>
              </a:defRPr>
            </a:lvl1pPr>
            <a:lvl2pPr marL="2438410" lvl="1" indent="-609603" algn="l">
              <a:lnSpc>
                <a:spcPct val="90000"/>
              </a:lnSpc>
              <a:spcBef>
                <a:spcPts val="1067"/>
              </a:spcBef>
              <a:spcAft>
                <a:spcPts val="0"/>
              </a:spcAft>
              <a:buClr>
                <a:schemeClr val="accent5"/>
              </a:buClr>
              <a:buSzPts val="1800"/>
              <a:buNone/>
              <a:defRPr>
                <a:solidFill>
                  <a:schemeClr val="accent5"/>
                </a:solidFill>
              </a:defRPr>
            </a:lvl2pPr>
            <a:lvl3pPr marL="3657616" lvl="2" indent="-609603" algn="l">
              <a:lnSpc>
                <a:spcPct val="90000"/>
              </a:lnSpc>
              <a:spcBef>
                <a:spcPts val="1067"/>
              </a:spcBef>
              <a:spcAft>
                <a:spcPts val="0"/>
              </a:spcAft>
              <a:buClr>
                <a:schemeClr val="accent5"/>
              </a:buClr>
              <a:buSzPts val="1500"/>
              <a:buNone/>
              <a:defRPr>
                <a:solidFill>
                  <a:schemeClr val="accent5"/>
                </a:solidFill>
              </a:defRPr>
            </a:lvl3pPr>
            <a:lvl4pPr marL="4876820" lvl="3" indent="-609603" algn="l">
              <a:lnSpc>
                <a:spcPct val="90000"/>
              </a:lnSpc>
              <a:spcBef>
                <a:spcPts val="1067"/>
              </a:spcBef>
              <a:spcAft>
                <a:spcPts val="0"/>
              </a:spcAft>
              <a:buClr>
                <a:schemeClr val="accent5"/>
              </a:buClr>
              <a:buSzPts val="1300"/>
              <a:buNone/>
              <a:defRPr>
                <a:solidFill>
                  <a:schemeClr val="accent5"/>
                </a:solidFill>
              </a:defRPr>
            </a:lvl4pPr>
            <a:lvl5pPr marL="6096025" lvl="4" indent="-609603" algn="l">
              <a:lnSpc>
                <a:spcPct val="90000"/>
              </a:lnSpc>
              <a:spcBef>
                <a:spcPts val="1067"/>
              </a:spcBef>
              <a:spcAft>
                <a:spcPts val="0"/>
              </a:spcAft>
              <a:buClr>
                <a:schemeClr val="accent5"/>
              </a:buClr>
              <a:buSzPts val="1300"/>
              <a:buNone/>
              <a:defRPr>
                <a:solidFill>
                  <a:schemeClr val="accent5"/>
                </a:solidFill>
              </a:defRPr>
            </a:lvl5pPr>
            <a:lvl6pPr marL="7315230" lvl="5" indent="-829737" algn="l">
              <a:lnSpc>
                <a:spcPct val="90000"/>
              </a:lnSpc>
              <a:spcBef>
                <a:spcPts val="1067"/>
              </a:spcBef>
              <a:spcAft>
                <a:spcPts val="0"/>
              </a:spcAft>
              <a:buClr>
                <a:schemeClr val="dk1"/>
              </a:buClr>
              <a:buSzPts val="1300"/>
              <a:buChar char="•"/>
              <a:defRPr/>
            </a:lvl6pPr>
            <a:lvl7pPr marL="8534436" lvl="6" indent="-829737" algn="l">
              <a:lnSpc>
                <a:spcPct val="90000"/>
              </a:lnSpc>
              <a:spcBef>
                <a:spcPts val="1067"/>
              </a:spcBef>
              <a:spcAft>
                <a:spcPts val="0"/>
              </a:spcAft>
              <a:buClr>
                <a:schemeClr val="dk1"/>
              </a:buClr>
              <a:buSzPts val="1300"/>
              <a:buChar char="•"/>
              <a:defRPr/>
            </a:lvl7pPr>
            <a:lvl8pPr marL="9753640" lvl="7" indent="-829737" algn="l">
              <a:lnSpc>
                <a:spcPct val="90000"/>
              </a:lnSpc>
              <a:spcBef>
                <a:spcPts val="1067"/>
              </a:spcBef>
              <a:spcAft>
                <a:spcPts val="0"/>
              </a:spcAft>
              <a:buClr>
                <a:schemeClr val="dk1"/>
              </a:buClr>
              <a:buSzPts val="1300"/>
              <a:buChar char="•"/>
              <a:defRPr/>
            </a:lvl8pPr>
            <a:lvl9pPr marL="10972845" lvl="8" indent="-829737" algn="l">
              <a:lnSpc>
                <a:spcPct val="90000"/>
              </a:lnSpc>
              <a:spcBef>
                <a:spcPts val="1067"/>
              </a:spcBef>
              <a:spcAft>
                <a:spcPts val="0"/>
              </a:spcAft>
              <a:buClr>
                <a:schemeClr val="dk1"/>
              </a:buClr>
              <a:buSzPts val="1300"/>
              <a:buChar char="•"/>
              <a:defRPr/>
            </a:lvl9pPr>
          </a:lstStyle>
          <a:p>
            <a:endParaRPr/>
          </a:p>
        </p:txBody>
      </p:sp>
      <p:cxnSp>
        <p:nvCxnSpPr>
          <p:cNvPr id="342" name="Google Shape;342;p38"/>
          <p:cNvCxnSpPr/>
          <p:nvPr/>
        </p:nvCxnSpPr>
        <p:spPr>
          <a:xfrm>
            <a:off x="1231206" y="2333227"/>
            <a:ext cx="10832610" cy="0"/>
          </a:xfrm>
          <a:prstGeom prst="straightConnector1">
            <a:avLst/>
          </a:prstGeom>
          <a:noFill/>
          <a:ln w="12700" cap="flat" cmpd="sng">
            <a:solidFill>
              <a:schemeClr val="accent2"/>
            </a:solidFill>
            <a:prstDash val="solid"/>
            <a:miter lim="800000"/>
            <a:headEnd type="none" w="sm" len="sm"/>
            <a:tailEnd type="none" w="sm" len="sm"/>
          </a:ln>
        </p:spPr>
      </p:cxnSp>
    </p:spTree>
    <p:extLst>
      <p:ext uri="{BB962C8B-B14F-4D97-AF65-F5344CB8AC3E}">
        <p14:creationId xmlns:p14="http://schemas.microsoft.com/office/powerpoint/2010/main" val="34681924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1_Title and Content" type="obj">
  <p:cSld name="1_Title and Content">
    <p:spTree>
      <p:nvGrpSpPr>
        <p:cNvPr id="1" name="Shape 343"/>
        <p:cNvGrpSpPr/>
        <p:nvPr/>
      </p:nvGrpSpPr>
      <p:grpSpPr>
        <a:xfrm>
          <a:off x="0" y="0"/>
          <a:ext cx="0" cy="0"/>
          <a:chOff x="0" y="0"/>
          <a:chExt cx="0" cy="0"/>
        </a:xfrm>
      </p:grpSpPr>
      <p:pic>
        <p:nvPicPr>
          <p:cNvPr id="344" name="Google Shape;344;p39"/>
          <p:cNvPicPr preferRelativeResize="0"/>
          <p:nvPr/>
        </p:nvPicPr>
        <p:blipFill rotWithShape="1">
          <a:blip r:embed="rId2">
            <a:alphaModFix/>
          </a:blip>
          <a:srcRect/>
          <a:stretch/>
        </p:blipFill>
        <p:spPr>
          <a:xfrm>
            <a:off x="1588" y="2"/>
            <a:ext cx="24384009" cy="13714219"/>
          </a:xfrm>
          <a:prstGeom prst="rect">
            <a:avLst/>
          </a:prstGeom>
          <a:noFill/>
          <a:ln>
            <a:noFill/>
          </a:ln>
        </p:spPr>
      </p:pic>
      <p:sp>
        <p:nvSpPr>
          <p:cNvPr id="345" name="Google Shape;345;p39"/>
          <p:cNvSpPr/>
          <p:nvPr/>
        </p:nvSpPr>
        <p:spPr>
          <a:xfrm>
            <a:off x="50104" y="564203"/>
            <a:ext cx="24390351" cy="5466944"/>
          </a:xfrm>
          <a:custGeom>
            <a:avLst/>
            <a:gdLst/>
            <a:ahLst/>
            <a:cxnLst/>
            <a:rect l="l" t="t" r="r" b="b"/>
            <a:pathLst>
              <a:path w="24387176" h="5466945" extrusionOk="0">
                <a:moveTo>
                  <a:pt x="0" y="0"/>
                </a:moveTo>
                <a:lnTo>
                  <a:pt x="21570558" y="0"/>
                </a:lnTo>
                <a:lnTo>
                  <a:pt x="21515138" y="41442"/>
                </a:lnTo>
                <a:cubicBezTo>
                  <a:pt x="21097466" y="386136"/>
                  <a:pt x="20831244" y="907783"/>
                  <a:pt x="20831244" y="1491610"/>
                </a:cubicBezTo>
                <a:cubicBezTo>
                  <a:pt x="20831244" y="2529525"/>
                  <a:pt x="21672640" y="3370921"/>
                  <a:pt x="22710556" y="3370921"/>
                </a:cubicBezTo>
                <a:cubicBezTo>
                  <a:pt x="23424124" y="3370921"/>
                  <a:pt x="24044804" y="2973230"/>
                  <a:pt x="24363046" y="2387401"/>
                </a:cubicBezTo>
                <a:lnTo>
                  <a:pt x="24387176" y="2337309"/>
                </a:lnTo>
                <a:lnTo>
                  <a:pt x="24387176" y="5466945"/>
                </a:lnTo>
                <a:lnTo>
                  <a:pt x="0" y="5466945"/>
                </a:lnTo>
                <a:close/>
              </a:path>
            </a:pathLst>
          </a:custGeom>
          <a:solidFill>
            <a:schemeClr val="lt1">
              <a:alpha val="72549"/>
            </a:schemeClr>
          </a:solidFill>
          <a:ln>
            <a:noFill/>
          </a:ln>
        </p:spPr>
        <p:txBody>
          <a:bodyPr spcFirstLastPara="1" wrap="square" lIns="91400" tIns="45667" rIns="91400" bIns="45667" anchor="ctr" anchorCtr="0">
            <a:noAutofit/>
          </a:bodyPr>
          <a:lstStyle/>
          <a:p>
            <a:pPr marL="0" marR="0" lvl="0" indent="0" algn="ctr" rtl="0">
              <a:lnSpc>
                <a:spcPct val="100000"/>
              </a:lnSpc>
              <a:spcBef>
                <a:spcPts val="0"/>
              </a:spcBef>
              <a:spcAft>
                <a:spcPts val="0"/>
              </a:spcAft>
              <a:buClr>
                <a:srgbClr val="000000"/>
              </a:buClr>
              <a:buSzPts val="700"/>
              <a:buFont typeface="Arial"/>
              <a:buNone/>
            </a:pPr>
            <a:endParaRPr sz="1867" b="0" i="0" u="none" strike="noStrike" cap="none">
              <a:solidFill>
                <a:schemeClr val="lt1"/>
              </a:solidFill>
              <a:latin typeface="Arial"/>
              <a:ea typeface="Arial"/>
              <a:cs typeface="Arial"/>
              <a:sym typeface="Arial"/>
            </a:endParaRPr>
          </a:p>
        </p:txBody>
      </p:sp>
      <p:sp>
        <p:nvSpPr>
          <p:cNvPr id="346" name="Google Shape;346;p39"/>
          <p:cNvSpPr txBox="1">
            <a:spLocks noGrp="1"/>
          </p:cNvSpPr>
          <p:nvPr>
            <p:ph type="title"/>
          </p:nvPr>
        </p:nvSpPr>
        <p:spPr>
          <a:xfrm>
            <a:off x="1676618" y="730251"/>
            <a:ext cx="18869657" cy="2651200"/>
          </a:xfrm>
          <a:prstGeom prst="rect">
            <a:avLst/>
          </a:prstGeom>
          <a:noFill/>
          <a:ln>
            <a:noFill/>
          </a:ln>
        </p:spPr>
        <p:txBody>
          <a:bodyPr spcFirstLastPara="1" wrap="square" lIns="34275" tIns="17125" rIns="34275" bIns="17125" anchor="ctr" anchorCtr="0">
            <a:normAutofit/>
          </a:bodyPr>
          <a:lstStyle>
            <a:lvl1pPr lvl="0" algn="l">
              <a:lnSpc>
                <a:spcPct val="90000"/>
              </a:lnSpc>
              <a:spcBef>
                <a:spcPts val="0"/>
              </a:spcBef>
              <a:spcAft>
                <a:spcPts val="0"/>
              </a:spcAft>
              <a:buClr>
                <a:schemeClr val="accent1"/>
              </a:buClr>
              <a:buSzPts val="700"/>
              <a:buNone/>
              <a:defRPr/>
            </a:lvl1pPr>
            <a:lvl2pPr lvl="1" algn="l">
              <a:lnSpc>
                <a:spcPct val="100000"/>
              </a:lnSpc>
              <a:spcBef>
                <a:spcPts val="0"/>
              </a:spcBef>
              <a:spcAft>
                <a:spcPts val="0"/>
              </a:spcAft>
              <a:buSzPts val="500"/>
              <a:buNone/>
              <a:defRPr/>
            </a:lvl2pPr>
            <a:lvl3pPr lvl="2" algn="l">
              <a:lnSpc>
                <a:spcPct val="100000"/>
              </a:lnSpc>
              <a:spcBef>
                <a:spcPts val="0"/>
              </a:spcBef>
              <a:spcAft>
                <a:spcPts val="0"/>
              </a:spcAft>
              <a:buSzPts val="500"/>
              <a:buNone/>
              <a:defRPr/>
            </a:lvl3pPr>
            <a:lvl4pPr lvl="3" algn="l">
              <a:lnSpc>
                <a:spcPct val="100000"/>
              </a:lnSpc>
              <a:spcBef>
                <a:spcPts val="0"/>
              </a:spcBef>
              <a:spcAft>
                <a:spcPts val="0"/>
              </a:spcAft>
              <a:buSzPts val="500"/>
              <a:buNone/>
              <a:defRPr/>
            </a:lvl4pPr>
            <a:lvl5pPr lvl="4" algn="l">
              <a:lnSpc>
                <a:spcPct val="100000"/>
              </a:lnSpc>
              <a:spcBef>
                <a:spcPts val="0"/>
              </a:spcBef>
              <a:spcAft>
                <a:spcPts val="0"/>
              </a:spcAft>
              <a:buSzPts val="500"/>
              <a:buNone/>
              <a:defRPr/>
            </a:lvl5pPr>
            <a:lvl6pPr lvl="5" algn="l">
              <a:lnSpc>
                <a:spcPct val="100000"/>
              </a:lnSpc>
              <a:spcBef>
                <a:spcPts val="0"/>
              </a:spcBef>
              <a:spcAft>
                <a:spcPts val="0"/>
              </a:spcAft>
              <a:buSzPts val="500"/>
              <a:buNone/>
              <a:defRPr/>
            </a:lvl6pPr>
            <a:lvl7pPr lvl="6" algn="l">
              <a:lnSpc>
                <a:spcPct val="100000"/>
              </a:lnSpc>
              <a:spcBef>
                <a:spcPts val="0"/>
              </a:spcBef>
              <a:spcAft>
                <a:spcPts val="0"/>
              </a:spcAft>
              <a:buSzPts val="500"/>
              <a:buNone/>
              <a:defRPr/>
            </a:lvl7pPr>
            <a:lvl8pPr lvl="7" algn="l">
              <a:lnSpc>
                <a:spcPct val="100000"/>
              </a:lnSpc>
              <a:spcBef>
                <a:spcPts val="0"/>
              </a:spcBef>
              <a:spcAft>
                <a:spcPts val="0"/>
              </a:spcAft>
              <a:buSzPts val="500"/>
              <a:buNone/>
              <a:defRPr/>
            </a:lvl8pPr>
            <a:lvl9pPr lvl="8" algn="l">
              <a:lnSpc>
                <a:spcPct val="100000"/>
              </a:lnSpc>
              <a:spcBef>
                <a:spcPts val="0"/>
              </a:spcBef>
              <a:spcAft>
                <a:spcPts val="0"/>
              </a:spcAft>
              <a:buSzPts val="500"/>
              <a:buNone/>
              <a:defRPr/>
            </a:lvl9pPr>
          </a:lstStyle>
          <a:p>
            <a:endParaRPr/>
          </a:p>
        </p:txBody>
      </p:sp>
      <p:sp>
        <p:nvSpPr>
          <p:cNvPr id="347" name="Google Shape;347;p39"/>
          <p:cNvSpPr txBox="1">
            <a:spLocks noGrp="1"/>
          </p:cNvSpPr>
          <p:nvPr>
            <p:ph type="body" idx="1"/>
          </p:nvPr>
        </p:nvSpPr>
        <p:spPr>
          <a:xfrm>
            <a:off x="1676619" y="3651251"/>
            <a:ext cx="21033938" cy="8702400"/>
          </a:xfrm>
          <a:prstGeom prst="rect">
            <a:avLst/>
          </a:prstGeom>
          <a:noFill/>
          <a:ln>
            <a:noFill/>
          </a:ln>
        </p:spPr>
        <p:txBody>
          <a:bodyPr spcFirstLastPara="1" wrap="square" lIns="34275" tIns="17125" rIns="34275" bIns="17125" anchor="t" anchorCtr="0">
            <a:normAutofit/>
          </a:bodyPr>
          <a:lstStyle>
            <a:lvl1pPr marL="1219204" lvl="0" indent="-728136" algn="l">
              <a:lnSpc>
                <a:spcPct val="90000"/>
              </a:lnSpc>
              <a:spcBef>
                <a:spcPts val="1867"/>
              </a:spcBef>
              <a:spcAft>
                <a:spcPts val="0"/>
              </a:spcAft>
              <a:buClr>
                <a:schemeClr val="dk1"/>
              </a:buClr>
              <a:buSzPts val="700"/>
              <a:buChar char="•"/>
              <a:defRPr/>
            </a:lvl1pPr>
            <a:lvl2pPr marL="2438410" lvl="1" indent="-728136" algn="l">
              <a:lnSpc>
                <a:spcPct val="90000"/>
              </a:lnSpc>
              <a:spcBef>
                <a:spcPts val="1067"/>
              </a:spcBef>
              <a:spcAft>
                <a:spcPts val="0"/>
              </a:spcAft>
              <a:buClr>
                <a:schemeClr val="dk1"/>
              </a:buClr>
              <a:buSzPts val="700"/>
              <a:buChar char="•"/>
              <a:defRPr/>
            </a:lvl2pPr>
            <a:lvl3pPr marL="3657616" lvl="2" indent="-728136" algn="l">
              <a:lnSpc>
                <a:spcPct val="90000"/>
              </a:lnSpc>
              <a:spcBef>
                <a:spcPts val="1067"/>
              </a:spcBef>
              <a:spcAft>
                <a:spcPts val="0"/>
              </a:spcAft>
              <a:buClr>
                <a:schemeClr val="dk1"/>
              </a:buClr>
              <a:buSzPts val="700"/>
              <a:buChar char="•"/>
              <a:defRPr/>
            </a:lvl3pPr>
            <a:lvl4pPr marL="4876820" lvl="3" indent="-728136" algn="l">
              <a:lnSpc>
                <a:spcPct val="90000"/>
              </a:lnSpc>
              <a:spcBef>
                <a:spcPts val="1067"/>
              </a:spcBef>
              <a:spcAft>
                <a:spcPts val="0"/>
              </a:spcAft>
              <a:buClr>
                <a:schemeClr val="dk1"/>
              </a:buClr>
              <a:buSzPts val="700"/>
              <a:buChar char="•"/>
              <a:defRPr/>
            </a:lvl4pPr>
            <a:lvl5pPr marL="6096025" lvl="4" indent="-728136" algn="l">
              <a:lnSpc>
                <a:spcPct val="90000"/>
              </a:lnSpc>
              <a:spcBef>
                <a:spcPts val="1067"/>
              </a:spcBef>
              <a:spcAft>
                <a:spcPts val="0"/>
              </a:spcAft>
              <a:buClr>
                <a:schemeClr val="dk1"/>
              </a:buClr>
              <a:buSzPts val="700"/>
              <a:buChar char="•"/>
              <a:defRPr/>
            </a:lvl5pPr>
            <a:lvl6pPr marL="7315230" lvl="5" indent="-728136" algn="l">
              <a:lnSpc>
                <a:spcPct val="90000"/>
              </a:lnSpc>
              <a:spcBef>
                <a:spcPts val="1067"/>
              </a:spcBef>
              <a:spcAft>
                <a:spcPts val="0"/>
              </a:spcAft>
              <a:buClr>
                <a:schemeClr val="dk1"/>
              </a:buClr>
              <a:buSzPts val="700"/>
              <a:buChar char="•"/>
              <a:defRPr/>
            </a:lvl6pPr>
            <a:lvl7pPr marL="8534436" lvl="6" indent="-728136" algn="l">
              <a:lnSpc>
                <a:spcPct val="90000"/>
              </a:lnSpc>
              <a:spcBef>
                <a:spcPts val="1067"/>
              </a:spcBef>
              <a:spcAft>
                <a:spcPts val="0"/>
              </a:spcAft>
              <a:buClr>
                <a:schemeClr val="dk1"/>
              </a:buClr>
              <a:buSzPts val="700"/>
              <a:buChar char="•"/>
              <a:defRPr/>
            </a:lvl7pPr>
            <a:lvl8pPr marL="9753640" lvl="7" indent="-728136" algn="l">
              <a:lnSpc>
                <a:spcPct val="90000"/>
              </a:lnSpc>
              <a:spcBef>
                <a:spcPts val="1067"/>
              </a:spcBef>
              <a:spcAft>
                <a:spcPts val="0"/>
              </a:spcAft>
              <a:buClr>
                <a:schemeClr val="dk1"/>
              </a:buClr>
              <a:buSzPts val="700"/>
              <a:buChar char="•"/>
              <a:defRPr/>
            </a:lvl8pPr>
            <a:lvl9pPr marL="10972845" lvl="8" indent="-728136" algn="l">
              <a:lnSpc>
                <a:spcPct val="90000"/>
              </a:lnSpc>
              <a:spcBef>
                <a:spcPts val="1067"/>
              </a:spcBef>
              <a:spcAft>
                <a:spcPts val="0"/>
              </a:spcAft>
              <a:buClr>
                <a:schemeClr val="dk1"/>
              </a:buClr>
              <a:buSzPts val="700"/>
              <a:buChar char="•"/>
              <a:defRPr/>
            </a:lvl9pPr>
          </a:lstStyle>
          <a:p>
            <a:endParaRPr/>
          </a:p>
        </p:txBody>
      </p:sp>
      <p:sp>
        <p:nvSpPr>
          <p:cNvPr id="348" name="Google Shape;348;p39"/>
          <p:cNvSpPr txBox="1">
            <a:spLocks noGrp="1"/>
          </p:cNvSpPr>
          <p:nvPr>
            <p:ph type="ftr" idx="11"/>
          </p:nvPr>
        </p:nvSpPr>
        <p:spPr>
          <a:xfrm>
            <a:off x="8078252" y="12712701"/>
            <a:ext cx="8230672" cy="730400"/>
          </a:xfrm>
          <a:prstGeom prst="rect">
            <a:avLst/>
          </a:prstGeom>
          <a:noFill/>
          <a:ln>
            <a:noFill/>
          </a:ln>
        </p:spPr>
        <p:txBody>
          <a:bodyPr spcFirstLastPara="1" wrap="square" lIns="34275" tIns="17125" rIns="34275" bIns="17125" anchor="ctr" anchorCtr="0">
            <a:noAutofit/>
          </a:bodyPr>
          <a:lstStyle>
            <a:lvl1pPr lvl="0" algn="ctr">
              <a:lnSpc>
                <a:spcPct val="100000"/>
              </a:lnSpc>
              <a:spcBef>
                <a:spcPts val="0"/>
              </a:spcBef>
              <a:spcAft>
                <a:spcPts val="0"/>
              </a:spcAft>
              <a:buSzPts val="500"/>
              <a:buNone/>
              <a:defRPr/>
            </a:lvl1pPr>
            <a:lvl2pPr lvl="1" algn="l">
              <a:lnSpc>
                <a:spcPct val="100000"/>
              </a:lnSpc>
              <a:spcBef>
                <a:spcPts val="0"/>
              </a:spcBef>
              <a:spcAft>
                <a:spcPts val="0"/>
              </a:spcAft>
              <a:buSzPts val="500"/>
              <a:buNone/>
              <a:defRPr/>
            </a:lvl2pPr>
            <a:lvl3pPr lvl="2" algn="l">
              <a:lnSpc>
                <a:spcPct val="100000"/>
              </a:lnSpc>
              <a:spcBef>
                <a:spcPts val="0"/>
              </a:spcBef>
              <a:spcAft>
                <a:spcPts val="0"/>
              </a:spcAft>
              <a:buSzPts val="500"/>
              <a:buNone/>
              <a:defRPr/>
            </a:lvl3pPr>
            <a:lvl4pPr lvl="3" algn="l">
              <a:lnSpc>
                <a:spcPct val="100000"/>
              </a:lnSpc>
              <a:spcBef>
                <a:spcPts val="0"/>
              </a:spcBef>
              <a:spcAft>
                <a:spcPts val="0"/>
              </a:spcAft>
              <a:buSzPts val="500"/>
              <a:buNone/>
              <a:defRPr/>
            </a:lvl4pPr>
            <a:lvl5pPr lvl="4" algn="l">
              <a:lnSpc>
                <a:spcPct val="100000"/>
              </a:lnSpc>
              <a:spcBef>
                <a:spcPts val="0"/>
              </a:spcBef>
              <a:spcAft>
                <a:spcPts val="0"/>
              </a:spcAft>
              <a:buSzPts val="500"/>
              <a:buNone/>
              <a:defRPr/>
            </a:lvl5pPr>
            <a:lvl6pPr lvl="5" algn="l">
              <a:lnSpc>
                <a:spcPct val="100000"/>
              </a:lnSpc>
              <a:spcBef>
                <a:spcPts val="0"/>
              </a:spcBef>
              <a:spcAft>
                <a:spcPts val="0"/>
              </a:spcAft>
              <a:buSzPts val="500"/>
              <a:buNone/>
              <a:defRPr/>
            </a:lvl6pPr>
            <a:lvl7pPr lvl="6" algn="l">
              <a:lnSpc>
                <a:spcPct val="100000"/>
              </a:lnSpc>
              <a:spcBef>
                <a:spcPts val="0"/>
              </a:spcBef>
              <a:spcAft>
                <a:spcPts val="0"/>
              </a:spcAft>
              <a:buSzPts val="500"/>
              <a:buNone/>
              <a:defRPr/>
            </a:lvl7pPr>
            <a:lvl8pPr lvl="7" algn="l">
              <a:lnSpc>
                <a:spcPct val="100000"/>
              </a:lnSpc>
              <a:spcBef>
                <a:spcPts val="0"/>
              </a:spcBef>
              <a:spcAft>
                <a:spcPts val="0"/>
              </a:spcAft>
              <a:buSzPts val="500"/>
              <a:buNone/>
              <a:defRPr/>
            </a:lvl8pPr>
            <a:lvl9pPr lvl="8" algn="l">
              <a:lnSpc>
                <a:spcPct val="100000"/>
              </a:lnSpc>
              <a:spcBef>
                <a:spcPts val="0"/>
              </a:spcBef>
              <a:spcAft>
                <a:spcPts val="0"/>
              </a:spcAft>
              <a:buSzPts val="500"/>
              <a:buNone/>
              <a:defRPr/>
            </a:lvl9pPr>
          </a:lstStyle>
          <a:p>
            <a:endParaRPr/>
          </a:p>
        </p:txBody>
      </p:sp>
      <p:sp>
        <p:nvSpPr>
          <p:cNvPr id="349" name="Google Shape;349;p39"/>
          <p:cNvSpPr txBox="1">
            <a:spLocks noGrp="1"/>
          </p:cNvSpPr>
          <p:nvPr>
            <p:ph type="sldNum" idx="12"/>
          </p:nvPr>
        </p:nvSpPr>
        <p:spPr>
          <a:xfrm>
            <a:off x="17223445" y="12712701"/>
            <a:ext cx="5487114" cy="730400"/>
          </a:xfrm>
          <a:prstGeom prst="rect">
            <a:avLst/>
          </a:prstGeom>
          <a:noFill/>
          <a:ln>
            <a:noFill/>
          </a:ln>
        </p:spPr>
        <p:txBody>
          <a:bodyPr spcFirstLastPara="1" wrap="square" lIns="34275" tIns="17125" rIns="34275" bIns="17125" anchor="ctr" anchorCtr="0">
            <a:noAutofit/>
          </a:bodyPr>
          <a:lstStyle>
            <a:lvl1pPr marL="0" marR="0" lvl="0" indent="0" algn="r">
              <a:lnSpc>
                <a:spcPct val="100000"/>
              </a:lnSpc>
              <a:spcBef>
                <a:spcPts val="0"/>
              </a:spcBef>
              <a:spcAft>
                <a:spcPts val="0"/>
              </a:spcAft>
              <a:buClr>
                <a:srgbClr val="000000"/>
              </a:buClr>
              <a:buSzPts val="900"/>
              <a:buFont typeface="Arial"/>
              <a:buNone/>
              <a:defRPr sz="2400" b="0" i="0" u="none" strike="noStrike" cap="none">
                <a:solidFill>
                  <a:srgbClr val="005A83"/>
                </a:solidFill>
                <a:latin typeface="Open Sans"/>
                <a:ea typeface="Open Sans"/>
                <a:cs typeface="Open Sans"/>
                <a:sym typeface="Open Sans"/>
              </a:defRPr>
            </a:lvl1pPr>
            <a:lvl2pPr marL="0" marR="0" lvl="1" indent="0" algn="r">
              <a:lnSpc>
                <a:spcPct val="100000"/>
              </a:lnSpc>
              <a:spcBef>
                <a:spcPts val="0"/>
              </a:spcBef>
              <a:spcAft>
                <a:spcPts val="0"/>
              </a:spcAft>
              <a:buClr>
                <a:srgbClr val="000000"/>
              </a:buClr>
              <a:buSzPts val="900"/>
              <a:buFont typeface="Arial"/>
              <a:buNone/>
              <a:defRPr sz="2400" b="0" i="0" u="none" strike="noStrike" cap="none">
                <a:solidFill>
                  <a:srgbClr val="005A83"/>
                </a:solidFill>
                <a:latin typeface="Open Sans"/>
                <a:ea typeface="Open Sans"/>
                <a:cs typeface="Open Sans"/>
                <a:sym typeface="Open Sans"/>
              </a:defRPr>
            </a:lvl2pPr>
            <a:lvl3pPr marL="0" marR="0" lvl="2" indent="0" algn="r">
              <a:lnSpc>
                <a:spcPct val="100000"/>
              </a:lnSpc>
              <a:spcBef>
                <a:spcPts val="0"/>
              </a:spcBef>
              <a:spcAft>
                <a:spcPts val="0"/>
              </a:spcAft>
              <a:buClr>
                <a:srgbClr val="000000"/>
              </a:buClr>
              <a:buSzPts val="900"/>
              <a:buFont typeface="Arial"/>
              <a:buNone/>
              <a:defRPr sz="2400" b="0" i="0" u="none" strike="noStrike" cap="none">
                <a:solidFill>
                  <a:srgbClr val="005A83"/>
                </a:solidFill>
                <a:latin typeface="Open Sans"/>
                <a:ea typeface="Open Sans"/>
                <a:cs typeface="Open Sans"/>
                <a:sym typeface="Open Sans"/>
              </a:defRPr>
            </a:lvl3pPr>
            <a:lvl4pPr marL="0" marR="0" lvl="3" indent="0" algn="r">
              <a:lnSpc>
                <a:spcPct val="100000"/>
              </a:lnSpc>
              <a:spcBef>
                <a:spcPts val="0"/>
              </a:spcBef>
              <a:spcAft>
                <a:spcPts val="0"/>
              </a:spcAft>
              <a:buClr>
                <a:srgbClr val="000000"/>
              </a:buClr>
              <a:buSzPts val="900"/>
              <a:buFont typeface="Arial"/>
              <a:buNone/>
              <a:defRPr sz="2400" b="0" i="0" u="none" strike="noStrike" cap="none">
                <a:solidFill>
                  <a:srgbClr val="005A83"/>
                </a:solidFill>
                <a:latin typeface="Open Sans"/>
                <a:ea typeface="Open Sans"/>
                <a:cs typeface="Open Sans"/>
                <a:sym typeface="Open Sans"/>
              </a:defRPr>
            </a:lvl4pPr>
            <a:lvl5pPr marL="0" marR="0" lvl="4" indent="0" algn="r">
              <a:lnSpc>
                <a:spcPct val="100000"/>
              </a:lnSpc>
              <a:spcBef>
                <a:spcPts val="0"/>
              </a:spcBef>
              <a:spcAft>
                <a:spcPts val="0"/>
              </a:spcAft>
              <a:buClr>
                <a:srgbClr val="000000"/>
              </a:buClr>
              <a:buSzPts val="900"/>
              <a:buFont typeface="Arial"/>
              <a:buNone/>
              <a:defRPr sz="2400" b="0" i="0" u="none" strike="noStrike" cap="none">
                <a:solidFill>
                  <a:srgbClr val="005A83"/>
                </a:solidFill>
                <a:latin typeface="Open Sans"/>
                <a:ea typeface="Open Sans"/>
                <a:cs typeface="Open Sans"/>
                <a:sym typeface="Open Sans"/>
              </a:defRPr>
            </a:lvl5pPr>
            <a:lvl6pPr marL="0" marR="0" lvl="5" indent="0" algn="r">
              <a:lnSpc>
                <a:spcPct val="100000"/>
              </a:lnSpc>
              <a:spcBef>
                <a:spcPts val="0"/>
              </a:spcBef>
              <a:spcAft>
                <a:spcPts val="0"/>
              </a:spcAft>
              <a:buClr>
                <a:srgbClr val="000000"/>
              </a:buClr>
              <a:buSzPts val="900"/>
              <a:buFont typeface="Arial"/>
              <a:buNone/>
              <a:defRPr sz="2400" b="0" i="0" u="none" strike="noStrike" cap="none">
                <a:solidFill>
                  <a:srgbClr val="005A83"/>
                </a:solidFill>
                <a:latin typeface="Open Sans"/>
                <a:ea typeface="Open Sans"/>
                <a:cs typeface="Open Sans"/>
                <a:sym typeface="Open Sans"/>
              </a:defRPr>
            </a:lvl6pPr>
            <a:lvl7pPr marL="0" marR="0" lvl="6" indent="0" algn="r">
              <a:lnSpc>
                <a:spcPct val="100000"/>
              </a:lnSpc>
              <a:spcBef>
                <a:spcPts val="0"/>
              </a:spcBef>
              <a:spcAft>
                <a:spcPts val="0"/>
              </a:spcAft>
              <a:buClr>
                <a:srgbClr val="000000"/>
              </a:buClr>
              <a:buSzPts val="900"/>
              <a:buFont typeface="Arial"/>
              <a:buNone/>
              <a:defRPr sz="2400" b="0" i="0" u="none" strike="noStrike" cap="none">
                <a:solidFill>
                  <a:srgbClr val="005A83"/>
                </a:solidFill>
                <a:latin typeface="Open Sans"/>
                <a:ea typeface="Open Sans"/>
                <a:cs typeface="Open Sans"/>
                <a:sym typeface="Open Sans"/>
              </a:defRPr>
            </a:lvl7pPr>
            <a:lvl8pPr marL="0" marR="0" lvl="7" indent="0" algn="r">
              <a:lnSpc>
                <a:spcPct val="100000"/>
              </a:lnSpc>
              <a:spcBef>
                <a:spcPts val="0"/>
              </a:spcBef>
              <a:spcAft>
                <a:spcPts val="0"/>
              </a:spcAft>
              <a:buClr>
                <a:srgbClr val="000000"/>
              </a:buClr>
              <a:buSzPts val="900"/>
              <a:buFont typeface="Arial"/>
              <a:buNone/>
              <a:defRPr sz="2400" b="0" i="0" u="none" strike="noStrike" cap="none">
                <a:solidFill>
                  <a:srgbClr val="005A83"/>
                </a:solidFill>
                <a:latin typeface="Open Sans"/>
                <a:ea typeface="Open Sans"/>
                <a:cs typeface="Open Sans"/>
                <a:sym typeface="Open Sans"/>
              </a:defRPr>
            </a:lvl8pPr>
            <a:lvl9pPr marL="0" marR="0" lvl="8" indent="0" algn="r">
              <a:lnSpc>
                <a:spcPct val="100000"/>
              </a:lnSpc>
              <a:spcBef>
                <a:spcPts val="0"/>
              </a:spcBef>
              <a:spcAft>
                <a:spcPts val="0"/>
              </a:spcAft>
              <a:buClr>
                <a:srgbClr val="000000"/>
              </a:buClr>
              <a:buSzPts val="900"/>
              <a:buFont typeface="Arial"/>
              <a:buNone/>
              <a:defRPr sz="2400" b="0" i="0" u="none" strike="noStrike" cap="none">
                <a:solidFill>
                  <a:srgbClr val="005A83"/>
                </a:solidFill>
                <a:latin typeface="Open Sans"/>
                <a:ea typeface="Open Sans"/>
                <a:cs typeface="Open Sans"/>
                <a:sym typeface="Open Sans"/>
              </a:defRPr>
            </a:lvl9pPr>
          </a:lstStyle>
          <a:p>
            <a:fld id="{00000000-1234-1234-1234-123412341234}" type="slidenum">
              <a:rPr lang="en" smtClean="0"/>
              <a:pPr/>
              <a:t>‹#›</a:t>
            </a:fld>
            <a:endParaRPr lang="en"/>
          </a:p>
        </p:txBody>
      </p:sp>
      <p:pic>
        <p:nvPicPr>
          <p:cNvPr id="350" name="Google Shape;350;p39"/>
          <p:cNvPicPr preferRelativeResize="0"/>
          <p:nvPr/>
        </p:nvPicPr>
        <p:blipFill rotWithShape="1">
          <a:blip r:embed="rId3">
            <a:alphaModFix/>
          </a:blip>
          <a:srcRect/>
          <a:stretch/>
        </p:blipFill>
        <p:spPr>
          <a:xfrm>
            <a:off x="21491357" y="730253"/>
            <a:ext cx="2438400" cy="2526971"/>
          </a:xfrm>
          <a:prstGeom prst="rect">
            <a:avLst/>
          </a:prstGeom>
          <a:noFill/>
          <a:ln>
            <a:noFill/>
          </a:ln>
        </p:spPr>
      </p:pic>
    </p:spTree>
    <p:extLst>
      <p:ext uri="{BB962C8B-B14F-4D97-AF65-F5344CB8AC3E}">
        <p14:creationId xmlns:p14="http://schemas.microsoft.com/office/powerpoint/2010/main" val="6462879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matchingName="Title and Picture">
  <p:cSld name="Title and Picture">
    <p:spTree>
      <p:nvGrpSpPr>
        <p:cNvPr id="1" name="Shape 167"/>
        <p:cNvGrpSpPr/>
        <p:nvPr/>
      </p:nvGrpSpPr>
      <p:grpSpPr>
        <a:xfrm>
          <a:off x="0" y="0"/>
          <a:ext cx="0" cy="0"/>
          <a:chOff x="0" y="0"/>
          <a:chExt cx="0" cy="0"/>
        </a:xfrm>
      </p:grpSpPr>
      <p:sp>
        <p:nvSpPr>
          <p:cNvPr id="168" name="Google Shape;168;p40"/>
          <p:cNvSpPr txBox="1">
            <a:spLocks noGrp="1"/>
          </p:cNvSpPr>
          <p:nvPr>
            <p:ph type="title"/>
          </p:nvPr>
        </p:nvSpPr>
        <p:spPr>
          <a:xfrm>
            <a:off x="1713567" y="0"/>
            <a:ext cx="20918723" cy="951200"/>
          </a:xfrm>
          <a:prstGeom prst="rect">
            <a:avLst/>
          </a:prstGeom>
          <a:noFill/>
          <a:ln>
            <a:noFill/>
          </a:ln>
        </p:spPr>
        <p:txBody>
          <a:bodyPr spcFirstLastPara="1" wrap="square" lIns="68575" tIns="34275" rIns="68575" bIns="34275" anchor="t" anchorCtr="0">
            <a:noAutofit/>
          </a:bodyPr>
          <a:lstStyle>
            <a:lvl1pPr marR="0" lvl="0" algn="ctr">
              <a:lnSpc>
                <a:spcPct val="90000"/>
              </a:lnSpc>
              <a:spcBef>
                <a:spcPts val="0"/>
              </a:spcBef>
              <a:spcAft>
                <a:spcPts val="0"/>
              </a:spcAft>
              <a:buClr>
                <a:srgbClr val="61E7F0"/>
              </a:buClr>
              <a:buSzPts val="1800"/>
              <a:buFont typeface="Calibri"/>
              <a:buNone/>
              <a:defRPr sz="4801" b="0" i="0" u="none" strike="noStrike" cap="none">
                <a:solidFill>
                  <a:srgbClr val="61E7F0"/>
                </a:solidFill>
                <a:latin typeface="Calibri"/>
                <a:ea typeface="Calibri"/>
                <a:cs typeface="Calibri"/>
                <a:sym typeface="Calibri"/>
              </a:defRPr>
            </a:lvl1pPr>
            <a:lvl2pPr lvl="1" algn="l">
              <a:lnSpc>
                <a:spcPct val="100000"/>
              </a:lnSpc>
              <a:spcBef>
                <a:spcPts val="0"/>
              </a:spcBef>
              <a:spcAft>
                <a:spcPts val="0"/>
              </a:spcAft>
              <a:buSzPts val="1000"/>
              <a:buNone/>
              <a:defRPr sz="3467"/>
            </a:lvl2pPr>
            <a:lvl3pPr lvl="2" algn="l">
              <a:lnSpc>
                <a:spcPct val="100000"/>
              </a:lnSpc>
              <a:spcBef>
                <a:spcPts val="0"/>
              </a:spcBef>
              <a:spcAft>
                <a:spcPts val="0"/>
              </a:spcAft>
              <a:buSzPts val="1000"/>
              <a:buNone/>
              <a:defRPr sz="3467"/>
            </a:lvl3pPr>
            <a:lvl4pPr lvl="3" algn="l">
              <a:lnSpc>
                <a:spcPct val="100000"/>
              </a:lnSpc>
              <a:spcBef>
                <a:spcPts val="0"/>
              </a:spcBef>
              <a:spcAft>
                <a:spcPts val="0"/>
              </a:spcAft>
              <a:buSzPts val="1000"/>
              <a:buNone/>
              <a:defRPr sz="3467"/>
            </a:lvl4pPr>
            <a:lvl5pPr lvl="4" algn="l">
              <a:lnSpc>
                <a:spcPct val="100000"/>
              </a:lnSpc>
              <a:spcBef>
                <a:spcPts val="0"/>
              </a:spcBef>
              <a:spcAft>
                <a:spcPts val="0"/>
              </a:spcAft>
              <a:buSzPts val="1000"/>
              <a:buNone/>
              <a:defRPr sz="3467"/>
            </a:lvl5pPr>
            <a:lvl6pPr lvl="5" algn="l">
              <a:lnSpc>
                <a:spcPct val="100000"/>
              </a:lnSpc>
              <a:spcBef>
                <a:spcPts val="0"/>
              </a:spcBef>
              <a:spcAft>
                <a:spcPts val="0"/>
              </a:spcAft>
              <a:buSzPts val="1000"/>
              <a:buNone/>
              <a:defRPr sz="3467"/>
            </a:lvl6pPr>
            <a:lvl7pPr lvl="6" algn="l">
              <a:lnSpc>
                <a:spcPct val="100000"/>
              </a:lnSpc>
              <a:spcBef>
                <a:spcPts val="0"/>
              </a:spcBef>
              <a:spcAft>
                <a:spcPts val="0"/>
              </a:spcAft>
              <a:buSzPts val="1000"/>
              <a:buNone/>
              <a:defRPr sz="3467"/>
            </a:lvl7pPr>
            <a:lvl8pPr lvl="7" algn="l">
              <a:lnSpc>
                <a:spcPct val="100000"/>
              </a:lnSpc>
              <a:spcBef>
                <a:spcPts val="0"/>
              </a:spcBef>
              <a:spcAft>
                <a:spcPts val="0"/>
              </a:spcAft>
              <a:buSzPts val="1000"/>
              <a:buNone/>
              <a:defRPr sz="3467"/>
            </a:lvl8pPr>
            <a:lvl9pPr lvl="8" algn="l">
              <a:lnSpc>
                <a:spcPct val="100000"/>
              </a:lnSpc>
              <a:spcBef>
                <a:spcPts val="0"/>
              </a:spcBef>
              <a:spcAft>
                <a:spcPts val="0"/>
              </a:spcAft>
              <a:buSzPts val="1000"/>
              <a:buNone/>
              <a:defRPr sz="3467"/>
            </a:lvl9pPr>
          </a:lstStyle>
          <a:p>
            <a:endParaRPr/>
          </a:p>
        </p:txBody>
      </p:sp>
      <p:sp>
        <p:nvSpPr>
          <p:cNvPr id="169" name="Google Shape;169;p40"/>
          <p:cNvSpPr>
            <a:spLocks noGrp="1"/>
          </p:cNvSpPr>
          <p:nvPr>
            <p:ph type="pic" idx="2"/>
          </p:nvPr>
        </p:nvSpPr>
        <p:spPr>
          <a:xfrm>
            <a:off x="1713567" y="1145309"/>
            <a:ext cx="20918723" cy="11360800"/>
          </a:xfrm>
          <a:prstGeom prst="rect">
            <a:avLst/>
          </a:prstGeom>
          <a:noFill/>
          <a:ln>
            <a:noFill/>
          </a:ln>
        </p:spPr>
      </p:sp>
      <p:sp>
        <p:nvSpPr>
          <p:cNvPr id="170" name="Google Shape;170;p40"/>
          <p:cNvSpPr txBox="1">
            <a:spLocks noGrp="1"/>
          </p:cNvSpPr>
          <p:nvPr>
            <p:ph type="sldNum" idx="12"/>
          </p:nvPr>
        </p:nvSpPr>
        <p:spPr>
          <a:xfrm>
            <a:off x="22818523" y="12892443"/>
            <a:ext cx="984928" cy="615200"/>
          </a:xfrm>
          <a:prstGeom prst="rect">
            <a:avLst/>
          </a:prstGeom>
          <a:noFill/>
          <a:ln>
            <a:noFill/>
          </a:ln>
        </p:spPr>
        <p:txBody>
          <a:bodyPr spcFirstLastPara="1" wrap="square" lIns="68575" tIns="34275" rIns="68575" bIns="34275" anchor="t" anchorCtr="0">
            <a:noAutofit/>
          </a:bodyPr>
          <a:lstStyle>
            <a:lvl1pPr marL="0" marR="0" lvl="0" indent="0" algn="l">
              <a:lnSpc>
                <a:spcPct val="100000"/>
              </a:lnSpc>
              <a:spcBef>
                <a:spcPts val="0"/>
              </a:spcBef>
              <a:spcAft>
                <a:spcPts val="0"/>
              </a:spcAft>
              <a:buClr>
                <a:srgbClr val="000000"/>
              </a:buClr>
              <a:buSzPts val="700"/>
              <a:buFont typeface="Arial"/>
              <a:buNone/>
              <a:defRPr sz="1867" b="0" i="0" u="none" strike="noStrike" cap="none">
                <a:solidFill>
                  <a:srgbClr val="BFBFBF"/>
                </a:solidFill>
                <a:latin typeface="Calibri"/>
                <a:ea typeface="Calibri"/>
                <a:cs typeface="Calibri"/>
                <a:sym typeface="Calibri"/>
              </a:defRPr>
            </a:lvl1pPr>
            <a:lvl2pPr marL="0" marR="0" lvl="1" indent="0" algn="l">
              <a:lnSpc>
                <a:spcPct val="100000"/>
              </a:lnSpc>
              <a:spcBef>
                <a:spcPts val="0"/>
              </a:spcBef>
              <a:spcAft>
                <a:spcPts val="0"/>
              </a:spcAft>
              <a:buClr>
                <a:srgbClr val="000000"/>
              </a:buClr>
              <a:buSzPts val="700"/>
              <a:buFont typeface="Arial"/>
              <a:buNone/>
              <a:defRPr sz="1867" b="0" i="0" u="none" strike="noStrike" cap="none">
                <a:solidFill>
                  <a:srgbClr val="BFBFBF"/>
                </a:solidFill>
                <a:latin typeface="Calibri"/>
                <a:ea typeface="Calibri"/>
                <a:cs typeface="Calibri"/>
                <a:sym typeface="Calibri"/>
              </a:defRPr>
            </a:lvl2pPr>
            <a:lvl3pPr marL="0" marR="0" lvl="2" indent="0" algn="l">
              <a:lnSpc>
                <a:spcPct val="100000"/>
              </a:lnSpc>
              <a:spcBef>
                <a:spcPts val="0"/>
              </a:spcBef>
              <a:spcAft>
                <a:spcPts val="0"/>
              </a:spcAft>
              <a:buClr>
                <a:srgbClr val="000000"/>
              </a:buClr>
              <a:buSzPts val="700"/>
              <a:buFont typeface="Arial"/>
              <a:buNone/>
              <a:defRPr sz="1867" b="0" i="0" u="none" strike="noStrike" cap="none">
                <a:solidFill>
                  <a:srgbClr val="BFBFBF"/>
                </a:solidFill>
                <a:latin typeface="Calibri"/>
                <a:ea typeface="Calibri"/>
                <a:cs typeface="Calibri"/>
                <a:sym typeface="Calibri"/>
              </a:defRPr>
            </a:lvl3pPr>
            <a:lvl4pPr marL="0" marR="0" lvl="3" indent="0" algn="l">
              <a:lnSpc>
                <a:spcPct val="100000"/>
              </a:lnSpc>
              <a:spcBef>
                <a:spcPts val="0"/>
              </a:spcBef>
              <a:spcAft>
                <a:spcPts val="0"/>
              </a:spcAft>
              <a:buClr>
                <a:srgbClr val="000000"/>
              </a:buClr>
              <a:buSzPts val="700"/>
              <a:buFont typeface="Arial"/>
              <a:buNone/>
              <a:defRPr sz="1867" b="0" i="0" u="none" strike="noStrike" cap="none">
                <a:solidFill>
                  <a:srgbClr val="BFBFBF"/>
                </a:solidFill>
                <a:latin typeface="Calibri"/>
                <a:ea typeface="Calibri"/>
                <a:cs typeface="Calibri"/>
                <a:sym typeface="Calibri"/>
              </a:defRPr>
            </a:lvl4pPr>
            <a:lvl5pPr marL="0" marR="0" lvl="4" indent="0" algn="l">
              <a:lnSpc>
                <a:spcPct val="100000"/>
              </a:lnSpc>
              <a:spcBef>
                <a:spcPts val="0"/>
              </a:spcBef>
              <a:spcAft>
                <a:spcPts val="0"/>
              </a:spcAft>
              <a:buClr>
                <a:srgbClr val="000000"/>
              </a:buClr>
              <a:buSzPts val="700"/>
              <a:buFont typeface="Arial"/>
              <a:buNone/>
              <a:defRPr sz="1867" b="0" i="0" u="none" strike="noStrike" cap="none">
                <a:solidFill>
                  <a:srgbClr val="BFBFBF"/>
                </a:solidFill>
                <a:latin typeface="Calibri"/>
                <a:ea typeface="Calibri"/>
                <a:cs typeface="Calibri"/>
                <a:sym typeface="Calibri"/>
              </a:defRPr>
            </a:lvl5pPr>
            <a:lvl6pPr marL="0" marR="0" lvl="5" indent="0" algn="l">
              <a:lnSpc>
                <a:spcPct val="100000"/>
              </a:lnSpc>
              <a:spcBef>
                <a:spcPts val="0"/>
              </a:spcBef>
              <a:spcAft>
                <a:spcPts val="0"/>
              </a:spcAft>
              <a:buClr>
                <a:srgbClr val="000000"/>
              </a:buClr>
              <a:buSzPts val="700"/>
              <a:buFont typeface="Arial"/>
              <a:buNone/>
              <a:defRPr sz="1867" b="0" i="0" u="none" strike="noStrike" cap="none">
                <a:solidFill>
                  <a:srgbClr val="BFBFBF"/>
                </a:solidFill>
                <a:latin typeface="Calibri"/>
                <a:ea typeface="Calibri"/>
                <a:cs typeface="Calibri"/>
                <a:sym typeface="Calibri"/>
              </a:defRPr>
            </a:lvl6pPr>
            <a:lvl7pPr marL="0" marR="0" lvl="6" indent="0" algn="l">
              <a:lnSpc>
                <a:spcPct val="100000"/>
              </a:lnSpc>
              <a:spcBef>
                <a:spcPts val="0"/>
              </a:spcBef>
              <a:spcAft>
                <a:spcPts val="0"/>
              </a:spcAft>
              <a:buClr>
                <a:srgbClr val="000000"/>
              </a:buClr>
              <a:buSzPts val="700"/>
              <a:buFont typeface="Arial"/>
              <a:buNone/>
              <a:defRPr sz="1867" b="0" i="0" u="none" strike="noStrike" cap="none">
                <a:solidFill>
                  <a:srgbClr val="BFBFBF"/>
                </a:solidFill>
                <a:latin typeface="Calibri"/>
                <a:ea typeface="Calibri"/>
                <a:cs typeface="Calibri"/>
                <a:sym typeface="Calibri"/>
              </a:defRPr>
            </a:lvl7pPr>
            <a:lvl8pPr marL="0" marR="0" lvl="7" indent="0" algn="l">
              <a:lnSpc>
                <a:spcPct val="100000"/>
              </a:lnSpc>
              <a:spcBef>
                <a:spcPts val="0"/>
              </a:spcBef>
              <a:spcAft>
                <a:spcPts val="0"/>
              </a:spcAft>
              <a:buClr>
                <a:srgbClr val="000000"/>
              </a:buClr>
              <a:buSzPts val="700"/>
              <a:buFont typeface="Arial"/>
              <a:buNone/>
              <a:defRPr sz="1867" b="0" i="0" u="none" strike="noStrike" cap="none">
                <a:solidFill>
                  <a:srgbClr val="BFBFBF"/>
                </a:solidFill>
                <a:latin typeface="Calibri"/>
                <a:ea typeface="Calibri"/>
                <a:cs typeface="Calibri"/>
                <a:sym typeface="Calibri"/>
              </a:defRPr>
            </a:lvl8pPr>
            <a:lvl9pPr marL="0" marR="0" lvl="8" indent="0" algn="l">
              <a:lnSpc>
                <a:spcPct val="100000"/>
              </a:lnSpc>
              <a:spcBef>
                <a:spcPts val="0"/>
              </a:spcBef>
              <a:spcAft>
                <a:spcPts val="0"/>
              </a:spcAft>
              <a:buClr>
                <a:srgbClr val="000000"/>
              </a:buClr>
              <a:buSzPts val="700"/>
              <a:buFont typeface="Arial"/>
              <a:buNone/>
              <a:defRPr sz="1867" b="0" i="0" u="none" strike="noStrike" cap="none">
                <a:solidFill>
                  <a:srgbClr val="BFBFBF"/>
                </a:solidFill>
                <a:latin typeface="Calibri"/>
                <a:ea typeface="Calibri"/>
                <a:cs typeface="Calibri"/>
                <a:sym typeface="Calibri"/>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65616061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meline_1">
  <p:cSld name="Timeline_1">
    <p:bg>
      <p:bgPr>
        <a:solidFill>
          <a:srgbClr val="F7F2E0"/>
        </a:solidFill>
        <a:effectLst/>
      </p:bgPr>
    </p:bg>
    <p:spTree>
      <p:nvGrpSpPr>
        <p:cNvPr id="1" name="Shape 171"/>
        <p:cNvGrpSpPr/>
        <p:nvPr/>
      </p:nvGrpSpPr>
      <p:grpSpPr>
        <a:xfrm>
          <a:off x="0" y="0"/>
          <a:ext cx="0" cy="0"/>
          <a:chOff x="0" y="0"/>
          <a:chExt cx="0" cy="0"/>
        </a:xfrm>
      </p:grpSpPr>
      <p:sp>
        <p:nvSpPr>
          <p:cNvPr id="172" name="Google Shape;172;p45"/>
          <p:cNvSpPr txBox="1">
            <a:spLocks noGrp="1"/>
          </p:cNvSpPr>
          <p:nvPr>
            <p:ph type="title"/>
          </p:nvPr>
        </p:nvSpPr>
        <p:spPr>
          <a:xfrm>
            <a:off x="873098" y="730251"/>
            <a:ext cx="22641348" cy="1861600"/>
          </a:xfrm>
          <a:prstGeom prst="rect">
            <a:avLst/>
          </a:prstGeom>
          <a:noFill/>
          <a:ln>
            <a:noFill/>
          </a:ln>
        </p:spPr>
        <p:txBody>
          <a:bodyPr spcFirstLastPara="1" wrap="square" lIns="68575" tIns="68575" rIns="68575" bIns="0" anchor="ctr" anchorCtr="0">
            <a:noAutofit/>
          </a:bodyPr>
          <a:lstStyle>
            <a:lvl1pPr lvl="0" algn="ctr">
              <a:lnSpc>
                <a:spcPct val="90000"/>
              </a:lnSpc>
              <a:spcBef>
                <a:spcPts val="0"/>
              </a:spcBef>
              <a:spcAft>
                <a:spcPts val="0"/>
              </a:spcAft>
              <a:buClr>
                <a:schemeClr val="accent5"/>
              </a:buClr>
              <a:buSzPts val="3700"/>
              <a:buFont typeface="Georgia"/>
              <a:buNone/>
              <a:defRPr sz="9867">
                <a:solidFill>
                  <a:schemeClr val="accent5"/>
                </a:solidFill>
              </a:defRPr>
            </a:lvl1pPr>
            <a:lvl2pPr lvl="1" algn="l">
              <a:lnSpc>
                <a:spcPct val="100000"/>
              </a:lnSpc>
              <a:spcBef>
                <a:spcPts val="0"/>
              </a:spcBef>
              <a:spcAft>
                <a:spcPts val="0"/>
              </a:spcAft>
              <a:buSzPts val="500"/>
              <a:buNone/>
              <a:defRPr/>
            </a:lvl2pPr>
            <a:lvl3pPr lvl="2" algn="l">
              <a:lnSpc>
                <a:spcPct val="100000"/>
              </a:lnSpc>
              <a:spcBef>
                <a:spcPts val="0"/>
              </a:spcBef>
              <a:spcAft>
                <a:spcPts val="0"/>
              </a:spcAft>
              <a:buSzPts val="500"/>
              <a:buNone/>
              <a:defRPr/>
            </a:lvl3pPr>
            <a:lvl4pPr lvl="3" algn="l">
              <a:lnSpc>
                <a:spcPct val="100000"/>
              </a:lnSpc>
              <a:spcBef>
                <a:spcPts val="0"/>
              </a:spcBef>
              <a:spcAft>
                <a:spcPts val="0"/>
              </a:spcAft>
              <a:buSzPts val="500"/>
              <a:buNone/>
              <a:defRPr/>
            </a:lvl4pPr>
            <a:lvl5pPr lvl="4" algn="l">
              <a:lnSpc>
                <a:spcPct val="100000"/>
              </a:lnSpc>
              <a:spcBef>
                <a:spcPts val="0"/>
              </a:spcBef>
              <a:spcAft>
                <a:spcPts val="0"/>
              </a:spcAft>
              <a:buSzPts val="500"/>
              <a:buNone/>
              <a:defRPr/>
            </a:lvl5pPr>
            <a:lvl6pPr lvl="5" algn="l">
              <a:lnSpc>
                <a:spcPct val="100000"/>
              </a:lnSpc>
              <a:spcBef>
                <a:spcPts val="0"/>
              </a:spcBef>
              <a:spcAft>
                <a:spcPts val="0"/>
              </a:spcAft>
              <a:buSzPts val="500"/>
              <a:buNone/>
              <a:defRPr/>
            </a:lvl6pPr>
            <a:lvl7pPr lvl="6" algn="l">
              <a:lnSpc>
                <a:spcPct val="100000"/>
              </a:lnSpc>
              <a:spcBef>
                <a:spcPts val="0"/>
              </a:spcBef>
              <a:spcAft>
                <a:spcPts val="0"/>
              </a:spcAft>
              <a:buSzPts val="500"/>
              <a:buNone/>
              <a:defRPr/>
            </a:lvl7pPr>
            <a:lvl8pPr lvl="7" algn="l">
              <a:lnSpc>
                <a:spcPct val="100000"/>
              </a:lnSpc>
              <a:spcBef>
                <a:spcPts val="0"/>
              </a:spcBef>
              <a:spcAft>
                <a:spcPts val="0"/>
              </a:spcAft>
              <a:buSzPts val="500"/>
              <a:buNone/>
              <a:defRPr/>
            </a:lvl8pPr>
            <a:lvl9pPr lvl="8" algn="l">
              <a:lnSpc>
                <a:spcPct val="100000"/>
              </a:lnSpc>
              <a:spcBef>
                <a:spcPts val="0"/>
              </a:spcBef>
              <a:spcAft>
                <a:spcPts val="0"/>
              </a:spcAft>
              <a:buSzPts val="500"/>
              <a:buNone/>
              <a:defRPr/>
            </a:lvl9pPr>
          </a:lstStyle>
          <a:p>
            <a:endParaRPr/>
          </a:p>
        </p:txBody>
      </p:sp>
      <p:sp>
        <p:nvSpPr>
          <p:cNvPr id="173" name="Google Shape;173;p45"/>
          <p:cNvSpPr txBox="1">
            <a:spLocks noGrp="1"/>
          </p:cNvSpPr>
          <p:nvPr>
            <p:ph type="body" idx="1"/>
          </p:nvPr>
        </p:nvSpPr>
        <p:spPr>
          <a:xfrm>
            <a:off x="873098" y="2592165"/>
            <a:ext cx="22641348" cy="1149600"/>
          </a:xfrm>
          <a:prstGeom prst="rect">
            <a:avLst/>
          </a:prstGeom>
          <a:noFill/>
          <a:ln>
            <a:noFill/>
          </a:ln>
        </p:spPr>
        <p:txBody>
          <a:bodyPr spcFirstLastPara="1" wrap="square" lIns="68575" tIns="34275" rIns="68575" bIns="34275" anchor="t" anchorCtr="0">
            <a:noAutofit/>
          </a:bodyPr>
          <a:lstStyle>
            <a:lvl1pPr marL="1219204" lvl="0" indent="-609603" algn="ctr">
              <a:lnSpc>
                <a:spcPct val="90000"/>
              </a:lnSpc>
              <a:spcBef>
                <a:spcPts val="1867"/>
              </a:spcBef>
              <a:spcAft>
                <a:spcPts val="0"/>
              </a:spcAft>
              <a:buClr>
                <a:schemeClr val="accent5"/>
              </a:buClr>
              <a:buSzPts val="1500"/>
              <a:buNone/>
              <a:defRPr sz="4001" b="1" cap="none">
                <a:solidFill>
                  <a:schemeClr val="accent5"/>
                </a:solidFill>
              </a:defRPr>
            </a:lvl1pPr>
            <a:lvl2pPr marL="2438410" lvl="1" indent="-609603" algn="l">
              <a:lnSpc>
                <a:spcPct val="90000"/>
              </a:lnSpc>
              <a:spcBef>
                <a:spcPts val="1067"/>
              </a:spcBef>
              <a:spcAft>
                <a:spcPts val="0"/>
              </a:spcAft>
              <a:buClr>
                <a:schemeClr val="accent5"/>
              </a:buClr>
              <a:buSzPts val="1800"/>
              <a:buNone/>
              <a:defRPr>
                <a:solidFill>
                  <a:schemeClr val="accent5"/>
                </a:solidFill>
              </a:defRPr>
            </a:lvl2pPr>
            <a:lvl3pPr marL="3657616" lvl="2" indent="-609603" algn="l">
              <a:lnSpc>
                <a:spcPct val="90000"/>
              </a:lnSpc>
              <a:spcBef>
                <a:spcPts val="1067"/>
              </a:spcBef>
              <a:spcAft>
                <a:spcPts val="0"/>
              </a:spcAft>
              <a:buClr>
                <a:schemeClr val="accent5"/>
              </a:buClr>
              <a:buSzPts val="1500"/>
              <a:buNone/>
              <a:defRPr>
                <a:solidFill>
                  <a:schemeClr val="accent5"/>
                </a:solidFill>
              </a:defRPr>
            </a:lvl3pPr>
            <a:lvl4pPr marL="4876820" lvl="3" indent="-609603" algn="l">
              <a:lnSpc>
                <a:spcPct val="90000"/>
              </a:lnSpc>
              <a:spcBef>
                <a:spcPts val="1067"/>
              </a:spcBef>
              <a:spcAft>
                <a:spcPts val="0"/>
              </a:spcAft>
              <a:buClr>
                <a:schemeClr val="accent5"/>
              </a:buClr>
              <a:buSzPts val="1300"/>
              <a:buNone/>
              <a:defRPr>
                <a:solidFill>
                  <a:schemeClr val="accent5"/>
                </a:solidFill>
              </a:defRPr>
            </a:lvl4pPr>
            <a:lvl5pPr marL="6096025" lvl="4" indent="-609603" algn="l">
              <a:lnSpc>
                <a:spcPct val="90000"/>
              </a:lnSpc>
              <a:spcBef>
                <a:spcPts val="1067"/>
              </a:spcBef>
              <a:spcAft>
                <a:spcPts val="0"/>
              </a:spcAft>
              <a:buClr>
                <a:schemeClr val="accent5"/>
              </a:buClr>
              <a:buSzPts val="1300"/>
              <a:buNone/>
              <a:defRPr>
                <a:solidFill>
                  <a:schemeClr val="accent5"/>
                </a:solidFill>
              </a:defRPr>
            </a:lvl5pPr>
            <a:lvl6pPr marL="7315230" lvl="5" indent="-829737" algn="l">
              <a:lnSpc>
                <a:spcPct val="90000"/>
              </a:lnSpc>
              <a:spcBef>
                <a:spcPts val="1067"/>
              </a:spcBef>
              <a:spcAft>
                <a:spcPts val="0"/>
              </a:spcAft>
              <a:buClr>
                <a:schemeClr val="dk1"/>
              </a:buClr>
              <a:buSzPts val="1300"/>
              <a:buChar char="•"/>
              <a:defRPr/>
            </a:lvl6pPr>
            <a:lvl7pPr marL="8534436" lvl="6" indent="-829737" algn="l">
              <a:lnSpc>
                <a:spcPct val="90000"/>
              </a:lnSpc>
              <a:spcBef>
                <a:spcPts val="1067"/>
              </a:spcBef>
              <a:spcAft>
                <a:spcPts val="0"/>
              </a:spcAft>
              <a:buClr>
                <a:schemeClr val="dk1"/>
              </a:buClr>
              <a:buSzPts val="1300"/>
              <a:buChar char="•"/>
              <a:defRPr/>
            </a:lvl7pPr>
            <a:lvl8pPr marL="9753640" lvl="7" indent="-829737" algn="l">
              <a:lnSpc>
                <a:spcPct val="90000"/>
              </a:lnSpc>
              <a:spcBef>
                <a:spcPts val="1067"/>
              </a:spcBef>
              <a:spcAft>
                <a:spcPts val="0"/>
              </a:spcAft>
              <a:buClr>
                <a:schemeClr val="dk1"/>
              </a:buClr>
              <a:buSzPts val="1300"/>
              <a:buChar char="•"/>
              <a:defRPr/>
            </a:lvl8pPr>
            <a:lvl9pPr marL="10972845" lvl="8" indent="-829737" algn="l">
              <a:lnSpc>
                <a:spcPct val="90000"/>
              </a:lnSpc>
              <a:spcBef>
                <a:spcPts val="1067"/>
              </a:spcBef>
              <a:spcAft>
                <a:spcPts val="0"/>
              </a:spcAft>
              <a:buClr>
                <a:schemeClr val="dk1"/>
              </a:buClr>
              <a:buSzPts val="1300"/>
              <a:buChar char="•"/>
              <a:defRPr/>
            </a:lvl9pPr>
          </a:lstStyle>
          <a:p>
            <a:endParaRPr/>
          </a:p>
        </p:txBody>
      </p:sp>
      <p:sp>
        <p:nvSpPr>
          <p:cNvPr id="174" name="Google Shape;174;p45"/>
          <p:cNvSpPr txBox="1">
            <a:spLocks noGrp="1"/>
          </p:cNvSpPr>
          <p:nvPr>
            <p:ph type="body" idx="2"/>
          </p:nvPr>
        </p:nvSpPr>
        <p:spPr>
          <a:xfrm>
            <a:off x="855650" y="4036893"/>
            <a:ext cx="3033195" cy="1149600"/>
          </a:xfrm>
          <a:prstGeom prst="rect">
            <a:avLst/>
          </a:prstGeom>
          <a:noFill/>
          <a:ln>
            <a:noFill/>
          </a:ln>
        </p:spPr>
        <p:txBody>
          <a:bodyPr spcFirstLastPara="1" wrap="square" lIns="68575" tIns="34275" rIns="68575" bIns="34275" anchor="t" anchorCtr="0">
            <a:noAutofit/>
          </a:bodyPr>
          <a:lstStyle>
            <a:lvl1pPr marL="1219204" lvl="0" indent="-609603" algn="l">
              <a:lnSpc>
                <a:spcPct val="90000"/>
              </a:lnSpc>
              <a:spcBef>
                <a:spcPts val="1867"/>
              </a:spcBef>
              <a:spcAft>
                <a:spcPts val="0"/>
              </a:spcAft>
              <a:buClr>
                <a:schemeClr val="accent5"/>
              </a:buClr>
              <a:buSzPts val="2100"/>
              <a:buNone/>
              <a:defRPr sz="5599" b="0" cap="none">
                <a:solidFill>
                  <a:schemeClr val="accent5"/>
                </a:solidFill>
                <a:latin typeface="Arial"/>
                <a:ea typeface="Arial"/>
                <a:cs typeface="Arial"/>
                <a:sym typeface="Arial"/>
              </a:defRPr>
            </a:lvl1pPr>
            <a:lvl2pPr marL="2438410" lvl="1" indent="-609603" algn="l">
              <a:lnSpc>
                <a:spcPct val="90000"/>
              </a:lnSpc>
              <a:spcBef>
                <a:spcPts val="1067"/>
              </a:spcBef>
              <a:spcAft>
                <a:spcPts val="0"/>
              </a:spcAft>
              <a:buClr>
                <a:schemeClr val="accent5"/>
              </a:buClr>
              <a:buSzPts val="1800"/>
              <a:buNone/>
              <a:defRPr>
                <a:solidFill>
                  <a:schemeClr val="accent5"/>
                </a:solidFill>
              </a:defRPr>
            </a:lvl2pPr>
            <a:lvl3pPr marL="3657616" lvl="2" indent="-609603" algn="l">
              <a:lnSpc>
                <a:spcPct val="90000"/>
              </a:lnSpc>
              <a:spcBef>
                <a:spcPts val="1067"/>
              </a:spcBef>
              <a:spcAft>
                <a:spcPts val="0"/>
              </a:spcAft>
              <a:buClr>
                <a:schemeClr val="accent5"/>
              </a:buClr>
              <a:buSzPts val="1500"/>
              <a:buNone/>
              <a:defRPr>
                <a:solidFill>
                  <a:schemeClr val="accent5"/>
                </a:solidFill>
              </a:defRPr>
            </a:lvl3pPr>
            <a:lvl4pPr marL="4876820" lvl="3" indent="-609603" algn="l">
              <a:lnSpc>
                <a:spcPct val="90000"/>
              </a:lnSpc>
              <a:spcBef>
                <a:spcPts val="1067"/>
              </a:spcBef>
              <a:spcAft>
                <a:spcPts val="0"/>
              </a:spcAft>
              <a:buClr>
                <a:schemeClr val="accent5"/>
              </a:buClr>
              <a:buSzPts val="1300"/>
              <a:buNone/>
              <a:defRPr>
                <a:solidFill>
                  <a:schemeClr val="accent5"/>
                </a:solidFill>
              </a:defRPr>
            </a:lvl4pPr>
            <a:lvl5pPr marL="6096025" lvl="4" indent="-609603" algn="l">
              <a:lnSpc>
                <a:spcPct val="90000"/>
              </a:lnSpc>
              <a:spcBef>
                <a:spcPts val="1067"/>
              </a:spcBef>
              <a:spcAft>
                <a:spcPts val="0"/>
              </a:spcAft>
              <a:buClr>
                <a:schemeClr val="accent5"/>
              </a:buClr>
              <a:buSzPts val="1300"/>
              <a:buNone/>
              <a:defRPr>
                <a:solidFill>
                  <a:schemeClr val="accent5"/>
                </a:solidFill>
              </a:defRPr>
            </a:lvl5pPr>
            <a:lvl6pPr marL="7315230" lvl="5" indent="-829737" algn="l">
              <a:lnSpc>
                <a:spcPct val="90000"/>
              </a:lnSpc>
              <a:spcBef>
                <a:spcPts val="1067"/>
              </a:spcBef>
              <a:spcAft>
                <a:spcPts val="0"/>
              </a:spcAft>
              <a:buClr>
                <a:schemeClr val="dk1"/>
              </a:buClr>
              <a:buSzPts val="1300"/>
              <a:buChar char="•"/>
              <a:defRPr/>
            </a:lvl6pPr>
            <a:lvl7pPr marL="8534436" lvl="6" indent="-829737" algn="l">
              <a:lnSpc>
                <a:spcPct val="90000"/>
              </a:lnSpc>
              <a:spcBef>
                <a:spcPts val="1067"/>
              </a:spcBef>
              <a:spcAft>
                <a:spcPts val="0"/>
              </a:spcAft>
              <a:buClr>
                <a:schemeClr val="dk1"/>
              </a:buClr>
              <a:buSzPts val="1300"/>
              <a:buChar char="•"/>
              <a:defRPr/>
            </a:lvl7pPr>
            <a:lvl8pPr marL="9753640" lvl="7" indent="-829737" algn="l">
              <a:lnSpc>
                <a:spcPct val="90000"/>
              </a:lnSpc>
              <a:spcBef>
                <a:spcPts val="1067"/>
              </a:spcBef>
              <a:spcAft>
                <a:spcPts val="0"/>
              </a:spcAft>
              <a:buClr>
                <a:schemeClr val="dk1"/>
              </a:buClr>
              <a:buSzPts val="1300"/>
              <a:buChar char="•"/>
              <a:defRPr/>
            </a:lvl8pPr>
            <a:lvl9pPr marL="10972845" lvl="8" indent="-829737" algn="l">
              <a:lnSpc>
                <a:spcPct val="90000"/>
              </a:lnSpc>
              <a:spcBef>
                <a:spcPts val="1067"/>
              </a:spcBef>
              <a:spcAft>
                <a:spcPts val="0"/>
              </a:spcAft>
              <a:buClr>
                <a:schemeClr val="dk1"/>
              </a:buClr>
              <a:buSzPts val="1300"/>
              <a:buChar char="•"/>
              <a:defRPr/>
            </a:lvl9pPr>
          </a:lstStyle>
          <a:p>
            <a:endParaRPr/>
          </a:p>
        </p:txBody>
      </p:sp>
      <p:sp>
        <p:nvSpPr>
          <p:cNvPr id="175" name="Google Shape;175;p45"/>
          <p:cNvSpPr txBox="1">
            <a:spLocks noGrp="1"/>
          </p:cNvSpPr>
          <p:nvPr>
            <p:ph type="body" idx="3"/>
          </p:nvPr>
        </p:nvSpPr>
        <p:spPr>
          <a:xfrm>
            <a:off x="4144605" y="4036893"/>
            <a:ext cx="3033195" cy="1149600"/>
          </a:xfrm>
          <a:prstGeom prst="rect">
            <a:avLst/>
          </a:prstGeom>
          <a:noFill/>
          <a:ln>
            <a:noFill/>
          </a:ln>
        </p:spPr>
        <p:txBody>
          <a:bodyPr spcFirstLastPara="1" wrap="square" lIns="68575" tIns="34275" rIns="68575" bIns="34275" anchor="t" anchorCtr="0">
            <a:noAutofit/>
          </a:bodyPr>
          <a:lstStyle>
            <a:lvl1pPr marL="1219204" lvl="0" indent="-609603" algn="l">
              <a:lnSpc>
                <a:spcPct val="90000"/>
              </a:lnSpc>
              <a:spcBef>
                <a:spcPts val="1867"/>
              </a:spcBef>
              <a:spcAft>
                <a:spcPts val="0"/>
              </a:spcAft>
              <a:buClr>
                <a:schemeClr val="accent5"/>
              </a:buClr>
              <a:buSzPts val="2100"/>
              <a:buNone/>
              <a:defRPr sz="5599" b="0" cap="none">
                <a:solidFill>
                  <a:schemeClr val="accent5"/>
                </a:solidFill>
                <a:latin typeface="Arial"/>
                <a:ea typeface="Arial"/>
                <a:cs typeface="Arial"/>
                <a:sym typeface="Arial"/>
              </a:defRPr>
            </a:lvl1pPr>
            <a:lvl2pPr marL="2438410" lvl="1" indent="-609603" algn="l">
              <a:lnSpc>
                <a:spcPct val="90000"/>
              </a:lnSpc>
              <a:spcBef>
                <a:spcPts val="1067"/>
              </a:spcBef>
              <a:spcAft>
                <a:spcPts val="0"/>
              </a:spcAft>
              <a:buClr>
                <a:schemeClr val="accent5"/>
              </a:buClr>
              <a:buSzPts val="1800"/>
              <a:buNone/>
              <a:defRPr>
                <a:solidFill>
                  <a:schemeClr val="accent5"/>
                </a:solidFill>
              </a:defRPr>
            </a:lvl2pPr>
            <a:lvl3pPr marL="3657616" lvl="2" indent="-609603" algn="l">
              <a:lnSpc>
                <a:spcPct val="90000"/>
              </a:lnSpc>
              <a:spcBef>
                <a:spcPts val="1067"/>
              </a:spcBef>
              <a:spcAft>
                <a:spcPts val="0"/>
              </a:spcAft>
              <a:buClr>
                <a:schemeClr val="accent5"/>
              </a:buClr>
              <a:buSzPts val="1500"/>
              <a:buNone/>
              <a:defRPr>
                <a:solidFill>
                  <a:schemeClr val="accent5"/>
                </a:solidFill>
              </a:defRPr>
            </a:lvl3pPr>
            <a:lvl4pPr marL="4876820" lvl="3" indent="-609603" algn="l">
              <a:lnSpc>
                <a:spcPct val="90000"/>
              </a:lnSpc>
              <a:spcBef>
                <a:spcPts val="1067"/>
              </a:spcBef>
              <a:spcAft>
                <a:spcPts val="0"/>
              </a:spcAft>
              <a:buClr>
                <a:schemeClr val="accent5"/>
              </a:buClr>
              <a:buSzPts val="1300"/>
              <a:buNone/>
              <a:defRPr>
                <a:solidFill>
                  <a:schemeClr val="accent5"/>
                </a:solidFill>
              </a:defRPr>
            </a:lvl4pPr>
            <a:lvl5pPr marL="6096025" lvl="4" indent="-609603" algn="l">
              <a:lnSpc>
                <a:spcPct val="90000"/>
              </a:lnSpc>
              <a:spcBef>
                <a:spcPts val="1067"/>
              </a:spcBef>
              <a:spcAft>
                <a:spcPts val="0"/>
              </a:spcAft>
              <a:buClr>
                <a:schemeClr val="accent5"/>
              </a:buClr>
              <a:buSzPts val="1300"/>
              <a:buNone/>
              <a:defRPr>
                <a:solidFill>
                  <a:schemeClr val="accent5"/>
                </a:solidFill>
              </a:defRPr>
            </a:lvl5pPr>
            <a:lvl6pPr marL="7315230" lvl="5" indent="-829737" algn="l">
              <a:lnSpc>
                <a:spcPct val="90000"/>
              </a:lnSpc>
              <a:spcBef>
                <a:spcPts val="1067"/>
              </a:spcBef>
              <a:spcAft>
                <a:spcPts val="0"/>
              </a:spcAft>
              <a:buClr>
                <a:schemeClr val="dk1"/>
              </a:buClr>
              <a:buSzPts val="1300"/>
              <a:buChar char="•"/>
              <a:defRPr/>
            </a:lvl6pPr>
            <a:lvl7pPr marL="8534436" lvl="6" indent="-829737" algn="l">
              <a:lnSpc>
                <a:spcPct val="90000"/>
              </a:lnSpc>
              <a:spcBef>
                <a:spcPts val="1067"/>
              </a:spcBef>
              <a:spcAft>
                <a:spcPts val="0"/>
              </a:spcAft>
              <a:buClr>
                <a:schemeClr val="dk1"/>
              </a:buClr>
              <a:buSzPts val="1300"/>
              <a:buChar char="•"/>
              <a:defRPr/>
            </a:lvl7pPr>
            <a:lvl8pPr marL="9753640" lvl="7" indent="-829737" algn="l">
              <a:lnSpc>
                <a:spcPct val="90000"/>
              </a:lnSpc>
              <a:spcBef>
                <a:spcPts val="1067"/>
              </a:spcBef>
              <a:spcAft>
                <a:spcPts val="0"/>
              </a:spcAft>
              <a:buClr>
                <a:schemeClr val="dk1"/>
              </a:buClr>
              <a:buSzPts val="1300"/>
              <a:buChar char="•"/>
              <a:defRPr/>
            </a:lvl8pPr>
            <a:lvl9pPr marL="10972845" lvl="8" indent="-829737" algn="l">
              <a:lnSpc>
                <a:spcPct val="90000"/>
              </a:lnSpc>
              <a:spcBef>
                <a:spcPts val="1067"/>
              </a:spcBef>
              <a:spcAft>
                <a:spcPts val="0"/>
              </a:spcAft>
              <a:buClr>
                <a:schemeClr val="dk1"/>
              </a:buClr>
              <a:buSzPts val="1300"/>
              <a:buChar char="•"/>
              <a:defRPr/>
            </a:lvl9pPr>
          </a:lstStyle>
          <a:p>
            <a:endParaRPr/>
          </a:p>
        </p:txBody>
      </p:sp>
      <p:sp>
        <p:nvSpPr>
          <p:cNvPr id="176" name="Google Shape;176;p45"/>
          <p:cNvSpPr txBox="1">
            <a:spLocks noGrp="1"/>
          </p:cNvSpPr>
          <p:nvPr>
            <p:ph type="body" idx="4"/>
          </p:nvPr>
        </p:nvSpPr>
        <p:spPr>
          <a:xfrm>
            <a:off x="7393968" y="4036893"/>
            <a:ext cx="3033195" cy="1149600"/>
          </a:xfrm>
          <a:prstGeom prst="rect">
            <a:avLst/>
          </a:prstGeom>
          <a:noFill/>
          <a:ln>
            <a:noFill/>
          </a:ln>
        </p:spPr>
        <p:txBody>
          <a:bodyPr spcFirstLastPara="1" wrap="square" lIns="68575" tIns="34275" rIns="68575" bIns="34275" anchor="t" anchorCtr="0">
            <a:noAutofit/>
          </a:bodyPr>
          <a:lstStyle>
            <a:lvl1pPr marL="1219204" lvl="0" indent="-609603" algn="l">
              <a:lnSpc>
                <a:spcPct val="90000"/>
              </a:lnSpc>
              <a:spcBef>
                <a:spcPts val="1867"/>
              </a:spcBef>
              <a:spcAft>
                <a:spcPts val="0"/>
              </a:spcAft>
              <a:buClr>
                <a:schemeClr val="accent5"/>
              </a:buClr>
              <a:buSzPts val="2100"/>
              <a:buNone/>
              <a:defRPr sz="5599" b="0" cap="none">
                <a:solidFill>
                  <a:schemeClr val="accent5"/>
                </a:solidFill>
                <a:latin typeface="Arial"/>
                <a:ea typeface="Arial"/>
                <a:cs typeface="Arial"/>
                <a:sym typeface="Arial"/>
              </a:defRPr>
            </a:lvl1pPr>
            <a:lvl2pPr marL="2438410" lvl="1" indent="-609603" algn="l">
              <a:lnSpc>
                <a:spcPct val="90000"/>
              </a:lnSpc>
              <a:spcBef>
                <a:spcPts val="1067"/>
              </a:spcBef>
              <a:spcAft>
                <a:spcPts val="0"/>
              </a:spcAft>
              <a:buClr>
                <a:schemeClr val="accent5"/>
              </a:buClr>
              <a:buSzPts val="1800"/>
              <a:buNone/>
              <a:defRPr>
                <a:solidFill>
                  <a:schemeClr val="accent5"/>
                </a:solidFill>
              </a:defRPr>
            </a:lvl2pPr>
            <a:lvl3pPr marL="3657616" lvl="2" indent="-609603" algn="l">
              <a:lnSpc>
                <a:spcPct val="90000"/>
              </a:lnSpc>
              <a:spcBef>
                <a:spcPts val="1067"/>
              </a:spcBef>
              <a:spcAft>
                <a:spcPts val="0"/>
              </a:spcAft>
              <a:buClr>
                <a:schemeClr val="accent5"/>
              </a:buClr>
              <a:buSzPts val="1500"/>
              <a:buNone/>
              <a:defRPr>
                <a:solidFill>
                  <a:schemeClr val="accent5"/>
                </a:solidFill>
              </a:defRPr>
            </a:lvl3pPr>
            <a:lvl4pPr marL="4876820" lvl="3" indent="-609603" algn="l">
              <a:lnSpc>
                <a:spcPct val="90000"/>
              </a:lnSpc>
              <a:spcBef>
                <a:spcPts val="1067"/>
              </a:spcBef>
              <a:spcAft>
                <a:spcPts val="0"/>
              </a:spcAft>
              <a:buClr>
                <a:schemeClr val="accent5"/>
              </a:buClr>
              <a:buSzPts val="1300"/>
              <a:buNone/>
              <a:defRPr>
                <a:solidFill>
                  <a:schemeClr val="accent5"/>
                </a:solidFill>
              </a:defRPr>
            </a:lvl4pPr>
            <a:lvl5pPr marL="6096025" lvl="4" indent="-609603" algn="l">
              <a:lnSpc>
                <a:spcPct val="90000"/>
              </a:lnSpc>
              <a:spcBef>
                <a:spcPts val="1067"/>
              </a:spcBef>
              <a:spcAft>
                <a:spcPts val="0"/>
              </a:spcAft>
              <a:buClr>
                <a:schemeClr val="accent5"/>
              </a:buClr>
              <a:buSzPts val="1300"/>
              <a:buNone/>
              <a:defRPr>
                <a:solidFill>
                  <a:schemeClr val="accent5"/>
                </a:solidFill>
              </a:defRPr>
            </a:lvl5pPr>
            <a:lvl6pPr marL="7315230" lvl="5" indent="-829737" algn="l">
              <a:lnSpc>
                <a:spcPct val="90000"/>
              </a:lnSpc>
              <a:spcBef>
                <a:spcPts val="1067"/>
              </a:spcBef>
              <a:spcAft>
                <a:spcPts val="0"/>
              </a:spcAft>
              <a:buClr>
                <a:schemeClr val="dk1"/>
              </a:buClr>
              <a:buSzPts val="1300"/>
              <a:buChar char="•"/>
              <a:defRPr/>
            </a:lvl6pPr>
            <a:lvl7pPr marL="8534436" lvl="6" indent="-829737" algn="l">
              <a:lnSpc>
                <a:spcPct val="90000"/>
              </a:lnSpc>
              <a:spcBef>
                <a:spcPts val="1067"/>
              </a:spcBef>
              <a:spcAft>
                <a:spcPts val="0"/>
              </a:spcAft>
              <a:buClr>
                <a:schemeClr val="dk1"/>
              </a:buClr>
              <a:buSzPts val="1300"/>
              <a:buChar char="•"/>
              <a:defRPr/>
            </a:lvl7pPr>
            <a:lvl8pPr marL="9753640" lvl="7" indent="-829737" algn="l">
              <a:lnSpc>
                <a:spcPct val="90000"/>
              </a:lnSpc>
              <a:spcBef>
                <a:spcPts val="1067"/>
              </a:spcBef>
              <a:spcAft>
                <a:spcPts val="0"/>
              </a:spcAft>
              <a:buClr>
                <a:schemeClr val="dk1"/>
              </a:buClr>
              <a:buSzPts val="1300"/>
              <a:buChar char="•"/>
              <a:defRPr/>
            </a:lvl8pPr>
            <a:lvl9pPr marL="10972845" lvl="8" indent="-829737" algn="l">
              <a:lnSpc>
                <a:spcPct val="90000"/>
              </a:lnSpc>
              <a:spcBef>
                <a:spcPts val="1067"/>
              </a:spcBef>
              <a:spcAft>
                <a:spcPts val="0"/>
              </a:spcAft>
              <a:buClr>
                <a:schemeClr val="dk1"/>
              </a:buClr>
              <a:buSzPts val="1300"/>
              <a:buChar char="•"/>
              <a:defRPr/>
            </a:lvl9pPr>
          </a:lstStyle>
          <a:p>
            <a:endParaRPr/>
          </a:p>
        </p:txBody>
      </p:sp>
      <p:sp>
        <p:nvSpPr>
          <p:cNvPr id="177" name="Google Shape;177;p45"/>
          <p:cNvSpPr txBox="1">
            <a:spLocks noGrp="1"/>
          </p:cNvSpPr>
          <p:nvPr>
            <p:ph type="body" idx="5"/>
          </p:nvPr>
        </p:nvSpPr>
        <p:spPr>
          <a:xfrm>
            <a:off x="10688494" y="4036893"/>
            <a:ext cx="3033195" cy="1149600"/>
          </a:xfrm>
          <a:prstGeom prst="rect">
            <a:avLst/>
          </a:prstGeom>
          <a:noFill/>
          <a:ln>
            <a:noFill/>
          </a:ln>
        </p:spPr>
        <p:txBody>
          <a:bodyPr spcFirstLastPara="1" wrap="square" lIns="68575" tIns="34275" rIns="68575" bIns="34275" anchor="t" anchorCtr="0">
            <a:noAutofit/>
          </a:bodyPr>
          <a:lstStyle>
            <a:lvl1pPr marL="1219204" lvl="0" indent="-609603" algn="l">
              <a:lnSpc>
                <a:spcPct val="90000"/>
              </a:lnSpc>
              <a:spcBef>
                <a:spcPts val="1867"/>
              </a:spcBef>
              <a:spcAft>
                <a:spcPts val="0"/>
              </a:spcAft>
              <a:buClr>
                <a:schemeClr val="accent5"/>
              </a:buClr>
              <a:buSzPts val="2100"/>
              <a:buNone/>
              <a:defRPr sz="5599" b="0" cap="none">
                <a:solidFill>
                  <a:schemeClr val="accent5"/>
                </a:solidFill>
                <a:latin typeface="Arial"/>
                <a:ea typeface="Arial"/>
                <a:cs typeface="Arial"/>
                <a:sym typeface="Arial"/>
              </a:defRPr>
            </a:lvl1pPr>
            <a:lvl2pPr marL="2438410" lvl="1" indent="-609603" algn="l">
              <a:lnSpc>
                <a:spcPct val="90000"/>
              </a:lnSpc>
              <a:spcBef>
                <a:spcPts val="1067"/>
              </a:spcBef>
              <a:spcAft>
                <a:spcPts val="0"/>
              </a:spcAft>
              <a:buClr>
                <a:schemeClr val="accent5"/>
              </a:buClr>
              <a:buSzPts val="1800"/>
              <a:buNone/>
              <a:defRPr>
                <a:solidFill>
                  <a:schemeClr val="accent5"/>
                </a:solidFill>
              </a:defRPr>
            </a:lvl2pPr>
            <a:lvl3pPr marL="3657616" lvl="2" indent="-609603" algn="l">
              <a:lnSpc>
                <a:spcPct val="90000"/>
              </a:lnSpc>
              <a:spcBef>
                <a:spcPts val="1067"/>
              </a:spcBef>
              <a:spcAft>
                <a:spcPts val="0"/>
              </a:spcAft>
              <a:buClr>
                <a:schemeClr val="accent5"/>
              </a:buClr>
              <a:buSzPts val="1500"/>
              <a:buNone/>
              <a:defRPr>
                <a:solidFill>
                  <a:schemeClr val="accent5"/>
                </a:solidFill>
              </a:defRPr>
            </a:lvl3pPr>
            <a:lvl4pPr marL="4876820" lvl="3" indent="-609603" algn="l">
              <a:lnSpc>
                <a:spcPct val="90000"/>
              </a:lnSpc>
              <a:spcBef>
                <a:spcPts val="1067"/>
              </a:spcBef>
              <a:spcAft>
                <a:spcPts val="0"/>
              </a:spcAft>
              <a:buClr>
                <a:schemeClr val="accent5"/>
              </a:buClr>
              <a:buSzPts val="1300"/>
              <a:buNone/>
              <a:defRPr>
                <a:solidFill>
                  <a:schemeClr val="accent5"/>
                </a:solidFill>
              </a:defRPr>
            </a:lvl4pPr>
            <a:lvl5pPr marL="6096025" lvl="4" indent="-609603" algn="l">
              <a:lnSpc>
                <a:spcPct val="90000"/>
              </a:lnSpc>
              <a:spcBef>
                <a:spcPts val="1067"/>
              </a:spcBef>
              <a:spcAft>
                <a:spcPts val="0"/>
              </a:spcAft>
              <a:buClr>
                <a:schemeClr val="accent5"/>
              </a:buClr>
              <a:buSzPts val="1300"/>
              <a:buNone/>
              <a:defRPr>
                <a:solidFill>
                  <a:schemeClr val="accent5"/>
                </a:solidFill>
              </a:defRPr>
            </a:lvl5pPr>
            <a:lvl6pPr marL="7315230" lvl="5" indent="-829737" algn="l">
              <a:lnSpc>
                <a:spcPct val="90000"/>
              </a:lnSpc>
              <a:spcBef>
                <a:spcPts val="1067"/>
              </a:spcBef>
              <a:spcAft>
                <a:spcPts val="0"/>
              </a:spcAft>
              <a:buClr>
                <a:schemeClr val="dk1"/>
              </a:buClr>
              <a:buSzPts val="1300"/>
              <a:buChar char="•"/>
              <a:defRPr/>
            </a:lvl6pPr>
            <a:lvl7pPr marL="8534436" lvl="6" indent="-829737" algn="l">
              <a:lnSpc>
                <a:spcPct val="90000"/>
              </a:lnSpc>
              <a:spcBef>
                <a:spcPts val="1067"/>
              </a:spcBef>
              <a:spcAft>
                <a:spcPts val="0"/>
              </a:spcAft>
              <a:buClr>
                <a:schemeClr val="dk1"/>
              </a:buClr>
              <a:buSzPts val="1300"/>
              <a:buChar char="•"/>
              <a:defRPr/>
            </a:lvl7pPr>
            <a:lvl8pPr marL="9753640" lvl="7" indent="-829737" algn="l">
              <a:lnSpc>
                <a:spcPct val="90000"/>
              </a:lnSpc>
              <a:spcBef>
                <a:spcPts val="1067"/>
              </a:spcBef>
              <a:spcAft>
                <a:spcPts val="0"/>
              </a:spcAft>
              <a:buClr>
                <a:schemeClr val="dk1"/>
              </a:buClr>
              <a:buSzPts val="1300"/>
              <a:buChar char="•"/>
              <a:defRPr/>
            </a:lvl8pPr>
            <a:lvl9pPr marL="10972845" lvl="8" indent="-829737" algn="l">
              <a:lnSpc>
                <a:spcPct val="90000"/>
              </a:lnSpc>
              <a:spcBef>
                <a:spcPts val="1067"/>
              </a:spcBef>
              <a:spcAft>
                <a:spcPts val="0"/>
              </a:spcAft>
              <a:buClr>
                <a:schemeClr val="dk1"/>
              </a:buClr>
              <a:buSzPts val="1300"/>
              <a:buChar char="•"/>
              <a:defRPr/>
            </a:lvl9pPr>
          </a:lstStyle>
          <a:p>
            <a:endParaRPr/>
          </a:p>
        </p:txBody>
      </p:sp>
      <p:sp>
        <p:nvSpPr>
          <p:cNvPr id="178" name="Google Shape;178;p45"/>
          <p:cNvSpPr txBox="1">
            <a:spLocks noGrp="1"/>
          </p:cNvSpPr>
          <p:nvPr>
            <p:ph type="body" idx="6"/>
          </p:nvPr>
        </p:nvSpPr>
        <p:spPr>
          <a:xfrm>
            <a:off x="13937856" y="4036893"/>
            <a:ext cx="3033195" cy="1149600"/>
          </a:xfrm>
          <a:prstGeom prst="rect">
            <a:avLst/>
          </a:prstGeom>
          <a:noFill/>
          <a:ln>
            <a:noFill/>
          </a:ln>
        </p:spPr>
        <p:txBody>
          <a:bodyPr spcFirstLastPara="1" wrap="square" lIns="68575" tIns="34275" rIns="68575" bIns="34275" anchor="t" anchorCtr="0">
            <a:noAutofit/>
          </a:bodyPr>
          <a:lstStyle>
            <a:lvl1pPr marL="1219204" lvl="0" indent="-609603" algn="l">
              <a:lnSpc>
                <a:spcPct val="90000"/>
              </a:lnSpc>
              <a:spcBef>
                <a:spcPts val="1867"/>
              </a:spcBef>
              <a:spcAft>
                <a:spcPts val="0"/>
              </a:spcAft>
              <a:buClr>
                <a:schemeClr val="accent5"/>
              </a:buClr>
              <a:buSzPts val="2100"/>
              <a:buNone/>
              <a:defRPr sz="5599" b="0" cap="none">
                <a:solidFill>
                  <a:schemeClr val="accent5"/>
                </a:solidFill>
                <a:latin typeface="Arial"/>
                <a:ea typeface="Arial"/>
                <a:cs typeface="Arial"/>
                <a:sym typeface="Arial"/>
              </a:defRPr>
            </a:lvl1pPr>
            <a:lvl2pPr marL="2438410" lvl="1" indent="-609603" algn="l">
              <a:lnSpc>
                <a:spcPct val="90000"/>
              </a:lnSpc>
              <a:spcBef>
                <a:spcPts val="1067"/>
              </a:spcBef>
              <a:spcAft>
                <a:spcPts val="0"/>
              </a:spcAft>
              <a:buClr>
                <a:schemeClr val="accent5"/>
              </a:buClr>
              <a:buSzPts val="1800"/>
              <a:buNone/>
              <a:defRPr>
                <a:solidFill>
                  <a:schemeClr val="accent5"/>
                </a:solidFill>
              </a:defRPr>
            </a:lvl2pPr>
            <a:lvl3pPr marL="3657616" lvl="2" indent="-609603" algn="l">
              <a:lnSpc>
                <a:spcPct val="90000"/>
              </a:lnSpc>
              <a:spcBef>
                <a:spcPts val="1067"/>
              </a:spcBef>
              <a:spcAft>
                <a:spcPts val="0"/>
              </a:spcAft>
              <a:buClr>
                <a:schemeClr val="accent5"/>
              </a:buClr>
              <a:buSzPts val="1500"/>
              <a:buNone/>
              <a:defRPr>
                <a:solidFill>
                  <a:schemeClr val="accent5"/>
                </a:solidFill>
              </a:defRPr>
            </a:lvl3pPr>
            <a:lvl4pPr marL="4876820" lvl="3" indent="-609603" algn="l">
              <a:lnSpc>
                <a:spcPct val="90000"/>
              </a:lnSpc>
              <a:spcBef>
                <a:spcPts val="1067"/>
              </a:spcBef>
              <a:spcAft>
                <a:spcPts val="0"/>
              </a:spcAft>
              <a:buClr>
                <a:schemeClr val="accent5"/>
              </a:buClr>
              <a:buSzPts val="1300"/>
              <a:buNone/>
              <a:defRPr>
                <a:solidFill>
                  <a:schemeClr val="accent5"/>
                </a:solidFill>
              </a:defRPr>
            </a:lvl4pPr>
            <a:lvl5pPr marL="6096025" lvl="4" indent="-609603" algn="l">
              <a:lnSpc>
                <a:spcPct val="90000"/>
              </a:lnSpc>
              <a:spcBef>
                <a:spcPts val="1067"/>
              </a:spcBef>
              <a:spcAft>
                <a:spcPts val="0"/>
              </a:spcAft>
              <a:buClr>
                <a:schemeClr val="accent5"/>
              </a:buClr>
              <a:buSzPts val="1300"/>
              <a:buNone/>
              <a:defRPr>
                <a:solidFill>
                  <a:schemeClr val="accent5"/>
                </a:solidFill>
              </a:defRPr>
            </a:lvl5pPr>
            <a:lvl6pPr marL="7315230" lvl="5" indent="-829737" algn="l">
              <a:lnSpc>
                <a:spcPct val="90000"/>
              </a:lnSpc>
              <a:spcBef>
                <a:spcPts val="1067"/>
              </a:spcBef>
              <a:spcAft>
                <a:spcPts val="0"/>
              </a:spcAft>
              <a:buClr>
                <a:schemeClr val="dk1"/>
              </a:buClr>
              <a:buSzPts val="1300"/>
              <a:buChar char="•"/>
              <a:defRPr/>
            </a:lvl6pPr>
            <a:lvl7pPr marL="8534436" lvl="6" indent="-829737" algn="l">
              <a:lnSpc>
                <a:spcPct val="90000"/>
              </a:lnSpc>
              <a:spcBef>
                <a:spcPts val="1067"/>
              </a:spcBef>
              <a:spcAft>
                <a:spcPts val="0"/>
              </a:spcAft>
              <a:buClr>
                <a:schemeClr val="dk1"/>
              </a:buClr>
              <a:buSzPts val="1300"/>
              <a:buChar char="•"/>
              <a:defRPr/>
            </a:lvl7pPr>
            <a:lvl8pPr marL="9753640" lvl="7" indent="-829737" algn="l">
              <a:lnSpc>
                <a:spcPct val="90000"/>
              </a:lnSpc>
              <a:spcBef>
                <a:spcPts val="1067"/>
              </a:spcBef>
              <a:spcAft>
                <a:spcPts val="0"/>
              </a:spcAft>
              <a:buClr>
                <a:schemeClr val="dk1"/>
              </a:buClr>
              <a:buSzPts val="1300"/>
              <a:buChar char="•"/>
              <a:defRPr/>
            </a:lvl8pPr>
            <a:lvl9pPr marL="10972845" lvl="8" indent="-829737" algn="l">
              <a:lnSpc>
                <a:spcPct val="90000"/>
              </a:lnSpc>
              <a:spcBef>
                <a:spcPts val="1067"/>
              </a:spcBef>
              <a:spcAft>
                <a:spcPts val="0"/>
              </a:spcAft>
              <a:buClr>
                <a:schemeClr val="dk1"/>
              </a:buClr>
              <a:buSzPts val="1300"/>
              <a:buChar char="•"/>
              <a:defRPr/>
            </a:lvl9pPr>
          </a:lstStyle>
          <a:p>
            <a:endParaRPr/>
          </a:p>
        </p:txBody>
      </p:sp>
      <p:sp>
        <p:nvSpPr>
          <p:cNvPr id="179" name="Google Shape;179;p45"/>
          <p:cNvSpPr txBox="1">
            <a:spLocks noGrp="1"/>
          </p:cNvSpPr>
          <p:nvPr>
            <p:ph type="body" idx="7"/>
          </p:nvPr>
        </p:nvSpPr>
        <p:spPr>
          <a:xfrm>
            <a:off x="17187219" y="4036893"/>
            <a:ext cx="3033195" cy="1149600"/>
          </a:xfrm>
          <a:prstGeom prst="rect">
            <a:avLst/>
          </a:prstGeom>
          <a:noFill/>
          <a:ln>
            <a:noFill/>
          </a:ln>
        </p:spPr>
        <p:txBody>
          <a:bodyPr spcFirstLastPara="1" wrap="square" lIns="68575" tIns="34275" rIns="68575" bIns="34275" anchor="t" anchorCtr="0">
            <a:noAutofit/>
          </a:bodyPr>
          <a:lstStyle>
            <a:lvl1pPr marL="1219204" lvl="0" indent="-609603" algn="l">
              <a:lnSpc>
                <a:spcPct val="90000"/>
              </a:lnSpc>
              <a:spcBef>
                <a:spcPts val="1867"/>
              </a:spcBef>
              <a:spcAft>
                <a:spcPts val="0"/>
              </a:spcAft>
              <a:buClr>
                <a:schemeClr val="accent5"/>
              </a:buClr>
              <a:buSzPts val="2100"/>
              <a:buNone/>
              <a:defRPr sz="5599" b="0" cap="none">
                <a:solidFill>
                  <a:schemeClr val="accent5"/>
                </a:solidFill>
                <a:latin typeface="Arial"/>
                <a:ea typeface="Arial"/>
                <a:cs typeface="Arial"/>
                <a:sym typeface="Arial"/>
              </a:defRPr>
            </a:lvl1pPr>
            <a:lvl2pPr marL="2438410" lvl="1" indent="-609603" algn="l">
              <a:lnSpc>
                <a:spcPct val="90000"/>
              </a:lnSpc>
              <a:spcBef>
                <a:spcPts val="1067"/>
              </a:spcBef>
              <a:spcAft>
                <a:spcPts val="0"/>
              </a:spcAft>
              <a:buClr>
                <a:schemeClr val="accent5"/>
              </a:buClr>
              <a:buSzPts val="1800"/>
              <a:buNone/>
              <a:defRPr>
                <a:solidFill>
                  <a:schemeClr val="accent5"/>
                </a:solidFill>
              </a:defRPr>
            </a:lvl2pPr>
            <a:lvl3pPr marL="3657616" lvl="2" indent="-609603" algn="l">
              <a:lnSpc>
                <a:spcPct val="90000"/>
              </a:lnSpc>
              <a:spcBef>
                <a:spcPts val="1067"/>
              </a:spcBef>
              <a:spcAft>
                <a:spcPts val="0"/>
              </a:spcAft>
              <a:buClr>
                <a:schemeClr val="accent5"/>
              </a:buClr>
              <a:buSzPts val="1500"/>
              <a:buNone/>
              <a:defRPr>
                <a:solidFill>
                  <a:schemeClr val="accent5"/>
                </a:solidFill>
              </a:defRPr>
            </a:lvl3pPr>
            <a:lvl4pPr marL="4876820" lvl="3" indent="-609603" algn="l">
              <a:lnSpc>
                <a:spcPct val="90000"/>
              </a:lnSpc>
              <a:spcBef>
                <a:spcPts val="1067"/>
              </a:spcBef>
              <a:spcAft>
                <a:spcPts val="0"/>
              </a:spcAft>
              <a:buClr>
                <a:schemeClr val="accent5"/>
              </a:buClr>
              <a:buSzPts val="1300"/>
              <a:buNone/>
              <a:defRPr>
                <a:solidFill>
                  <a:schemeClr val="accent5"/>
                </a:solidFill>
              </a:defRPr>
            </a:lvl4pPr>
            <a:lvl5pPr marL="6096025" lvl="4" indent="-609603" algn="l">
              <a:lnSpc>
                <a:spcPct val="90000"/>
              </a:lnSpc>
              <a:spcBef>
                <a:spcPts val="1067"/>
              </a:spcBef>
              <a:spcAft>
                <a:spcPts val="0"/>
              </a:spcAft>
              <a:buClr>
                <a:schemeClr val="accent5"/>
              </a:buClr>
              <a:buSzPts val="1300"/>
              <a:buNone/>
              <a:defRPr>
                <a:solidFill>
                  <a:schemeClr val="accent5"/>
                </a:solidFill>
              </a:defRPr>
            </a:lvl5pPr>
            <a:lvl6pPr marL="7315230" lvl="5" indent="-829737" algn="l">
              <a:lnSpc>
                <a:spcPct val="90000"/>
              </a:lnSpc>
              <a:spcBef>
                <a:spcPts val="1067"/>
              </a:spcBef>
              <a:spcAft>
                <a:spcPts val="0"/>
              </a:spcAft>
              <a:buClr>
                <a:schemeClr val="dk1"/>
              </a:buClr>
              <a:buSzPts val="1300"/>
              <a:buChar char="•"/>
              <a:defRPr/>
            </a:lvl6pPr>
            <a:lvl7pPr marL="8534436" lvl="6" indent="-829737" algn="l">
              <a:lnSpc>
                <a:spcPct val="90000"/>
              </a:lnSpc>
              <a:spcBef>
                <a:spcPts val="1067"/>
              </a:spcBef>
              <a:spcAft>
                <a:spcPts val="0"/>
              </a:spcAft>
              <a:buClr>
                <a:schemeClr val="dk1"/>
              </a:buClr>
              <a:buSzPts val="1300"/>
              <a:buChar char="•"/>
              <a:defRPr/>
            </a:lvl7pPr>
            <a:lvl8pPr marL="9753640" lvl="7" indent="-829737" algn="l">
              <a:lnSpc>
                <a:spcPct val="90000"/>
              </a:lnSpc>
              <a:spcBef>
                <a:spcPts val="1067"/>
              </a:spcBef>
              <a:spcAft>
                <a:spcPts val="0"/>
              </a:spcAft>
              <a:buClr>
                <a:schemeClr val="dk1"/>
              </a:buClr>
              <a:buSzPts val="1300"/>
              <a:buChar char="•"/>
              <a:defRPr/>
            </a:lvl8pPr>
            <a:lvl9pPr marL="10972845" lvl="8" indent="-829737" algn="l">
              <a:lnSpc>
                <a:spcPct val="90000"/>
              </a:lnSpc>
              <a:spcBef>
                <a:spcPts val="1067"/>
              </a:spcBef>
              <a:spcAft>
                <a:spcPts val="0"/>
              </a:spcAft>
              <a:buClr>
                <a:schemeClr val="dk1"/>
              </a:buClr>
              <a:buSzPts val="1300"/>
              <a:buChar char="•"/>
              <a:defRPr/>
            </a:lvl9pPr>
          </a:lstStyle>
          <a:p>
            <a:endParaRPr/>
          </a:p>
        </p:txBody>
      </p:sp>
      <p:sp>
        <p:nvSpPr>
          <p:cNvPr id="180" name="Google Shape;180;p45"/>
          <p:cNvSpPr txBox="1">
            <a:spLocks noGrp="1"/>
          </p:cNvSpPr>
          <p:nvPr>
            <p:ph type="body" idx="8"/>
          </p:nvPr>
        </p:nvSpPr>
        <p:spPr>
          <a:xfrm>
            <a:off x="20463269" y="4036893"/>
            <a:ext cx="3033195" cy="1149600"/>
          </a:xfrm>
          <a:prstGeom prst="rect">
            <a:avLst/>
          </a:prstGeom>
          <a:noFill/>
          <a:ln>
            <a:noFill/>
          </a:ln>
        </p:spPr>
        <p:txBody>
          <a:bodyPr spcFirstLastPara="1" wrap="square" lIns="68575" tIns="34275" rIns="68575" bIns="34275" anchor="t" anchorCtr="0">
            <a:noAutofit/>
          </a:bodyPr>
          <a:lstStyle>
            <a:lvl1pPr marL="1219204" lvl="0" indent="-609603" algn="l">
              <a:lnSpc>
                <a:spcPct val="90000"/>
              </a:lnSpc>
              <a:spcBef>
                <a:spcPts val="1867"/>
              </a:spcBef>
              <a:spcAft>
                <a:spcPts val="0"/>
              </a:spcAft>
              <a:buClr>
                <a:schemeClr val="accent5"/>
              </a:buClr>
              <a:buSzPts val="2100"/>
              <a:buNone/>
              <a:defRPr sz="5599" b="0" cap="none">
                <a:solidFill>
                  <a:schemeClr val="accent5"/>
                </a:solidFill>
                <a:latin typeface="Arial"/>
                <a:ea typeface="Arial"/>
                <a:cs typeface="Arial"/>
                <a:sym typeface="Arial"/>
              </a:defRPr>
            </a:lvl1pPr>
            <a:lvl2pPr marL="2438410" lvl="1" indent="-609603" algn="l">
              <a:lnSpc>
                <a:spcPct val="90000"/>
              </a:lnSpc>
              <a:spcBef>
                <a:spcPts val="1067"/>
              </a:spcBef>
              <a:spcAft>
                <a:spcPts val="0"/>
              </a:spcAft>
              <a:buClr>
                <a:schemeClr val="accent5"/>
              </a:buClr>
              <a:buSzPts val="1800"/>
              <a:buNone/>
              <a:defRPr>
                <a:solidFill>
                  <a:schemeClr val="accent5"/>
                </a:solidFill>
              </a:defRPr>
            </a:lvl2pPr>
            <a:lvl3pPr marL="3657616" lvl="2" indent="-609603" algn="l">
              <a:lnSpc>
                <a:spcPct val="90000"/>
              </a:lnSpc>
              <a:spcBef>
                <a:spcPts val="1067"/>
              </a:spcBef>
              <a:spcAft>
                <a:spcPts val="0"/>
              </a:spcAft>
              <a:buClr>
                <a:schemeClr val="accent5"/>
              </a:buClr>
              <a:buSzPts val="1500"/>
              <a:buNone/>
              <a:defRPr>
                <a:solidFill>
                  <a:schemeClr val="accent5"/>
                </a:solidFill>
              </a:defRPr>
            </a:lvl3pPr>
            <a:lvl4pPr marL="4876820" lvl="3" indent="-609603" algn="l">
              <a:lnSpc>
                <a:spcPct val="90000"/>
              </a:lnSpc>
              <a:spcBef>
                <a:spcPts val="1067"/>
              </a:spcBef>
              <a:spcAft>
                <a:spcPts val="0"/>
              </a:spcAft>
              <a:buClr>
                <a:schemeClr val="accent5"/>
              </a:buClr>
              <a:buSzPts val="1300"/>
              <a:buNone/>
              <a:defRPr>
                <a:solidFill>
                  <a:schemeClr val="accent5"/>
                </a:solidFill>
              </a:defRPr>
            </a:lvl4pPr>
            <a:lvl5pPr marL="6096025" lvl="4" indent="-609603" algn="l">
              <a:lnSpc>
                <a:spcPct val="90000"/>
              </a:lnSpc>
              <a:spcBef>
                <a:spcPts val="1067"/>
              </a:spcBef>
              <a:spcAft>
                <a:spcPts val="0"/>
              </a:spcAft>
              <a:buClr>
                <a:schemeClr val="accent5"/>
              </a:buClr>
              <a:buSzPts val="1300"/>
              <a:buNone/>
              <a:defRPr>
                <a:solidFill>
                  <a:schemeClr val="accent5"/>
                </a:solidFill>
              </a:defRPr>
            </a:lvl5pPr>
            <a:lvl6pPr marL="7315230" lvl="5" indent="-829737" algn="l">
              <a:lnSpc>
                <a:spcPct val="90000"/>
              </a:lnSpc>
              <a:spcBef>
                <a:spcPts val="1067"/>
              </a:spcBef>
              <a:spcAft>
                <a:spcPts val="0"/>
              </a:spcAft>
              <a:buClr>
                <a:schemeClr val="dk1"/>
              </a:buClr>
              <a:buSzPts val="1300"/>
              <a:buChar char="•"/>
              <a:defRPr/>
            </a:lvl6pPr>
            <a:lvl7pPr marL="8534436" lvl="6" indent="-829737" algn="l">
              <a:lnSpc>
                <a:spcPct val="90000"/>
              </a:lnSpc>
              <a:spcBef>
                <a:spcPts val="1067"/>
              </a:spcBef>
              <a:spcAft>
                <a:spcPts val="0"/>
              </a:spcAft>
              <a:buClr>
                <a:schemeClr val="dk1"/>
              </a:buClr>
              <a:buSzPts val="1300"/>
              <a:buChar char="•"/>
              <a:defRPr/>
            </a:lvl7pPr>
            <a:lvl8pPr marL="9753640" lvl="7" indent="-829737" algn="l">
              <a:lnSpc>
                <a:spcPct val="90000"/>
              </a:lnSpc>
              <a:spcBef>
                <a:spcPts val="1067"/>
              </a:spcBef>
              <a:spcAft>
                <a:spcPts val="0"/>
              </a:spcAft>
              <a:buClr>
                <a:schemeClr val="dk1"/>
              </a:buClr>
              <a:buSzPts val="1300"/>
              <a:buChar char="•"/>
              <a:defRPr/>
            </a:lvl8pPr>
            <a:lvl9pPr marL="10972845" lvl="8" indent="-829737" algn="l">
              <a:lnSpc>
                <a:spcPct val="90000"/>
              </a:lnSpc>
              <a:spcBef>
                <a:spcPts val="1067"/>
              </a:spcBef>
              <a:spcAft>
                <a:spcPts val="0"/>
              </a:spcAft>
              <a:buClr>
                <a:schemeClr val="dk1"/>
              </a:buClr>
              <a:buSzPts val="1300"/>
              <a:buChar char="•"/>
              <a:defRPr/>
            </a:lvl9pPr>
          </a:lstStyle>
          <a:p>
            <a:endParaRPr/>
          </a:p>
        </p:txBody>
      </p:sp>
      <p:sp>
        <p:nvSpPr>
          <p:cNvPr id="181" name="Google Shape;181;p45"/>
          <p:cNvSpPr txBox="1">
            <a:spLocks noGrp="1"/>
          </p:cNvSpPr>
          <p:nvPr>
            <p:ph type="body" idx="9"/>
          </p:nvPr>
        </p:nvSpPr>
        <p:spPr>
          <a:xfrm>
            <a:off x="855650" y="5231016"/>
            <a:ext cx="3033195" cy="1354400"/>
          </a:xfrm>
          <a:prstGeom prst="rect">
            <a:avLst/>
          </a:prstGeom>
          <a:noFill/>
          <a:ln>
            <a:noFill/>
          </a:ln>
        </p:spPr>
        <p:txBody>
          <a:bodyPr spcFirstLastPara="1" wrap="square" lIns="68575" tIns="34275" rIns="68575" bIns="34275" anchor="t" anchorCtr="0">
            <a:noAutofit/>
          </a:bodyPr>
          <a:lstStyle>
            <a:lvl1pPr marL="1219204" lvl="0" indent="-609603" algn="l">
              <a:lnSpc>
                <a:spcPct val="90000"/>
              </a:lnSpc>
              <a:spcBef>
                <a:spcPts val="1867"/>
              </a:spcBef>
              <a:spcAft>
                <a:spcPts val="0"/>
              </a:spcAft>
              <a:buClr>
                <a:schemeClr val="accent5"/>
              </a:buClr>
              <a:buSzPts val="700"/>
              <a:buNone/>
              <a:defRPr sz="1867" b="1" cap="none">
                <a:solidFill>
                  <a:schemeClr val="accent5"/>
                </a:solidFill>
                <a:latin typeface="Georgia"/>
                <a:ea typeface="Georgia"/>
                <a:cs typeface="Georgia"/>
                <a:sym typeface="Georgia"/>
              </a:defRPr>
            </a:lvl1pPr>
            <a:lvl2pPr marL="2438410" lvl="1" indent="-609603" algn="l">
              <a:lnSpc>
                <a:spcPct val="90000"/>
              </a:lnSpc>
              <a:spcBef>
                <a:spcPts val="1067"/>
              </a:spcBef>
              <a:spcAft>
                <a:spcPts val="0"/>
              </a:spcAft>
              <a:buClr>
                <a:schemeClr val="accent5"/>
              </a:buClr>
              <a:buSzPts val="1800"/>
              <a:buNone/>
              <a:defRPr>
                <a:solidFill>
                  <a:schemeClr val="accent5"/>
                </a:solidFill>
              </a:defRPr>
            </a:lvl2pPr>
            <a:lvl3pPr marL="3657616" lvl="2" indent="-609603" algn="l">
              <a:lnSpc>
                <a:spcPct val="90000"/>
              </a:lnSpc>
              <a:spcBef>
                <a:spcPts val="1067"/>
              </a:spcBef>
              <a:spcAft>
                <a:spcPts val="0"/>
              </a:spcAft>
              <a:buClr>
                <a:schemeClr val="accent5"/>
              </a:buClr>
              <a:buSzPts val="1500"/>
              <a:buNone/>
              <a:defRPr>
                <a:solidFill>
                  <a:schemeClr val="accent5"/>
                </a:solidFill>
              </a:defRPr>
            </a:lvl3pPr>
            <a:lvl4pPr marL="4876820" lvl="3" indent="-609603" algn="l">
              <a:lnSpc>
                <a:spcPct val="90000"/>
              </a:lnSpc>
              <a:spcBef>
                <a:spcPts val="1067"/>
              </a:spcBef>
              <a:spcAft>
                <a:spcPts val="0"/>
              </a:spcAft>
              <a:buClr>
                <a:schemeClr val="accent5"/>
              </a:buClr>
              <a:buSzPts val="1300"/>
              <a:buNone/>
              <a:defRPr>
                <a:solidFill>
                  <a:schemeClr val="accent5"/>
                </a:solidFill>
              </a:defRPr>
            </a:lvl4pPr>
            <a:lvl5pPr marL="6096025" lvl="4" indent="-609603" algn="l">
              <a:lnSpc>
                <a:spcPct val="90000"/>
              </a:lnSpc>
              <a:spcBef>
                <a:spcPts val="1067"/>
              </a:spcBef>
              <a:spcAft>
                <a:spcPts val="0"/>
              </a:spcAft>
              <a:buClr>
                <a:schemeClr val="accent5"/>
              </a:buClr>
              <a:buSzPts val="1300"/>
              <a:buNone/>
              <a:defRPr>
                <a:solidFill>
                  <a:schemeClr val="accent5"/>
                </a:solidFill>
              </a:defRPr>
            </a:lvl5pPr>
            <a:lvl6pPr marL="7315230" lvl="5" indent="-829737" algn="l">
              <a:lnSpc>
                <a:spcPct val="90000"/>
              </a:lnSpc>
              <a:spcBef>
                <a:spcPts val="1067"/>
              </a:spcBef>
              <a:spcAft>
                <a:spcPts val="0"/>
              </a:spcAft>
              <a:buClr>
                <a:schemeClr val="dk1"/>
              </a:buClr>
              <a:buSzPts val="1300"/>
              <a:buChar char="•"/>
              <a:defRPr/>
            </a:lvl6pPr>
            <a:lvl7pPr marL="8534436" lvl="6" indent="-829737" algn="l">
              <a:lnSpc>
                <a:spcPct val="90000"/>
              </a:lnSpc>
              <a:spcBef>
                <a:spcPts val="1067"/>
              </a:spcBef>
              <a:spcAft>
                <a:spcPts val="0"/>
              </a:spcAft>
              <a:buClr>
                <a:schemeClr val="dk1"/>
              </a:buClr>
              <a:buSzPts val="1300"/>
              <a:buChar char="•"/>
              <a:defRPr/>
            </a:lvl7pPr>
            <a:lvl8pPr marL="9753640" lvl="7" indent="-829737" algn="l">
              <a:lnSpc>
                <a:spcPct val="90000"/>
              </a:lnSpc>
              <a:spcBef>
                <a:spcPts val="1067"/>
              </a:spcBef>
              <a:spcAft>
                <a:spcPts val="0"/>
              </a:spcAft>
              <a:buClr>
                <a:schemeClr val="dk1"/>
              </a:buClr>
              <a:buSzPts val="1300"/>
              <a:buChar char="•"/>
              <a:defRPr/>
            </a:lvl8pPr>
            <a:lvl9pPr marL="10972845" lvl="8" indent="-829737" algn="l">
              <a:lnSpc>
                <a:spcPct val="90000"/>
              </a:lnSpc>
              <a:spcBef>
                <a:spcPts val="1067"/>
              </a:spcBef>
              <a:spcAft>
                <a:spcPts val="0"/>
              </a:spcAft>
              <a:buClr>
                <a:schemeClr val="dk1"/>
              </a:buClr>
              <a:buSzPts val="1300"/>
              <a:buChar char="•"/>
              <a:defRPr/>
            </a:lvl9pPr>
          </a:lstStyle>
          <a:p>
            <a:endParaRPr/>
          </a:p>
        </p:txBody>
      </p:sp>
      <p:sp>
        <p:nvSpPr>
          <p:cNvPr id="182" name="Google Shape;182;p45"/>
          <p:cNvSpPr txBox="1">
            <a:spLocks noGrp="1"/>
          </p:cNvSpPr>
          <p:nvPr>
            <p:ph type="body" idx="13"/>
          </p:nvPr>
        </p:nvSpPr>
        <p:spPr>
          <a:xfrm>
            <a:off x="4144605" y="5231016"/>
            <a:ext cx="3033195" cy="1354400"/>
          </a:xfrm>
          <a:prstGeom prst="rect">
            <a:avLst/>
          </a:prstGeom>
          <a:noFill/>
          <a:ln>
            <a:noFill/>
          </a:ln>
        </p:spPr>
        <p:txBody>
          <a:bodyPr spcFirstLastPara="1" wrap="square" lIns="68575" tIns="34275" rIns="68575" bIns="34275" anchor="t" anchorCtr="0">
            <a:noAutofit/>
          </a:bodyPr>
          <a:lstStyle>
            <a:lvl1pPr marL="1219204" lvl="0" indent="-609603" algn="l">
              <a:lnSpc>
                <a:spcPct val="90000"/>
              </a:lnSpc>
              <a:spcBef>
                <a:spcPts val="1867"/>
              </a:spcBef>
              <a:spcAft>
                <a:spcPts val="0"/>
              </a:spcAft>
              <a:buClr>
                <a:schemeClr val="accent5"/>
              </a:buClr>
              <a:buSzPts val="700"/>
              <a:buNone/>
              <a:defRPr sz="1867" b="1" cap="none">
                <a:solidFill>
                  <a:schemeClr val="accent5"/>
                </a:solidFill>
                <a:latin typeface="Georgia"/>
                <a:ea typeface="Georgia"/>
                <a:cs typeface="Georgia"/>
                <a:sym typeface="Georgia"/>
              </a:defRPr>
            </a:lvl1pPr>
            <a:lvl2pPr marL="2438410" lvl="1" indent="-609603" algn="l">
              <a:lnSpc>
                <a:spcPct val="90000"/>
              </a:lnSpc>
              <a:spcBef>
                <a:spcPts val="1067"/>
              </a:spcBef>
              <a:spcAft>
                <a:spcPts val="0"/>
              </a:spcAft>
              <a:buClr>
                <a:schemeClr val="accent5"/>
              </a:buClr>
              <a:buSzPts val="1800"/>
              <a:buNone/>
              <a:defRPr>
                <a:solidFill>
                  <a:schemeClr val="accent5"/>
                </a:solidFill>
              </a:defRPr>
            </a:lvl2pPr>
            <a:lvl3pPr marL="3657616" lvl="2" indent="-609603" algn="l">
              <a:lnSpc>
                <a:spcPct val="90000"/>
              </a:lnSpc>
              <a:spcBef>
                <a:spcPts val="1067"/>
              </a:spcBef>
              <a:spcAft>
                <a:spcPts val="0"/>
              </a:spcAft>
              <a:buClr>
                <a:schemeClr val="accent5"/>
              </a:buClr>
              <a:buSzPts val="1500"/>
              <a:buNone/>
              <a:defRPr>
                <a:solidFill>
                  <a:schemeClr val="accent5"/>
                </a:solidFill>
              </a:defRPr>
            </a:lvl3pPr>
            <a:lvl4pPr marL="4876820" lvl="3" indent="-609603" algn="l">
              <a:lnSpc>
                <a:spcPct val="90000"/>
              </a:lnSpc>
              <a:spcBef>
                <a:spcPts val="1067"/>
              </a:spcBef>
              <a:spcAft>
                <a:spcPts val="0"/>
              </a:spcAft>
              <a:buClr>
                <a:schemeClr val="accent5"/>
              </a:buClr>
              <a:buSzPts val="1300"/>
              <a:buNone/>
              <a:defRPr>
                <a:solidFill>
                  <a:schemeClr val="accent5"/>
                </a:solidFill>
              </a:defRPr>
            </a:lvl4pPr>
            <a:lvl5pPr marL="6096025" lvl="4" indent="-609603" algn="l">
              <a:lnSpc>
                <a:spcPct val="90000"/>
              </a:lnSpc>
              <a:spcBef>
                <a:spcPts val="1067"/>
              </a:spcBef>
              <a:spcAft>
                <a:spcPts val="0"/>
              </a:spcAft>
              <a:buClr>
                <a:schemeClr val="accent5"/>
              </a:buClr>
              <a:buSzPts val="1300"/>
              <a:buNone/>
              <a:defRPr>
                <a:solidFill>
                  <a:schemeClr val="accent5"/>
                </a:solidFill>
              </a:defRPr>
            </a:lvl5pPr>
            <a:lvl6pPr marL="7315230" lvl="5" indent="-829737" algn="l">
              <a:lnSpc>
                <a:spcPct val="90000"/>
              </a:lnSpc>
              <a:spcBef>
                <a:spcPts val="1067"/>
              </a:spcBef>
              <a:spcAft>
                <a:spcPts val="0"/>
              </a:spcAft>
              <a:buClr>
                <a:schemeClr val="dk1"/>
              </a:buClr>
              <a:buSzPts val="1300"/>
              <a:buChar char="•"/>
              <a:defRPr/>
            </a:lvl6pPr>
            <a:lvl7pPr marL="8534436" lvl="6" indent="-829737" algn="l">
              <a:lnSpc>
                <a:spcPct val="90000"/>
              </a:lnSpc>
              <a:spcBef>
                <a:spcPts val="1067"/>
              </a:spcBef>
              <a:spcAft>
                <a:spcPts val="0"/>
              </a:spcAft>
              <a:buClr>
                <a:schemeClr val="dk1"/>
              </a:buClr>
              <a:buSzPts val="1300"/>
              <a:buChar char="•"/>
              <a:defRPr/>
            </a:lvl7pPr>
            <a:lvl8pPr marL="9753640" lvl="7" indent="-829737" algn="l">
              <a:lnSpc>
                <a:spcPct val="90000"/>
              </a:lnSpc>
              <a:spcBef>
                <a:spcPts val="1067"/>
              </a:spcBef>
              <a:spcAft>
                <a:spcPts val="0"/>
              </a:spcAft>
              <a:buClr>
                <a:schemeClr val="dk1"/>
              </a:buClr>
              <a:buSzPts val="1300"/>
              <a:buChar char="•"/>
              <a:defRPr/>
            </a:lvl8pPr>
            <a:lvl9pPr marL="10972845" lvl="8" indent="-829737" algn="l">
              <a:lnSpc>
                <a:spcPct val="90000"/>
              </a:lnSpc>
              <a:spcBef>
                <a:spcPts val="1067"/>
              </a:spcBef>
              <a:spcAft>
                <a:spcPts val="0"/>
              </a:spcAft>
              <a:buClr>
                <a:schemeClr val="dk1"/>
              </a:buClr>
              <a:buSzPts val="1300"/>
              <a:buChar char="•"/>
              <a:defRPr/>
            </a:lvl9pPr>
          </a:lstStyle>
          <a:p>
            <a:endParaRPr/>
          </a:p>
        </p:txBody>
      </p:sp>
      <p:sp>
        <p:nvSpPr>
          <p:cNvPr id="183" name="Google Shape;183;p45"/>
          <p:cNvSpPr txBox="1">
            <a:spLocks noGrp="1"/>
          </p:cNvSpPr>
          <p:nvPr>
            <p:ph type="body" idx="14"/>
          </p:nvPr>
        </p:nvSpPr>
        <p:spPr>
          <a:xfrm>
            <a:off x="7393968" y="5231016"/>
            <a:ext cx="3033195" cy="1354400"/>
          </a:xfrm>
          <a:prstGeom prst="rect">
            <a:avLst/>
          </a:prstGeom>
          <a:noFill/>
          <a:ln>
            <a:noFill/>
          </a:ln>
        </p:spPr>
        <p:txBody>
          <a:bodyPr spcFirstLastPara="1" wrap="square" lIns="68575" tIns="34275" rIns="68575" bIns="34275" anchor="t" anchorCtr="0">
            <a:noAutofit/>
          </a:bodyPr>
          <a:lstStyle>
            <a:lvl1pPr marL="1219204" lvl="0" indent="-609603" algn="l">
              <a:lnSpc>
                <a:spcPct val="90000"/>
              </a:lnSpc>
              <a:spcBef>
                <a:spcPts val="1867"/>
              </a:spcBef>
              <a:spcAft>
                <a:spcPts val="0"/>
              </a:spcAft>
              <a:buClr>
                <a:schemeClr val="accent5"/>
              </a:buClr>
              <a:buSzPts val="700"/>
              <a:buNone/>
              <a:defRPr sz="1867" b="1" cap="none">
                <a:solidFill>
                  <a:schemeClr val="accent5"/>
                </a:solidFill>
                <a:latin typeface="Georgia"/>
                <a:ea typeface="Georgia"/>
                <a:cs typeface="Georgia"/>
                <a:sym typeface="Georgia"/>
              </a:defRPr>
            </a:lvl1pPr>
            <a:lvl2pPr marL="2438410" lvl="1" indent="-609603" algn="l">
              <a:lnSpc>
                <a:spcPct val="90000"/>
              </a:lnSpc>
              <a:spcBef>
                <a:spcPts val="1067"/>
              </a:spcBef>
              <a:spcAft>
                <a:spcPts val="0"/>
              </a:spcAft>
              <a:buClr>
                <a:schemeClr val="accent5"/>
              </a:buClr>
              <a:buSzPts val="1800"/>
              <a:buNone/>
              <a:defRPr>
                <a:solidFill>
                  <a:schemeClr val="accent5"/>
                </a:solidFill>
              </a:defRPr>
            </a:lvl2pPr>
            <a:lvl3pPr marL="3657616" lvl="2" indent="-609603" algn="l">
              <a:lnSpc>
                <a:spcPct val="90000"/>
              </a:lnSpc>
              <a:spcBef>
                <a:spcPts val="1067"/>
              </a:spcBef>
              <a:spcAft>
                <a:spcPts val="0"/>
              </a:spcAft>
              <a:buClr>
                <a:schemeClr val="accent5"/>
              </a:buClr>
              <a:buSzPts val="1500"/>
              <a:buNone/>
              <a:defRPr>
                <a:solidFill>
                  <a:schemeClr val="accent5"/>
                </a:solidFill>
              </a:defRPr>
            </a:lvl3pPr>
            <a:lvl4pPr marL="4876820" lvl="3" indent="-609603" algn="l">
              <a:lnSpc>
                <a:spcPct val="90000"/>
              </a:lnSpc>
              <a:spcBef>
                <a:spcPts val="1067"/>
              </a:spcBef>
              <a:spcAft>
                <a:spcPts val="0"/>
              </a:spcAft>
              <a:buClr>
                <a:schemeClr val="accent5"/>
              </a:buClr>
              <a:buSzPts val="1300"/>
              <a:buNone/>
              <a:defRPr>
                <a:solidFill>
                  <a:schemeClr val="accent5"/>
                </a:solidFill>
              </a:defRPr>
            </a:lvl4pPr>
            <a:lvl5pPr marL="6096025" lvl="4" indent="-609603" algn="l">
              <a:lnSpc>
                <a:spcPct val="90000"/>
              </a:lnSpc>
              <a:spcBef>
                <a:spcPts val="1067"/>
              </a:spcBef>
              <a:spcAft>
                <a:spcPts val="0"/>
              </a:spcAft>
              <a:buClr>
                <a:schemeClr val="accent5"/>
              </a:buClr>
              <a:buSzPts val="1300"/>
              <a:buNone/>
              <a:defRPr>
                <a:solidFill>
                  <a:schemeClr val="accent5"/>
                </a:solidFill>
              </a:defRPr>
            </a:lvl5pPr>
            <a:lvl6pPr marL="7315230" lvl="5" indent="-829737" algn="l">
              <a:lnSpc>
                <a:spcPct val="90000"/>
              </a:lnSpc>
              <a:spcBef>
                <a:spcPts val="1067"/>
              </a:spcBef>
              <a:spcAft>
                <a:spcPts val="0"/>
              </a:spcAft>
              <a:buClr>
                <a:schemeClr val="dk1"/>
              </a:buClr>
              <a:buSzPts val="1300"/>
              <a:buChar char="•"/>
              <a:defRPr/>
            </a:lvl6pPr>
            <a:lvl7pPr marL="8534436" lvl="6" indent="-829737" algn="l">
              <a:lnSpc>
                <a:spcPct val="90000"/>
              </a:lnSpc>
              <a:spcBef>
                <a:spcPts val="1067"/>
              </a:spcBef>
              <a:spcAft>
                <a:spcPts val="0"/>
              </a:spcAft>
              <a:buClr>
                <a:schemeClr val="dk1"/>
              </a:buClr>
              <a:buSzPts val="1300"/>
              <a:buChar char="•"/>
              <a:defRPr/>
            </a:lvl7pPr>
            <a:lvl8pPr marL="9753640" lvl="7" indent="-829737" algn="l">
              <a:lnSpc>
                <a:spcPct val="90000"/>
              </a:lnSpc>
              <a:spcBef>
                <a:spcPts val="1067"/>
              </a:spcBef>
              <a:spcAft>
                <a:spcPts val="0"/>
              </a:spcAft>
              <a:buClr>
                <a:schemeClr val="dk1"/>
              </a:buClr>
              <a:buSzPts val="1300"/>
              <a:buChar char="•"/>
              <a:defRPr/>
            </a:lvl8pPr>
            <a:lvl9pPr marL="10972845" lvl="8" indent="-829737" algn="l">
              <a:lnSpc>
                <a:spcPct val="90000"/>
              </a:lnSpc>
              <a:spcBef>
                <a:spcPts val="1067"/>
              </a:spcBef>
              <a:spcAft>
                <a:spcPts val="0"/>
              </a:spcAft>
              <a:buClr>
                <a:schemeClr val="dk1"/>
              </a:buClr>
              <a:buSzPts val="1300"/>
              <a:buChar char="•"/>
              <a:defRPr/>
            </a:lvl9pPr>
          </a:lstStyle>
          <a:p>
            <a:endParaRPr/>
          </a:p>
        </p:txBody>
      </p:sp>
      <p:sp>
        <p:nvSpPr>
          <p:cNvPr id="184" name="Google Shape;184;p45"/>
          <p:cNvSpPr txBox="1">
            <a:spLocks noGrp="1"/>
          </p:cNvSpPr>
          <p:nvPr>
            <p:ph type="body" idx="15"/>
          </p:nvPr>
        </p:nvSpPr>
        <p:spPr>
          <a:xfrm>
            <a:off x="10688494" y="5231016"/>
            <a:ext cx="3033195" cy="1354400"/>
          </a:xfrm>
          <a:prstGeom prst="rect">
            <a:avLst/>
          </a:prstGeom>
          <a:noFill/>
          <a:ln>
            <a:noFill/>
          </a:ln>
        </p:spPr>
        <p:txBody>
          <a:bodyPr spcFirstLastPara="1" wrap="square" lIns="68575" tIns="34275" rIns="68575" bIns="34275" anchor="t" anchorCtr="0">
            <a:noAutofit/>
          </a:bodyPr>
          <a:lstStyle>
            <a:lvl1pPr marL="1219204" lvl="0" indent="-609603" algn="l">
              <a:lnSpc>
                <a:spcPct val="90000"/>
              </a:lnSpc>
              <a:spcBef>
                <a:spcPts val="1867"/>
              </a:spcBef>
              <a:spcAft>
                <a:spcPts val="0"/>
              </a:spcAft>
              <a:buClr>
                <a:schemeClr val="accent5"/>
              </a:buClr>
              <a:buSzPts val="700"/>
              <a:buNone/>
              <a:defRPr sz="1867" b="1" cap="none">
                <a:solidFill>
                  <a:schemeClr val="accent5"/>
                </a:solidFill>
                <a:latin typeface="Georgia"/>
                <a:ea typeface="Georgia"/>
                <a:cs typeface="Georgia"/>
                <a:sym typeface="Georgia"/>
              </a:defRPr>
            </a:lvl1pPr>
            <a:lvl2pPr marL="2438410" lvl="1" indent="-609603" algn="l">
              <a:lnSpc>
                <a:spcPct val="90000"/>
              </a:lnSpc>
              <a:spcBef>
                <a:spcPts val="1067"/>
              </a:spcBef>
              <a:spcAft>
                <a:spcPts val="0"/>
              </a:spcAft>
              <a:buClr>
                <a:schemeClr val="accent5"/>
              </a:buClr>
              <a:buSzPts val="1800"/>
              <a:buNone/>
              <a:defRPr>
                <a:solidFill>
                  <a:schemeClr val="accent5"/>
                </a:solidFill>
              </a:defRPr>
            </a:lvl2pPr>
            <a:lvl3pPr marL="3657616" lvl="2" indent="-609603" algn="l">
              <a:lnSpc>
                <a:spcPct val="90000"/>
              </a:lnSpc>
              <a:spcBef>
                <a:spcPts val="1067"/>
              </a:spcBef>
              <a:spcAft>
                <a:spcPts val="0"/>
              </a:spcAft>
              <a:buClr>
                <a:schemeClr val="accent5"/>
              </a:buClr>
              <a:buSzPts val="1500"/>
              <a:buNone/>
              <a:defRPr>
                <a:solidFill>
                  <a:schemeClr val="accent5"/>
                </a:solidFill>
              </a:defRPr>
            </a:lvl3pPr>
            <a:lvl4pPr marL="4876820" lvl="3" indent="-609603" algn="l">
              <a:lnSpc>
                <a:spcPct val="90000"/>
              </a:lnSpc>
              <a:spcBef>
                <a:spcPts val="1067"/>
              </a:spcBef>
              <a:spcAft>
                <a:spcPts val="0"/>
              </a:spcAft>
              <a:buClr>
                <a:schemeClr val="accent5"/>
              </a:buClr>
              <a:buSzPts val="1300"/>
              <a:buNone/>
              <a:defRPr>
                <a:solidFill>
                  <a:schemeClr val="accent5"/>
                </a:solidFill>
              </a:defRPr>
            </a:lvl4pPr>
            <a:lvl5pPr marL="6096025" lvl="4" indent="-609603" algn="l">
              <a:lnSpc>
                <a:spcPct val="90000"/>
              </a:lnSpc>
              <a:spcBef>
                <a:spcPts val="1067"/>
              </a:spcBef>
              <a:spcAft>
                <a:spcPts val="0"/>
              </a:spcAft>
              <a:buClr>
                <a:schemeClr val="accent5"/>
              </a:buClr>
              <a:buSzPts val="1300"/>
              <a:buNone/>
              <a:defRPr>
                <a:solidFill>
                  <a:schemeClr val="accent5"/>
                </a:solidFill>
              </a:defRPr>
            </a:lvl5pPr>
            <a:lvl6pPr marL="7315230" lvl="5" indent="-829737" algn="l">
              <a:lnSpc>
                <a:spcPct val="90000"/>
              </a:lnSpc>
              <a:spcBef>
                <a:spcPts val="1067"/>
              </a:spcBef>
              <a:spcAft>
                <a:spcPts val="0"/>
              </a:spcAft>
              <a:buClr>
                <a:schemeClr val="dk1"/>
              </a:buClr>
              <a:buSzPts val="1300"/>
              <a:buChar char="•"/>
              <a:defRPr/>
            </a:lvl6pPr>
            <a:lvl7pPr marL="8534436" lvl="6" indent="-829737" algn="l">
              <a:lnSpc>
                <a:spcPct val="90000"/>
              </a:lnSpc>
              <a:spcBef>
                <a:spcPts val="1067"/>
              </a:spcBef>
              <a:spcAft>
                <a:spcPts val="0"/>
              </a:spcAft>
              <a:buClr>
                <a:schemeClr val="dk1"/>
              </a:buClr>
              <a:buSzPts val="1300"/>
              <a:buChar char="•"/>
              <a:defRPr/>
            </a:lvl7pPr>
            <a:lvl8pPr marL="9753640" lvl="7" indent="-829737" algn="l">
              <a:lnSpc>
                <a:spcPct val="90000"/>
              </a:lnSpc>
              <a:spcBef>
                <a:spcPts val="1067"/>
              </a:spcBef>
              <a:spcAft>
                <a:spcPts val="0"/>
              </a:spcAft>
              <a:buClr>
                <a:schemeClr val="dk1"/>
              </a:buClr>
              <a:buSzPts val="1300"/>
              <a:buChar char="•"/>
              <a:defRPr/>
            </a:lvl8pPr>
            <a:lvl9pPr marL="10972845" lvl="8" indent="-829737" algn="l">
              <a:lnSpc>
                <a:spcPct val="90000"/>
              </a:lnSpc>
              <a:spcBef>
                <a:spcPts val="1067"/>
              </a:spcBef>
              <a:spcAft>
                <a:spcPts val="0"/>
              </a:spcAft>
              <a:buClr>
                <a:schemeClr val="dk1"/>
              </a:buClr>
              <a:buSzPts val="1300"/>
              <a:buChar char="•"/>
              <a:defRPr/>
            </a:lvl9pPr>
          </a:lstStyle>
          <a:p>
            <a:endParaRPr/>
          </a:p>
        </p:txBody>
      </p:sp>
      <p:sp>
        <p:nvSpPr>
          <p:cNvPr id="185" name="Google Shape;185;p45"/>
          <p:cNvSpPr txBox="1">
            <a:spLocks noGrp="1"/>
          </p:cNvSpPr>
          <p:nvPr>
            <p:ph type="body" idx="16"/>
          </p:nvPr>
        </p:nvSpPr>
        <p:spPr>
          <a:xfrm>
            <a:off x="13937856" y="5231016"/>
            <a:ext cx="3033195" cy="1354400"/>
          </a:xfrm>
          <a:prstGeom prst="rect">
            <a:avLst/>
          </a:prstGeom>
          <a:noFill/>
          <a:ln>
            <a:noFill/>
          </a:ln>
        </p:spPr>
        <p:txBody>
          <a:bodyPr spcFirstLastPara="1" wrap="square" lIns="68575" tIns="34275" rIns="68575" bIns="34275" anchor="t" anchorCtr="0">
            <a:noAutofit/>
          </a:bodyPr>
          <a:lstStyle>
            <a:lvl1pPr marL="1219204" lvl="0" indent="-609603" algn="l">
              <a:lnSpc>
                <a:spcPct val="90000"/>
              </a:lnSpc>
              <a:spcBef>
                <a:spcPts val="1867"/>
              </a:spcBef>
              <a:spcAft>
                <a:spcPts val="0"/>
              </a:spcAft>
              <a:buClr>
                <a:schemeClr val="accent5"/>
              </a:buClr>
              <a:buSzPts val="700"/>
              <a:buNone/>
              <a:defRPr sz="1867" b="1" cap="none">
                <a:solidFill>
                  <a:schemeClr val="accent5"/>
                </a:solidFill>
                <a:latin typeface="Georgia"/>
                <a:ea typeface="Georgia"/>
                <a:cs typeface="Georgia"/>
                <a:sym typeface="Georgia"/>
              </a:defRPr>
            </a:lvl1pPr>
            <a:lvl2pPr marL="2438410" lvl="1" indent="-609603" algn="l">
              <a:lnSpc>
                <a:spcPct val="90000"/>
              </a:lnSpc>
              <a:spcBef>
                <a:spcPts val="1067"/>
              </a:spcBef>
              <a:spcAft>
                <a:spcPts val="0"/>
              </a:spcAft>
              <a:buClr>
                <a:schemeClr val="accent5"/>
              </a:buClr>
              <a:buSzPts val="1800"/>
              <a:buNone/>
              <a:defRPr>
                <a:solidFill>
                  <a:schemeClr val="accent5"/>
                </a:solidFill>
              </a:defRPr>
            </a:lvl2pPr>
            <a:lvl3pPr marL="3657616" lvl="2" indent="-609603" algn="l">
              <a:lnSpc>
                <a:spcPct val="90000"/>
              </a:lnSpc>
              <a:spcBef>
                <a:spcPts val="1067"/>
              </a:spcBef>
              <a:spcAft>
                <a:spcPts val="0"/>
              </a:spcAft>
              <a:buClr>
                <a:schemeClr val="accent5"/>
              </a:buClr>
              <a:buSzPts val="1500"/>
              <a:buNone/>
              <a:defRPr>
                <a:solidFill>
                  <a:schemeClr val="accent5"/>
                </a:solidFill>
              </a:defRPr>
            </a:lvl3pPr>
            <a:lvl4pPr marL="4876820" lvl="3" indent="-609603" algn="l">
              <a:lnSpc>
                <a:spcPct val="90000"/>
              </a:lnSpc>
              <a:spcBef>
                <a:spcPts val="1067"/>
              </a:spcBef>
              <a:spcAft>
                <a:spcPts val="0"/>
              </a:spcAft>
              <a:buClr>
                <a:schemeClr val="accent5"/>
              </a:buClr>
              <a:buSzPts val="1300"/>
              <a:buNone/>
              <a:defRPr>
                <a:solidFill>
                  <a:schemeClr val="accent5"/>
                </a:solidFill>
              </a:defRPr>
            </a:lvl4pPr>
            <a:lvl5pPr marL="6096025" lvl="4" indent="-609603" algn="l">
              <a:lnSpc>
                <a:spcPct val="90000"/>
              </a:lnSpc>
              <a:spcBef>
                <a:spcPts val="1067"/>
              </a:spcBef>
              <a:spcAft>
                <a:spcPts val="0"/>
              </a:spcAft>
              <a:buClr>
                <a:schemeClr val="accent5"/>
              </a:buClr>
              <a:buSzPts val="1300"/>
              <a:buNone/>
              <a:defRPr>
                <a:solidFill>
                  <a:schemeClr val="accent5"/>
                </a:solidFill>
              </a:defRPr>
            </a:lvl5pPr>
            <a:lvl6pPr marL="7315230" lvl="5" indent="-829737" algn="l">
              <a:lnSpc>
                <a:spcPct val="90000"/>
              </a:lnSpc>
              <a:spcBef>
                <a:spcPts val="1067"/>
              </a:spcBef>
              <a:spcAft>
                <a:spcPts val="0"/>
              </a:spcAft>
              <a:buClr>
                <a:schemeClr val="dk1"/>
              </a:buClr>
              <a:buSzPts val="1300"/>
              <a:buChar char="•"/>
              <a:defRPr/>
            </a:lvl6pPr>
            <a:lvl7pPr marL="8534436" lvl="6" indent="-829737" algn="l">
              <a:lnSpc>
                <a:spcPct val="90000"/>
              </a:lnSpc>
              <a:spcBef>
                <a:spcPts val="1067"/>
              </a:spcBef>
              <a:spcAft>
                <a:spcPts val="0"/>
              </a:spcAft>
              <a:buClr>
                <a:schemeClr val="dk1"/>
              </a:buClr>
              <a:buSzPts val="1300"/>
              <a:buChar char="•"/>
              <a:defRPr/>
            </a:lvl7pPr>
            <a:lvl8pPr marL="9753640" lvl="7" indent="-829737" algn="l">
              <a:lnSpc>
                <a:spcPct val="90000"/>
              </a:lnSpc>
              <a:spcBef>
                <a:spcPts val="1067"/>
              </a:spcBef>
              <a:spcAft>
                <a:spcPts val="0"/>
              </a:spcAft>
              <a:buClr>
                <a:schemeClr val="dk1"/>
              </a:buClr>
              <a:buSzPts val="1300"/>
              <a:buChar char="•"/>
              <a:defRPr/>
            </a:lvl8pPr>
            <a:lvl9pPr marL="10972845" lvl="8" indent="-829737" algn="l">
              <a:lnSpc>
                <a:spcPct val="90000"/>
              </a:lnSpc>
              <a:spcBef>
                <a:spcPts val="1067"/>
              </a:spcBef>
              <a:spcAft>
                <a:spcPts val="0"/>
              </a:spcAft>
              <a:buClr>
                <a:schemeClr val="dk1"/>
              </a:buClr>
              <a:buSzPts val="1300"/>
              <a:buChar char="•"/>
              <a:defRPr/>
            </a:lvl9pPr>
          </a:lstStyle>
          <a:p>
            <a:endParaRPr/>
          </a:p>
        </p:txBody>
      </p:sp>
      <p:sp>
        <p:nvSpPr>
          <p:cNvPr id="186" name="Google Shape;186;p45"/>
          <p:cNvSpPr txBox="1">
            <a:spLocks noGrp="1"/>
          </p:cNvSpPr>
          <p:nvPr>
            <p:ph type="body" idx="17"/>
          </p:nvPr>
        </p:nvSpPr>
        <p:spPr>
          <a:xfrm>
            <a:off x="17187219" y="5231016"/>
            <a:ext cx="3033195" cy="1354400"/>
          </a:xfrm>
          <a:prstGeom prst="rect">
            <a:avLst/>
          </a:prstGeom>
          <a:noFill/>
          <a:ln>
            <a:noFill/>
          </a:ln>
        </p:spPr>
        <p:txBody>
          <a:bodyPr spcFirstLastPara="1" wrap="square" lIns="68575" tIns="34275" rIns="68575" bIns="34275" anchor="t" anchorCtr="0">
            <a:noAutofit/>
          </a:bodyPr>
          <a:lstStyle>
            <a:lvl1pPr marL="1219204" lvl="0" indent="-609603" algn="l">
              <a:lnSpc>
                <a:spcPct val="90000"/>
              </a:lnSpc>
              <a:spcBef>
                <a:spcPts val="1867"/>
              </a:spcBef>
              <a:spcAft>
                <a:spcPts val="0"/>
              </a:spcAft>
              <a:buClr>
                <a:schemeClr val="accent5"/>
              </a:buClr>
              <a:buSzPts val="700"/>
              <a:buNone/>
              <a:defRPr sz="1867" b="1" cap="none">
                <a:solidFill>
                  <a:schemeClr val="accent5"/>
                </a:solidFill>
                <a:latin typeface="Georgia"/>
                <a:ea typeface="Georgia"/>
                <a:cs typeface="Georgia"/>
                <a:sym typeface="Georgia"/>
              </a:defRPr>
            </a:lvl1pPr>
            <a:lvl2pPr marL="2438410" lvl="1" indent="-609603" algn="l">
              <a:lnSpc>
                <a:spcPct val="90000"/>
              </a:lnSpc>
              <a:spcBef>
                <a:spcPts val="1067"/>
              </a:spcBef>
              <a:spcAft>
                <a:spcPts val="0"/>
              </a:spcAft>
              <a:buClr>
                <a:schemeClr val="accent5"/>
              </a:buClr>
              <a:buSzPts val="1800"/>
              <a:buNone/>
              <a:defRPr>
                <a:solidFill>
                  <a:schemeClr val="accent5"/>
                </a:solidFill>
              </a:defRPr>
            </a:lvl2pPr>
            <a:lvl3pPr marL="3657616" lvl="2" indent="-609603" algn="l">
              <a:lnSpc>
                <a:spcPct val="90000"/>
              </a:lnSpc>
              <a:spcBef>
                <a:spcPts val="1067"/>
              </a:spcBef>
              <a:spcAft>
                <a:spcPts val="0"/>
              </a:spcAft>
              <a:buClr>
                <a:schemeClr val="accent5"/>
              </a:buClr>
              <a:buSzPts val="1500"/>
              <a:buNone/>
              <a:defRPr>
                <a:solidFill>
                  <a:schemeClr val="accent5"/>
                </a:solidFill>
              </a:defRPr>
            </a:lvl3pPr>
            <a:lvl4pPr marL="4876820" lvl="3" indent="-609603" algn="l">
              <a:lnSpc>
                <a:spcPct val="90000"/>
              </a:lnSpc>
              <a:spcBef>
                <a:spcPts val="1067"/>
              </a:spcBef>
              <a:spcAft>
                <a:spcPts val="0"/>
              </a:spcAft>
              <a:buClr>
                <a:schemeClr val="accent5"/>
              </a:buClr>
              <a:buSzPts val="1300"/>
              <a:buNone/>
              <a:defRPr>
                <a:solidFill>
                  <a:schemeClr val="accent5"/>
                </a:solidFill>
              </a:defRPr>
            </a:lvl4pPr>
            <a:lvl5pPr marL="6096025" lvl="4" indent="-609603" algn="l">
              <a:lnSpc>
                <a:spcPct val="90000"/>
              </a:lnSpc>
              <a:spcBef>
                <a:spcPts val="1067"/>
              </a:spcBef>
              <a:spcAft>
                <a:spcPts val="0"/>
              </a:spcAft>
              <a:buClr>
                <a:schemeClr val="accent5"/>
              </a:buClr>
              <a:buSzPts val="1300"/>
              <a:buNone/>
              <a:defRPr>
                <a:solidFill>
                  <a:schemeClr val="accent5"/>
                </a:solidFill>
              </a:defRPr>
            </a:lvl5pPr>
            <a:lvl6pPr marL="7315230" lvl="5" indent="-829737" algn="l">
              <a:lnSpc>
                <a:spcPct val="90000"/>
              </a:lnSpc>
              <a:spcBef>
                <a:spcPts val="1067"/>
              </a:spcBef>
              <a:spcAft>
                <a:spcPts val="0"/>
              </a:spcAft>
              <a:buClr>
                <a:schemeClr val="dk1"/>
              </a:buClr>
              <a:buSzPts val="1300"/>
              <a:buChar char="•"/>
              <a:defRPr/>
            </a:lvl6pPr>
            <a:lvl7pPr marL="8534436" lvl="6" indent="-829737" algn="l">
              <a:lnSpc>
                <a:spcPct val="90000"/>
              </a:lnSpc>
              <a:spcBef>
                <a:spcPts val="1067"/>
              </a:spcBef>
              <a:spcAft>
                <a:spcPts val="0"/>
              </a:spcAft>
              <a:buClr>
                <a:schemeClr val="dk1"/>
              </a:buClr>
              <a:buSzPts val="1300"/>
              <a:buChar char="•"/>
              <a:defRPr/>
            </a:lvl7pPr>
            <a:lvl8pPr marL="9753640" lvl="7" indent="-829737" algn="l">
              <a:lnSpc>
                <a:spcPct val="90000"/>
              </a:lnSpc>
              <a:spcBef>
                <a:spcPts val="1067"/>
              </a:spcBef>
              <a:spcAft>
                <a:spcPts val="0"/>
              </a:spcAft>
              <a:buClr>
                <a:schemeClr val="dk1"/>
              </a:buClr>
              <a:buSzPts val="1300"/>
              <a:buChar char="•"/>
              <a:defRPr/>
            </a:lvl8pPr>
            <a:lvl9pPr marL="10972845" lvl="8" indent="-829737" algn="l">
              <a:lnSpc>
                <a:spcPct val="90000"/>
              </a:lnSpc>
              <a:spcBef>
                <a:spcPts val="1067"/>
              </a:spcBef>
              <a:spcAft>
                <a:spcPts val="0"/>
              </a:spcAft>
              <a:buClr>
                <a:schemeClr val="dk1"/>
              </a:buClr>
              <a:buSzPts val="1300"/>
              <a:buChar char="•"/>
              <a:defRPr/>
            </a:lvl9pPr>
          </a:lstStyle>
          <a:p>
            <a:endParaRPr/>
          </a:p>
        </p:txBody>
      </p:sp>
      <p:sp>
        <p:nvSpPr>
          <p:cNvPr id="187" name="Google Shape;187;p45"/>
          <p:cNvSpPr txBox="1">
            <a:spLocks noGrp="1"/>
          </p:cNvSpPr>
          <p:nvPr>
            <p:ph type="body" idx="18"/>
          </p:nvPr>
        </p:nvSpPr>
        <p:spPr>
          <a:xfrm>
            <a:off x="20463269" y="5231016"/>
            <a:ext cx="3033195" cy="1354400"/>
          </a:xfrm>
          <a:prstGeom prst="rect">
            <a:avLst/>
          </a:prstGeom>
          <a:noFill/>
          <a:ln>
            <a:noFill/>
          </a:ln>
        </p:spPr>
        <p:txBody>
          <a:bodyPr spcFirstLastPara="1" wrap="square" lIns="68575" tIns="34275" rIns="68575" bIns="34275" anchor="t" anchorCtr="0">
            <a:noAutofit/>
          </a:bodyPr>
          <a:lstStyle>
            <a:lvl1pPr marL="1219204" lvl="0" indent="-609603" algn="l">
              <a:lnSpc>
                <a:spcPct val="90000"/>
              </a:lnSpc>
              <a:spcBef>
                <a:spcPts val="1867"/>
              </a:spcBef>
              <a:spcAft>
                <a:spcPts val="0"/>
              </a:spcAft>
              <a:buClr>
                <a:schemeClr val="accent5"/>
              </a:buClr>
              <a:buSzPts val="700"/>
              <a:buNone/>
              <a:defRPr sz="1867" b="1" cap="none">
                <a:solidFill>
                  <a:schemeClr val="accent5"/>
                </a:solidFill>
                <a:latin typeface="Georgia"/>
                <a:ea typeface="Georgia"/>
                <a:cs typeface="Georgia"/>
                <a:sym typeface="Georgia"/>
              </a:defRPr>
            </a:lvl1pPr>
            <a:lvl2pPr marL="2438410" lvl="1" indent="-609603" algn="l">
              <a:lnSpc>
                <a:spcPct val="90000"/>
              </a:lnSpc>
              <a:spcBef>
                <a:spcPts val="1067"/>
              </a:spcBef>
              <a:spcAft>
                <a:spcPts val="0"/>
              </a:spcAft>
              <a:buClr>
                <a:schemeClr val="accent5"/>
              </a:buClr>
              <a:buSzPts val="1800"/>
              <a:buNone/>
              <a:defRPr>
                <a:solidFill>
                  <a:schemeClr val="accent5"/>
                </a:solidFill>
              </a:defRPr>
            </a:lvl2pPr>
            <a:lvl3pPr marL="3657616" lvl="2" indent="-609603" algn="l">
              <a:lnSpc>
                <a:spcPct val="90000"/>
              </a:lnSpc>
              <a:spcBef>
                <a:spcPts val="1067"/>
              </a:spcBef>
              <a:spcAft>
                <a:spcPts val="0"/>
              </a:spcAft>
              <a:buClr>
                <a:schemeClr val="accent5"/>
              </a:buClr>
              <a:buSzPts val="1500"/>
              <a:buNone/>
              <a:defRPr>
                <a:solidFill>
                  <a:schemeClr val="accent5"/>
                </a:solidFill>
              </a:defRPr>
            </a:lvl3pPr>
            <a:lvl4pPr marL="4876820" lvl="3" indent="-609603" algn="l">
              <a:lnSpc>
                <a:spcPct val="90000"/>
              </a:lnSpc>
              <a:spcBef>
                <a:spcPts val="1067"/>
              </a:spcBef>
              <a:spcAft>
                <a:spcPts val="0"/>
              </a:spcAft>
              <a:buClr>
                <a:schemeClr val="accent5"/>
              </a:buClr>
              <a:buSzPts val="1300"/>
              <a:buNone/>
              <a:defRPr>
                <a:solidFill>
                  <a:schemeClr val="accent5"/>
                </a:solidFill>
              </a:defRPr>
            </a:lvl4pPr>
            <a:lvl5pPr marL="6096025" lvl="4" indent="-609603" algn="l">
              <a:lnSpc>
                <a:spcPct val="90000"/>
              </a:lnSpc>
              <a:spcBef>
                <a:spcPts val="1067"/>
              </a:spcBef>
              <a:spcAft>
                <a:spcPts val="0"/>
              </a:spcAft>
              <a:buClr>
                <a:schemeClr val="accent5"/>
              </a:buClr>
              <a:buSzPts val="1300"/>
              <a:buNone/>
              <a:defRPr>
                <a:solidFill>
                  <a:schemeClr val="accent5"/>
                </a:solidFill>
              </a:defRPr>
            </a:lvl5pPr>
            <a:lvl6pPr marL="7315230" lvl="5" indent="-829737" algn="l">
              <a:lnSpc>
                <a:spcPct val="90000"/>
              </a:lnSpc>
              <a:spcBef>
                <a:spcPts val="1067"/>
              </a:spcBef>
              <a:spcAft>
                <a:spcPts val="0"/>
              </a:spcAft>
              <a:buClr>
                <a:schemeClr val="dk1"/>
              </a:buClr>
              <a:buSzPts val="1300"/>
              <a:buChar char="•"/>
              <a:defRPr/>
            </a:lvl6pPr>
            <a:lvl7pPr marL="8534436" lvl="6" indent="-829737" algn="l">
              <a:lnSpc>
                <a:spcPct val="90000"/>
              </a:lnSpc>
              <a:spcBef>
                <a:spcPts val="1067"/>
              </a:spcBef>
              <a:spcAft>
                <a:spcPts val="0"/>
              </a:spcAft>
              <a:buClr>
                <a:schemeClr val="dk1"/>
              </a:buClr>
              <a:buSzPts val="1300"/>
              <a:buChar char="•"/>
              <a:defRPr/>
            </a:lvl7pPr>
            <a:lvl8pPr marL="9753640" lvl="7" indent="-829737" algn="l">
              <a:lnSpc>
                <a:spcPct val="90000"/>
              </a:lnSpc>
              <a:spcBef>
                <a:spcPts val="1067"/>
              </a:spcBef>
              <a:spcAft>
                <a:spcPts val="0"/>
              </a:spcAft>
              <a:buClr>
                <a:schemeClr val="dk1"/>
              </a:buClr>
              <a:buSzPts val="1300"/>
              <a:buChar char="•"/>
              <a:defRPr/>
            </a:lvl8pPr>
            <a:lvl9pPr marL="10972845" lvl="8" indent="-829737" algn="l">
              <a:lnSpc>
                <a:spcPct val="90000"/>
              </a:lnSpc>
              <a:spcBef>
                <a:spcPts val="1067"/>
              </a:spcBef>
              <a:spcAft>
                <a:spcPts val="0"/>
              </a:spcAft>
              <a:buClr>
                <a:schemeClr val="dk1"/>
              </a:buClr>
              <a:buSzPts val="1300"/>
              <a:buChar char="•"/>
              <a:defRPr/>
            </a:lvl9pPr>
          </a:lstStyle>
          <a:p>
            <a:endParaRPr/>
          </a:p>
        </p:txBody>
      </p:sp>
      <p:sp>
        <p:nvSpPr>
          <p:cNvPr id="188" name="Google Shape;188;p45"/>
          <p:cNvSpPr txBox="1">
            <a:spLocks noGrp="1"/>
          </p:cNvSpPr>
          <p:nvPr>
            <p:ph type="body" idx="19"/>
          </p:nvPr>
        </p:nvSpPr>
        <p:spPr>
          <a:xfrm>
            <a:off x="855650" y="7176995"/>
            <a:ext cx="3033195" cy="2352000"/>
          </a:xfrm>
          <a:prstGeom prst="rect">
            <a:avLst/>
          </a:prstGeom>
          <a:noFill/>
          <a:ln>
            <a:noFill/>
          </a:ln>
        </p:spPr>
        <p:txBody>
          <a:bodyPr spcFirstLastPara="1" wrap="square" lIns="68575" tIns="34275" rIns="68575" bIns="34275" anchor="t" anchorCtr="0">
            <a:noAutofit/>
          </a:bodyPr>
          <a:lstStyle>
            <a:lvl1pPr marL="1219204" lvl="0" indent="-609603" algn="l">
              <a:lnSpc>
                <a:spcPct val="113000"/>
              </a:lnSpc>
              <a:spcBef>
                <a:spcPts val="1867"/>
              </a:spcBef>
              <a:spcAft>
                <a:spcPts val="0"/>
              </a:spcAft>
              <a:buClr>
                <a:schemeClr val="accent5"/>
              </a:buClr>
              <a:buSzPts val="900"/>
              <a:buNone/>
              <a:defRPr sz="2400" b="0">
                <a:solidFill>
                  <a:schemeClr val="accent5"/>
                </a:solidFill>
                <a:latin typeface="Arial"/>
                <a:ea typeface="Arial"/>
                <a:cs typeface="Arial"/>
                <a:sym typeface="Arial"/>
              </a:defRPr>
            </a:lvl1pPr>
            <a:lvl2pPr marL="2438410" lvl="1" indent="-609603" algn="l">
              <a:lnSpc>
                <a:spcPct val="90000"/>
              </a:lnSpc>
              <a:spcBef>
                <a:spcPts val="1067"/>
              </a:spcBef>
              <a:spcAft>
                <a:spcPts val="0"/>
              </a:spcAft>
              <a:buClr>
                <a:schemeClr val="accent5"/>
              </a:buClr>
              <a:buSzPts val="1800"/>
              <a:buNone/>
              <a:defRPr>
                <a:solidFill>
                  <a:schemeClr val="accent5"/>
                </a:solidFill>
              </a:defRPr>
            </a:lvl2pPr>
            <a:lvl3pPr marL="3657616" lvl="2" indent="-609603" algn="l">
              <a:lnSpc>
                <a:spcPct val="90000"/>
              </a:lnSpc>
              <a:spcBef>
                <a:spcPts val="1067"/>
              </a:spcBef>
              <a:spcAft>
                <a:spcPts val="0"/>
              </a:spcAft>
              <a:buClr>
                <a:schemeClr val="accent5"/>
              </a:buClr>
              <a:buSzPts val="1500"/>
              <a:buNone/>
              <a:defRPr>
                <a:solidFill>
                  <a:schemeClr val="accent5"/>
                </a:solidFill>
              </a:defRPr>
            </a:lvl3pPr>
            <a:lvl4pPr marL="4876820" lvl="3" indent="-609603" algn="l">
              <a:lnSpc>
                <a:spcPct val="90000"/>
              </a:lnSpc>
              <a:spcBef>
                <a:spcPts val="1067"/>
              </a:spcBef>
              <a:spcAft>
                <a:spcPts val="0"/>
              </a:spcAft>
              <a:buClr>
                <a:schemeClr val="accent5"/>
              </a:buClr>
              <a:buSzPts val="1300"/>
              <a:buNone/>
              <a:defRPr>
                <a:solidFill>
                  <a:schemeClr val="accent5"/>
                </a:solidFill>
              </a:defRPr>
            </a:lvl4pPr>
            <a:lvl5pPr marL="6096025" lvl="4" indent="-609603" algn="l">
              <a:lnSpc>
                <a:spcPct val="90000"/>
              </a:lnSpc>
              <a:spcBef>
                <a:spcPts val="1067"/>
              </a:spcBef>
              <a:spcAft>
                <a:spcPts val="0"/>
              </a:spcAft>
              <a:buClr>
                <a:schemeClr val="accent5"/>
              </a:buClr>
              <a:buSzPts val="1300"/>
              <a:buNone/>
              <a:defRPr>
                <a:solidFill>
                  <a:schemeClr val="accent5"/>
                </a:solidFill>
              </a:defRPr>
            </a:lvl5pPr>
            <a:lvl6pPr marL="7315230" lvl="5" indent="-829737" algn="l">
              <a:lnSpc>
                <a:spcPct val="90000"/>
              </a:lnSpc>
              <a:spcBef>
                <a:spcPts val="1067"/>
              </a:spcBef>
              <a:spcAft>
                <a:spcPts val="0"/>
              </a:spcAft>
              <a:buClr>
                <a:schemeClr val="dk1"/>
              </a:buClr>
              <a:buSzPts val="1300"/>
              <a:buChar char="•"/>
              <a:defRPr/>
            </a:lvl6pPr>
            <a:lvl7pPr marL="8534436" lvl="6" indent="-829737" algn="l">
              <a:lnSpc>
                <a:spcPct val="90000"/>
              </a:lnSpc>
              <a:spcBef>
                <a:spcPts val="1067"/>
              </a:spcBef>
              <a:spcAft>
                <a:spcPts val="0"/>
              </a:spcAft>
              <a:buClr>
                <a:schemeClr val="dk1"/>
              </a:buClr>
              <a:buSzPts val="1300"/>
              <a:buChar char="•"/>
              <a:defRPr/>
            </a:lvl7pPr>
            <a:lvl8pPr marL="9753640" lvl="7" indent="-829737" algn="l">
              <a:lnSpc>
                <a:spcPct val="90000"/>
              </a:lnSpc>
              <a:spcBef>
                <a:spcPts val="1067"/>
              </a:spcBef>
              <a:spcAft>
                <a:spcPts val="0"/>
              </a:spcAft>
              <a:buClr>
                <a:schemeClr val="dk1"/>
              </a:buClr>
              <a:buSzPts val="1300"/>
              <a:buChar char="•"/>
              <a:defRPr/>
            </a:lvl8pPr>
            <a:lvl9pPr marL="10972845" lvl="8" indent="-829737" algn="l">
              <a:lnSpc>
                <a:spcPct val="90000"/>
              </a:lnSpc>
              <a:spcBef>
                <a:spcPts val="1067"/>
              </a:spcBef>
              <a:spcAft>
                <a:spcPts val="0"/>
              </a:spcAft>
              <a:buClr>
                <a:schemeClr val="dk1"/>
              </a:buClr>
              <a:buSzPts val="1300"/>
              <a:buChar char="•"/>
              <a:defRPr/>
            </a:lvl9pPr>
          </a:lstStyle>
          <a:p>
            <a:endParaRPr/>
          </a:p>
        </p:txBody>
      </p:sp>
      <p:sp>
        <p:nvSpPr>
          <p:cNvPr id="189" name="Google Shape;189;p45"/>
          <p:cNvSpPr txBox="1">
            <a:spLocks noGrp="1"/>
          </p:cNvSpPr>
          <p:nvPr>
            <p:ph type="body" idx="20"/>
          </p:nvPr>
        </p:nvSpPr>
        <p:spPr>
          <a:xfrm>
            <a:off x="4113527" y="7176995"/>
            <a:ext cx="3033195" cy="2352000"/>
          </a:xfrm>
          <a:prstGeom prst="rect">
            <a:avLst/>
          </a:prstGeom>
          <a:noFill/>
          <a:ln>
            <a:noFill/>
          </a:ln>
        </p:spPr>
        <p:txBody>
          <a:bodyPr spcFirstLastPara="1" wrap="square" lIns="68575" tIns="34275" rIns="68575" bIns="34275" anchor="t" anchorCtr="0">
            <a:noAutofit/>
          </a:bodyPr>
          <a:lstStyle>
            <a:lvl1pPr marL="1219204" lvl="0" indent="-609603" algn="l">
              <a:lnSpc>
                <a:spcPct val="113000"/>
              </a:lnSpc>
              <a:spcBef>
                <a:spcPts val="1867"/>
              </a:spcBef>
              <a:spcAft>
                <a:spcPts val="0"/>
              </a:spcAft>
              <a:buClr>
                <a:schemeClr val="accent5"/>
              </a:buClr>
              <a:buSzPts val="900"/>
              <a:buNone/>
              <a:defRPr sz="2400" b="0">
                <a:solidFill>
                  <a:schemeClr val="accent5"/>
                </a:solidFill>
                <a:latin typeface="Arial"/>
                <a:ea typeface="Arial"/>
                <a:cs typeface="Arial"/>
                <a:sym typeface="Arial"/>
              </a:defRPr>
            </a:lvl1pPr>
            <a:lvl2pPr marL="2438410" lvl="1" indent="-609603" algn="l">
              <a:lnSpc>
                <a:spcPct val="90000"/>
              </a:lnSpc>
              <a:spcBef>
                <a:spcPts val="1067"/>
              </a:spcBef>
              <a:spcAft>
                <a:spcPts val="0"/>
              </a:spcAft>
              <a:buClr>
                <a:schemeClr val="accent5"/>
              </a:buClr>
              <a:buSzPts val="1800"/>
              <a:buNone/>
              <a:defRPr>
                <a:solidFill>
                  <a:schemeClr val="accent5"/>
                </a:solidFill>
              </a:defRPr>
            </a:lvl2pPr>
            <a:lvl3pPr marL="3657616" lvl="2" indent="-609603" algn="l">
              <a:lnSpc>
                <a:spcPct val="90000"/>
              </a:lnSpc>
              <a:spcBef>
                <a:spcPts val="1067"/>
              </a:spcBef>
              <a:spcAft>
                <a:spcPts val="0"/>
              </a:spcAft>
              <a:buClr>
                <a:schemeClr val="accent5"/>
              </a:buClr>
              <a:buSzPts val="1500"/>
              <a:buNone/>
              <a:defRPr>
                <a:solidFill>
                  <a:schemeClr val="accent5"/>
                </a:solidFill>
              </a:defRPr>
            </a:lvl3pPr>
            <a:lvl4pPr marL="4876820" lvl="3" indent="-609603" algn="l">
              <a:lnSpc>
                <a:spcPct val="90000"/>
              </a:lnSpc>
              <a:spcBef>
                <a:spcPts val="1067"/>
              </a:spcBef>
              <a:spcAft>
                <a:spcPts val="0"/>
              </a:spcAft>
              <a:buClr>
                <a:schemeClr val="accent5"/>
              </a:buClr>
              <a:buSzPts val="1300"/>
              <a:buNone/>
              <a:defRPr>
                <a:solidFill>
                  <a:schemeClr val="accent5"/>
                </a:solidFill>
              </a:defRPr>
            </a:lvl4pPr>
            <a:lvl5pPr marL="6096025" lvl="4" indent="-609603" algn="l">
              <a:lnSpc>
                <a:spcPct val="90000"/>
              </a:lnSpc>
              <a:spcBef>
                <a:spcPts val="1067"/>
              </a:spcBef>
              <a:spcAft>
                <a:spcPts val="0"/>
              </a:spcAft>
              <a:buClr>
                <a:schemeClr val="accent5"/>
              </a:buClr>
              <a:buSzPts val="1300"/>
              <a:buNone/>
              <a:defRPr>
                <a:solidFill>
                  <a:schemeClr val="accent5"/>
                </a:solidFill>
              </a:defRPr>
            </a:lvl5pPr>
            <a:lvl6pPr marL="7315230" lvl="5" indent="-829737" algn="l">
              <a:lnSpc>
                <a:spcPct val="90000"/>
              </a:lnSpc>
              <a:spcBef>
                <a:spcPts val="1067"/>
              </a:spcBef>
              <a:spcAft>
                <a:spcPts val="0"/>
              </a:spcAft>
              <a:buClr>
                <a:schemeClr val="dk1"/>
              </a:buClr>
              <a:buSzPts val="1300"/>
              <a:buChar char="•"/>
              <a:defRPr/>
            </a:lvl6pPr>
            <a:lvl7pPr marL="8534436" lvl="6" indent="-829737" algn="l">
              <a:lnSpc>
                <a:spcPct val="90000"/>
              </a:lnSpc>
              <a:spcBef>
                <a:spcPts val="1067"/>
              </a:spcBef>
              <a:spcAft>
                <a:spcPts val="0"/>
              </a:spcAft>
              <a:buClr>
                <a:schemeClr val="dk1"/>
              </a:buClr>
              <a:buSzPts val="1300"/>
              <a:buChar char="•"/>
              <a:defRPr/>
            </a:lvl7pPr>
            <a:lvl8pPr marL="9753640" lvl="7" indent="-829737" algn="l">
              <a:lnSpc>
                <a:spcPct val="90000"/>
              </a:lnSpc>
              <a:spcBef>
                <a:spcPts val="1067"/>
              </a:spcBef>
              <a:spcAft>
                <a:spcPts val="0"/>
              </a:spcAft>
              <a:buClr>
                <a:schemeClr val="dk1"/>
              </a:buClr>
              <a:buSzPts val="1300"/>
              <a:buChar char="•"/>
              <a:defRPr/>
            </a:lvl8pPr>
            <a:lvl9pPr marL="10972845" lvl="8" indent="-829737" algn="l">
              <a:lnSpc>
                <a:spcPct val="90000"/>
              </a:lnSpc>
              <a:spcBef>
                <a:spcPts val="1067"/>
              </a:spcBef>
              <a:spcAft>
                <a:spcPts val="0"/>
              </a:spcAft>
              <a:buClr>
                <a:schemeClr val="dk1"/>
              </a:buClr>
              <a:buSzPts val="1300"/>
              <a:buChar char="•"/>
              <a:defRPr/>
            </a:lvl9pPr>
          </a:lstStyle>
          <a:p>
            <a:endParaRPr/>
          </a:p>
        </p:txBody>
      </p:sp>
      <p:sp>
        <p:nvSpPr>
          <p:cNvPr id="190" name="Google Shape;190;p45"/>
          <p:cNvSpPr txBox="1">
            <a:spLocks noGrp="1"/>
          </p:cNvSpPr>
          <p:nvPr>
            <p:ph type="body" idx="21"/>
          </p:nvPr>
        </p:nvSpPr>
        <p:spPr>
          <a:xfrm>
            <a:off x="7371405" y="7176995"/>
            <a:ext cx="3094003" cy="2352000"/>
          </a:xfrm>
          <a:prstGeom prst="rect">
            <a:avLst/>
          </a:prstGeom>
          <a:noFill/>
          <a:ln>
            <a:noFill/>
          </a:ln>
        </p:spPr>
        <p:txBody>
          <a:bodyPr spcFirstLastPara="1" wrap="square" lIns="68575" tIns="34275" rIns="68575" bIns="34275" anchor="t" anchorCtr="0">
            <a:noAutofit/>
          </a:bodyPr>
          <a:lstStyle>
            <a:lvl1pPr marL="1219204" lvl="0" indent="-609603" algn="l">
              <a:lnSpc>
                <a:spcPct val="113000"/>
              </a:lnSpc>
              <a:spcBef>
                <a:spcPts val="1867"/>
              </a:spcBef>
              <a:spcAft>
                <a:spcPts val="0"/>
              </a:spcAft>
              <a:buClr>
                <a:schemeClr val="accent5"/>
              </a:buClr>
              <a:buSzPts val="900"/>
              <a:buNone/>
              <a:defRPr sz="2400" b="0">
                <a:solidFill>
                  <a:schemeClr val="accent5"/>
                </a:solidFill>
                <a:latin typeface="Arial"/>
                <a:ea typeface="Arial"/>
                <a:cs typeface="Arial"/>
                <a:sym typeface="Arial"/>
              </a:defRPr>
            </a:lvl1pPr>
            <a:lvl2pPr marL="2438410" lvl="1" indent="-609603" algn="l">
              <a:lnSpc>
                <a:spcPct val="90000"/>
              </a:lnSpc>
              <a:spcBef>
                <a:spcPts val="1067"/>
              </a:spcBef>
              <a:spcAft>
                <a:spcPts val="0"/>
              </a:spcAft>
              <a:buClr>
                <a:schemeClr val="accent5"/>
              </a:buClr>
              <a:buSzPts val="1800"/>
              <a:buNone/>
              <a:defRPr>
                <a:solidFill>
                  <a:schemeClr val="accent5"/>
                </a:solidFill>
              </a:defRPr>
            </a:lvl2pPr>
            <a:lvl3pPr marL="3657616" lvl="2" indent="-609603" algn="l">
              <a:lnSpc>
                <a:spcPct val="90000"/>
              </a:lnSpc>
              <a:spcBef>
                <a:spcPts val="1067"/>
              </a:spcBef>
              <a:spcAft>
                <a:spcPts val="0"/>
              </a:spcAft>
              <a:buClr>
                <a:schemeClr val="accent5"/>
              </a:buClr>
              <a:buSzPts val="1500"/>
              <a:buNone/>
              <a:defRPr>
                <a:solidFill>
                  <a:schemeClr val="accent5"/>
                </a:solidFill>
              </a:defRPr>
            </a:lvl3pPr>
            <a:lvl4pPr marL="4876820" lvl="3" indent="-609603" algn="l">
              <a:lnSpc>
                <a:spcPct val="90000"/>
              </a:lnSpc>
              <a:spcBef>
                <a:spcPts val="1067"/>
              </a:spcBef>
              <a:spcAft>
                <a:spcPts val="0"/>
              </a:spcAft>
              <a:buClr>
                <a:schemeClr val="accent5"/>
              </a:buClr>
              <a:buSzPts val="1300"/>
              <a:buNone/>
              <a:defRPr>
                <a:solidFill>
                  <a:schemeClr val="accent5"/>
                </a:solidFill>
              </a:defRPr>
            </a:lvl4pPr>
            <a:lvl5pPr marL="6096025" lvl="4" indent="-609603" algn="l">
              <a:lnSpc>
                <a:spcPct val="90000"/>
              </a:lnSpc>
              <a:spcBef>
                <a:spcPts val="1067"/>
              </a:spcBef>
              <a:spcAft>
                <a:spcPts val="0"/>
              </a:spcAft>
              <a:buClr>
                <a:schemeClr val="accent5"/>
              </a:buClr>
              <a:buSzPts val="1300"/>
              <a:buNone/>
              <a:defRPr>
                <a:solidFill>
                  <a:schemeClr val="accent5"/>
                </a:solidFill>
              </a:defRPr>
            </a:lvl5pPr>
            <a:lvl6pPr marL="7315230" lvl="5" indent="-829737" algn="l">
              <a:lnSpc>
                <a:spcPct val="90000"/>
              </a:lnSpc>
              <a:spcBef>
                <a:spcPts val="1067"/>
              </a:spcBef>
              <a:spcAft>
                <a:spcPts val="0"/>
              </a:spcAft>
              <a:buClr>
                <a:schemeClr val="dk1"/>
              </a:buClr>
              <a:buSzPts val="1300"/>
              <a:buChar char="•"/>
              <a:defRPr/>
            </a:lvl6pPr>
            <a:lvl7pPr marL="8534436" lvl="6" indent="-829737" algn="l">
              <a:lnSpc>
                <a:spcPct val="90000"/>
              </a:lnSpc>
              <a:spcBef>
                <a:spcPts val="1067"/>
              </a:spcBef>
              <a:spcAft>
                <a:spcPts val="0"/>
              </a:spcAft>
              <a:buClr>
                <a:schemeClr val="dk1"/>
              </a:buClr>
              <a:buSzPts val="1300"/>
              <a:buChar char="•"/>
              <a:defRPr/>
            </a:lvl7pPr>
            <a:lvl8pPr marL="9753640" lvl="7" indent="-829737" algn="l">
              <a:lnSpc>
                <a:spcPct val="90000"/>
              </a:lnSpc>
              <a:spcBef>
                <a:spcPts val="1067"/>
              </a:spcBef>
              <a:spcAft>
                <a:spcPts val="0"/>
              </a:spcAft>
              <a:buClr>
                <a:schemeClr val="dk1"/>
              </a:buClr>
              <a:buSzPts val="1300"/>
              <a:buChar char="•"/>
              <a:defRPr/>
            </a:lvl8pPr>
            <a:lvl9pPr marL="10972845" lvl="8" indent="-829737" algn="l">
              <a:lnSpc>
                <a:spcPct val="90000"/>
              </a:lnSpc>
              <a:spcBef>
                <a:spcPts val="1067"/>
              </a:spcBef>
              <a:spcAft>
                <a:spcPts val="0"/>
              </a:spcAft>
              <a:buClr>
                <a:schemeClr val="dk1"/>
              </a:buClr>
              <a:buSzPts val="1300"/>
              <a:buChar char="•"/>
              <a:defRPr/>
            </a:lvl9pPr>
          </a:lstStyle>
          <a:p>
            <a:endParaRPr/>
          </a:p>
        </p:txBody>
      </p:sp>
      <p:sp>
        <p:nvSpPr>
          <p:cNvPr id="191" name="Google Shape;191;p45"/>
          <p:cNvSpPr txBox="1">
            <a:spLocks noGrp="1"/>
          </p:cNvSpPr>
          <p:nvPr>
            <p:ph type="body" idx="22"/>
          </p:nvPr>
        </p:nvSpPr>
        <p:spPr>
          <a:xfrm>
            <a:off x="10689633" y="7176995"/>
            <a:ext cx="3033195" cy="2352000"/>
          </a:xfrm>
          <a:prstGeom prst="rect">
            <a:avLst/>
          </a:prstGeom>
          <a:noFill/>
          <a:ln>
            <a:noFill/>
          </a:ln>
        </p:spPr>
        <p:txBody>
          <a:bodyPr spcFirstLastPara="1" wrap="square" lIns="68575" tIns="34275" rIns="68575" bIns="34275" anchor="t" anchorCtr="0">
            <a:noAutofit/>
          </a:bodyPr>
          <a:lstStyle>
            <a:lvl1pPr marL="1219204" lvl="0" indent="-609603" algn="l">
              <a:lnSpc>
                <a:spcPct val="113000"/>
              </a:lnSpc>
              <a:spcBef>
                <a:spcPts val="1867"/>
              </a:spcBef>
              <a:spcAft>
                <a:spcPts val="0"/>
              </a:spcAft>
              <a:buClr>
                <a:schemeClr val="accent5"/>
              </a:buClr>
              <a:buSzPts val="900"/>
              <a:buNone/>
              <a:defRPr sz="2400" b="0">
                <a:solidFill>
                  <a:schemeClr val="accent5"/>
                </a:solidFill>
                <a:latin typeface="Arial"/>
                <a:ea typeface="Arial"/>
                <a:cs typeface="Arial"/>
                <a:sym typeface="Arial"/>
              </a:defRPr>
            </a:lvl1pPr>
            <a:lvl2pPr marL="2438410" lvl="1" indent="-609603" algn="l">
              <a:lnSpc>
                <a:spcPct val="90000"/>
              </a:lnSpc>
              <a:spcBef>
                <a:spcPts val="1067"/>
              </a:spcBef>
              <a:spcAft>
                <a:spcPts val="0"/>
              </a:spcAft>
              <a:buClr>
                <a:schemeClr val="accent5"/>
              </a:buClr>
              <a:buSzPts val="1800"/>
              <a:buNone/>
              <a:defRPr>
                <a:solidFill>
                  <a:schemeClr val="accent5"/>
                </a:solidFill>
              </a:defRPr>
            </a:lvl2pPr>
            <a:lvl3pPr marL="3657616" lvl="2" indent="-609603" algn="l">
              <a:lnSpc>
                <a:spcPct val="90000"/>
              </a:lnSpc>
              <a:spcBef>
                <a:spcPts val="1067"/>
              </a:spcBef>
              <a:spcAft>
                <a:spcPts val="0"/>
              </a:spcAft>
              <a:buClr>
                <a:schemeClr val="accent5"/>
              </a:buClr>
              <a:buSzPts val="1500"/>
              <a:buNone/>
              <a:defRPr>
                <a:solidFill>
                  <a:schemeClr val="accent5"/>
                </a:solidFill>
              </a:defRPr>
            </a:lvl3pPr>
            <a:lvl4pPr marL="4876820" lvl="3" indent="-609603" algn="l">
              <a:lnSpc>
                <a:spcPct val="90000"/>
              </a:lnSpc>
              <a:spcBef>
                <a:spcPts val="1067"/>
              </a:spcBef>
              <a:spcAft>
                <a:spcPts val="0"/>
              </a:spcAft>
              <a:buClr>
                <a:schemeClr val="accent5"/>
              </a:buClr>
              <a:buSzPts val="1300"/>
              <a:buNone/>
              <a:defRPr>
                <a:solidFill>
                  <a:schemeClr val="accent5"/>
                </a:solidFill>
              </a:defRPr>
            </a:lvl4pPr>
            <a:lvl5pPr marL="6096025" lvl="4" indent="-609603" algn="l">
              <a:lnSpc>
                <a:spcPct val="90000"/>
              </a:lnSpc>
              <a:spcBef>
                <a:spcPts val="1067"/>
              </a:spcBef>
              <a:spcAft>
                <a:spcPts val="0"/>
              </a:spcAft>
              <a:buClr>
                <a:schemeClr val="accent5"/>
              </a:buClr>
              <a:buSzPts val="1300"/>
              <a:buNone/>
              <a:defRPr>
                <a:solidFill>
                  <a:schemeClr val="accent5"/>
                </a:solidFill>
              </a:defRPr>
            </a:lvl5pPr>
            <a:lvl6pPr marL="7315230" lvl="5" indent="-829737" algn="l">
              <a:lnSpc>
                <a:spcPct val="90000"/>
              </a:lnSpc>
              <a:spcBef>
                <a:spcPts val="1067"/>
              </a:spcBef>
              <a:spcAft>
                <a:spcPts val="0"/>
              </a:spcAft>
              <a:buClr>
                <a:schemeClr val="dk1"/>
              </a:buClr>
              <a:buSzPts val="1300"/>
              <a:buChar char="•"/>
              <a:defRPr/>
            </a:lvl6pPr>
            <a:lvl7pPr marL="8534436" lvl="6" indent="-829737" algn="l">
              <a:lnSpc>
                <a:spcPct val="90000"/>
              </a:lnSpc>
              <a:spcBef>
                <a:spcPts val="1067"/>
              </a:spcBef>
              <a:spcAft>
                <a:spcPts val="0"/>
              </a:spcAft>
              <a:buClr>
                <a:schemeClr val="dk1"/>
              </a:buClr>
              <a:buSzPts val="1300"/>
              <a:buChar char="•"/>
              <a:defRPr/>
            </a:lvl7pPr>
            <a:lvl8pPr marL="9753640" lvl="7" indent="-829737" algn="l">
              <a:lnSpc>
                <a:spcPct val="90000"/>
              </a:lnSpc>
              <a:spcBef>
                <a:spcPts val="1067"/>
              </a:spcBef>
              <a:spcAft>
                <a:spcPts val="0"/>
              </a:spcAft>
              <a:buClr>
                <a:schemeClr val="dk1"/>
              </a:buClr>
              <a:buSzPts val="1300"/>
              <a:buChar char="•"/>
              <a:defRPr/>
            </a:lvl8pPr>
            <a:lvl9pPr marL="10972845" lvl="8" indent="-829737" algn="l">
              <a:lnSpc>
                <a:spcPct val="90000"/>
              </a:lnSpc>
              <a:spcBef>
                <a:spcPts val="1067"/>
              </a:spcBef>
              <a:spcAft>
                <a:spcPts val="0"/>
              </a:spcAft>
              <a:buClr>
                <a:schemeClr val="dk1"/>
              </a:buClr>
              <a:buSzPts val="1300"/>
              <a:buChar char="•"/>
              <a:defRPr/>
            </a:lvl9pPr>
          </a:lstStyle>
          <a:p>
            <a:endParaRPr/>
          </a:p>
        </p:txBody>
      </p:sp>
      <p:sp>
        <p:nvSpPr>
          <p:cNvPr id="192" name="Google Shape;192;p45"/>
          <p:cNvSpPr txBox="1">
            <a:spLocks noGrp="1"/>
          </p:cNvSpPr>
          <p:nvPr>
            <p:ph type="body" idx="23"/>
          </p:nvPr>
        </p:nvSpPr>
        <p:spPr>
          <a:xfrm>
            <a:off x="13947509" y="7176995"/>
            <a:ext cx="3033195" cy="2352000"/>
          </a:xfrm>
          <a:prstGeom prst="rect">
            <a:avLst/>
          </a:prstGeom>
          <a:noFill/>
          <a:ln>
            <a:noFill/>
          </a:ln>
        </p:spPr>
        <p:txBody>
          <a:bodyPr spcFirstLastPara="1" wrap="square" lIns="68575" tIns="34275" rIns="68575" bIns="34275" anchor="t" anchorCtr="0">
            <a:noAutofit/>
          </a:bodyPr>
          <a:lstStyle>
            <a:lvl1pPr marL="1219204" lvl="0" indent="-609603" algn="l">
              <a:lnSpc>
                <a:spcPct val="113000"/>
              </a:lnSpc>
              <a:spcBef>
                <a:spcPts val="1867"/>
              </a:spcBef>
              <a:spcAft>
                <a:spcPts val="0"/>
              </a:spcAft>
              <a:buClr>
                <a:schemeClr val="accent5"/>
              </a:buClr>
              <a:buSzPts val="900"/>
              <a:buNone/>
              <a:defRPr sz="2400" b="0">
                <a:solidFill>
                  <a:schemeClr val="accent5"/>
                </a:solidFill>
                <a:latin typeface="Arial"/>
                <a:ea typeface="Arial"/>
                <a:cs typeface="Arial"/>
                <a:sym typeface="Arial"/>
              </a:defRPr>
            </a:lvl1pPr>
            <a:lvl2pPr marL="2438410" lvl="1" indent="-609603" algn="l">
              <a:lnSpc>
                <a:spcPct val="90000"/>
              </a:lnSpc>
              <a:spcBef>
                <a:spcPts val="1067"/>
              </a:spcBef>
              <a:spcAft>
                <a:spcPts val="0"/>
              </a:spcAft>
              <a:buClr>
                <a:schemeClr val="accent5"/>
              </a:buClr>
              <a:buSzPts val="1800"/>
              <a:buNone/>
              <a:defRPr>
                <a:solidFill>
                  <a:schemeClr val="accent5"/>
                </a:solidFill>
              </a:defRPr>
            </a:lvl2pPr>
            <a:lvl3pPr marL="3657616" lvl="2" indent="-609603" algn="l">
              <a:lnSpc>
                <a:spcPct val="90000"/>
              </a:lnSpc>
              <a:spcBef>
                <a:spcPts val="1067"/>
              </a:spcBef>
              <a:spcAft>
                <a:spcPts val="0"/>
              </a:spcAft>
              <a:buClr>
                <a:schemeClr val="accent5"/>
              </a:buClr>
              <a:buSzPts val="1500"/>
              <a:buNone/>
              <a:defRPr>
                <a:solidFill>
                  <a:schemeClr val="accent5"/>
                </a:solidFill>
              </a:defRPr>
            </a:lvl3pPr>
            <a:lvl4pPr marL="4876820" lvl="3" indent="-609603" algn="l">
              <a:lnSpc>
                <a:spcPct val="90000"/>
              </a:lnSpc>
              <a:spcBef>
                <a:spcPts val="1067"/>
              </a:spcBef>
              <a:spcAft>
                <a:spcPts val="0"/>
              </a:spcAft>
              <a:buClr>
                <a:schemeClr val="accent5"/>
              </a:buClr>
              <a:buSzPts val="1300"/>
              <a:buNone/>
              <a:defRPr>
                <a:solidFill>
                  <a:schemeClr val="accent5"/>
                </a:solidFill>
              </a:defRPr>
            </a:lvl4pPr>
            <a:lvl5pPr marL="6096025" lvl="4" indent="-609603" algn="l">
              <a:lnSpc>
                <a:spcPct val="90000"/>
              </a:lnSpc>
              <a:spcBef>
                <a:spcPts val="1067"/>
              </a:spcBef>
              <a:spcAft>
                <a:spcPts val="0"/>
              </a:spcAft>
              <a:buClr>
                <a:schemeClr val="accent5"/>
              </a:buClr>
              <a:buSzPts val="1300"/>
              <a:buNone/>
              <a:defRPr>
                <a:solidFill>
                  <a:schemeClr val="accent5"/>
                </a:solidFill>
              </a:defRPr>
            </a:lvl5pPr>
            <a:lvl6pPr marL="7315230" lvl="5" indent="-829737" algn="l">
              <a:lnSpc>
                <a:spcPct val="90000"/>
              </a:lnSpc>
              <a:spcBef>
                <a:spcPts val="1067"/>
              </a:spcBef>
              <a:spcAft>
                <a:spcPts val="0"/>
              </a:spcAft>
              <a:buClr>
                <a:schemeClr val="dk1"/>
              </a:buClr>
              <a:buSzPts val="1300"/>
              <a:buChar char="•"/>
              <a:defRPr/>
            </a:lvl6pPr>
            <a:lvl7pPr marL="8534436" lvl="6" indent="-829737" algn="l">
              <a:lnSpc>
                <a:spcPct val="90000"/>
              </a:lnSpc>
              <a:spcBef>
                <a:spcPts val="1067"/>
              </a:spcBef>
              <a:spcAft>
                <a:spcPts val="0"/>
              </a:spcAft>
              <a:buClr>
                <a:schemeClr val="dk1"/>
              </a:buClr>
              <a:buSzPts val="1300"/>
              <a:buChar char="•"/>
              <a:defRPr/>
            </a:lvl7pPr>
            <a:lvl8pPr marL="9753640" lvl="7" indent="-829737" algn="l">
              <a:lnSpc>
                <a:spcPct val="90000"/>
              </a:lnSpc>
              <a:spcBef>
                <a:spcPts val="1067"/>
              </a:spcBef>
              <a:spcAft>
                <a:spcPts val="0"/>
              </a:spcAft>
              <a:buClr>
                <a:schemeClr val="dk1"/>
              </a:buClr>
              <a:buSzPts val="1300"/>
              <a:buChar char="•"/>
              <a:defRPr/>
            </a:lvl8pPr>
            <a:lvl9pPr marL="10972845" lvl="8" indent="-829737" algn="l">
              <a:lnSpc>
                <a:spcPct val="90000"/>
              </a:lnSpc>
              <a:spcBef>
                <a:spcPts val="1067"/>
              </a:spcBef>
              <a:spcAft>
                <a:spcPts val="0"/>
              </a:spcAft>
              <a:buClr>
                <a:schemeClr val="dk1"/>
              </a:buClr>
              <a:buSzPts val="1300"/>
              <a:buChar char="•"/>
              <a:defRPr/>
            </a:lvl9pPr>
          </a:lstStyle>
          <a:p>
            <a:endParaRPr/>
          </a:p>
        </p:txBody>
      </p:sp>
      <p:sp>
        <p:nvSpPr>
          <p:cNvPr id="193" name="Google Shape;193;p45"/>
          <p:cNvSpPr txBox="1">
            <a:spLocks noGrp="1"/>
          </p:cNvSpPr>
          <p:nvPr>
            <p:ph type="body" idx="24"/>
          </p:nvPr>
        </p:nvSpPr>
        <p:spPr>
          <a:xfrm>
            <a:off x="17205388" y="7176995"/>
            <a:ext cx="3033195" cy="2352000"/>
          </a:xfrm>
          <a:prstGeom prst="rect">
            <a:avLst/>
          </a:prstGeom>
          <a:noFill/>
          <a:ln>
            <a:noFill/>
          </a:ln>
        </p:spPr>
        <p:txBody>
          <a:bodyPr spcFirstLastPara="1" wrap="square" lIns="68575" tIns="34275" rIns="68575" bIns="34275" anchor="t" anchorCtr="0">
            <a:noAutofit/>
          </a:bodyPr>
          <a:lstStyle>
            <a:lvl1pPr marL="1219204" lvl="0" indent="-609603" algn="l">
              <a:lnSpc>
                <a:spcPct val="113000"/>
              </a:lnSpc>
              <a:spcBef>
                <a:spcPts val="1867"/>
              </a:spcBef>
              <a:spcAft>
                <a:spcPts val="0"/>
              </a:spcAft>
              <a:buClr>
                <a:schemeClr val="accent5"/>
              </a:buClr>
              <a:buSzPts val="900"/>
              <a:buNone/>
              <a:defRPr sz="2400" b="0">
                <a:solidFill>
                  <a:schemeClr val="accent5"/>
                </a:solidFill>
                <a:latin typeface="Arial"/>
                <a:ea typeface="Arial"/>
                <a:cs typeface="Arial"/>
                <a:sym typeface="Arial"/>
              </a:defRPr>
            </a:lvl1pPr>
            <a:lvl2pPr marL="2438410" lvl="1" indent="-609603" algn="l">
              <a:lnSpc>
                <a:spcPct val="90000"/>
              </a:lnSpc>
              <a:spcBef>
                <a:spcPts val="1067"/>
              </a:spcBef>
              <a:spcAft>
                <a:spcPts val="0"/>
              </a:spcAft>
              <a:buClr>
                <a:schemeClr val="accent5"/>
              </a:buClr>
              <a:buSzPts val="1800"/>
              <a:buNone/>
              <a:defRPr>
                <a:solidFill>
                  <a:schemeClr val="accent5"/>
                </a:solidFill>
              </a:defRPr>
            </a:lvl2pPr>
            <a:lvl3pPr marL="3657616" lvl="2" indent="-609603" algn="l">
              <a:lnSpc>
                <a:spcPct val="90000"/>
              </a:lnSpc>
              <a:spcBef>
                <a:spcPts val="1067"/>
              </a:spcBef>
              <a:spcAft>
                <a:spcPts val="0"/>
              </a:spcAft>
              <a:buClr>
                <a:schemeClr val="accent5"/>
              </a:buClr>
              <a:buSzPts val="1500"/>
              <a:buNone/>
              <a:defRPr>
                <a:solidFill>
                  <a:schemeClr val="accent5"/>
                </a:solidFill>
              </a:defRPr>
            </a:lvl3pPr>
            <a:lvl4pPr marL="4876820" lvl="3" indent="-609603" algn="l">
              <a:lnSpc>
                <a:spcPct val="90000"/>
              </a:lnSpc>
              <a:spcBef>
                <a:spcPts val="1067"/>
              </a:spcBef>
              <a:spcAft>
                <a:spcPts val="0"/>
              </a:spcAft>
              <a:buClr>
                <a:schemeClr val="accent5"/>
              </a:buClr>
              <a:buSzPts val="1300"/>
              <a:buNone/>
              <a:defRPr>
                <a:solidFill>
                  <a:schemeClr val="accent5"/>
                </a:solidFill>
              </a:defRPr>
            </a:lvl4pPr>
            <a:lvl5pPr marL="6096025" lvl="4" indent="-609603" algn="l">
              <a:lnSpc>
                <a:spcPct val="90000"/>
              </a:lnSpc>
              <a:spcBef>
                <a:spcPts val="1067"/>
              </a:spcBef>
              <a:spcAft>
                <a:spcPts val="0"/>
              </a:spcAft>
              <a:buClr>
                <a:schemeClr val="accent5"/>
              </a:buClr>
              <a:buSzPts val="1300"/>
              <a:buNone/>
              <a:defRPr>
                <a:solidFill>
                  <a:schemeClr val="accent5"/>
                </a:solidFill>
              </a:defRPr>
            </a:lvl5pPr>
            <a:lvl6pPr marL="7315230" lvl="5" indent="-829737" algn="l">
              <a:lnSpc>
                <a:spcPct val="90000"/>
              </a:lnSpc>
              <a:spcBef>
                <a:spcPts val="1067"/>
              </a:spcBef>
              <a:spcAft>
                <a:spcPts val="0"/>
              </a:spcAft>
              <a:buClr>
                <a:schemeClr val="dk1"/>
              </a:buClr>
              <a:buSzPts val="1300"/>
              <a:buChar char="•"/>
              <a:defRPr/>
            </a:lvl6pPr>
            <a:lvl7pPr marL="8534436" lvl="6" indent="-829737" algn="l">
              <a:lnSpc>
                <a:spcPct val="90000"/>
              </a:lnSpc>
              <a:spcBef>
                <a:spcPts val="1067"/>
              </a:spcBef>
              <a:spcAft>
                <a:spcPts val="0"/>
              </a:spcAft>
              <a:buClr>
                <a:schemeClr val="dk1"/>
              </a:buClr>
              <a:buSzPts val="1300"/>
              <a:buChar char="•"/>
              <a:defRPr/>
            </a:lvl7pPr>
            <a:lvl8pPr marL="9753640" lvl="7" indent="-829737" algn="l">
              <a:lnSpc>
                <a:spcPct val="90000"/>
              </a:lnSpc>
              <a:spcBef>
                <a:spcPts val="1067"/>
              </a:spcBef>
              <a:spcAft>
                <a:spcPts val="0"/>
              </a:spcAft>
              <a:buClr>
                <a:schemeClr val="dk1"/>
              </a:buClr>
              <a:buSzPts val="1300"/>
              <a:buChar char="•"/>
              <a:defRPr/>
            </a:lvl8pPr>
            <a:lvl9pPr marL="10972845" lvl="8" indent="-829737" algn="l">
              <a:lnSpc>
                <a:spcPct val="90000"/>
              </a:lnSpc>
              <a:spcBef>
                <a:spcPts val="1067"/>
              </a:spcBef>
              <a:spcAft>
                <a:spcPts val="0"/>
              </a:spcAft>
              <a:buClr>
                <a:schemeClr val="dk1"/>
              </a:buClr>
              <a:buSzPts val="1300"/>
              <a:buChar char="•"/>
              <a:defRPr/>
            </a:lvl9pPr>
          </a:lstStyle>
          <a:p>
            <a:endParaRPr/>
          </a:p>
        </p:txBody>
      </p:sp>
      <p:sp>
        <p:nvSpPr>
          <p:cNvPr id="194" name="Google Shape;194;p45"/>
          <p:cNvSpPr txBox="1">
            <a:spLocks noGrp="1"/>
          </p:cNvSpPr>
          <p:nvPr>
            <p:ph type="body" idx="25"/>
          </p:nvPr>
        </p:nvSpPr>
        <p:spPr>
          <a:xfrm>
            <a:off x="20463269" y="7176995"/>
            <a:ext cx="3033195" cy="2352000"/>
          </a:xfrm>
          <a:prstGeom prst="rect">
            <a:avLst/>
          </a:prstGeom>
          <a:noFill/>
          <a:ln>
            <a:noFill/>
          </a:ln>
        </p:spPr>
        <p:txBody>
          <a:bodyPr spcFirstLastPara="1" wrap="square" lIns="68575" tIns="34275" rIns="68575" bIns="34275" anchor="t" anchorCtr="0">
            <a:noAutofit/>
          </a:bodyPr>
          <a:lstStyle>
            <a:lvl1pPr marL="1219204" lvl="0" indent="-609603" algn="l">
              <a:lnSpc>
                <a:spcPct val="113000"/>
              </a:lnSpc>
              <a:spcBef>
                <a:spcPts val="1867"/>
              </a:spcBef>
              <a:spcAft>
                <a:spcPts val="0"/>
              </a:spcAft>
              <a:buClr>
                <a:schemeClr val="accent5"/>
              </a:buClr>
              <a:buSzPts val="900"/>
              <a:buNone/>
              <a:defRPr sz="2400" b="0">
                <a:solidFill>
                  <a:schemeClr val="accent5"/>
                </a:solidFill>
                <a:latin typeface="Arial"/>
                <a:ea typeface="Arial"/>
                <a:cs typeface="Arial"/>
                <a:sym typeface="Arial"/>
              </a:defRPr>
            </a:lvl1pPr>
            <a:lvl2pPr marL="2438410" lvl="1" indent="-609603" algn="l">
              <a:lnSpc>
                <a:spcPct val="90000"/>
              </a:lnSpc>
              <a:spcBef>
                <a:spcPts val="1067"/>
              </a:spcBef>
              <a:spcAft>
                <a:spcPts val="0"/>
              </a:spcAft>
              <a:buClr>
                <a:schemeClr val="accent5"/>
              </a:buClr>
              <a:buSzPts val="1800"/>
              <a:buNone/>
              <a:defRPr>
                <a:solidFill>
                  <a:schemeClr val="accent5"/>
                </a:solidFill>
              </a:defRPr>
            </a:lvl2pPr>
            <a:lvl3pPr marL="3657616" lvl="2" indent="-609603" algn="l">
              <a:lnSpc>
                <a:spcPct val="90000"/>
              </a:lnSpc>
              <a:spcBef>
                <a:spcPts val="1067"/>
              </a:spcBef>
              <a:spcAft>
                <a:spcPts val="0"/>
              </a:spcAft>
              <a:buClr>
                <a:schemeClr val="accent5"/>
              </a:buClr>
              <a:buSzPts val="1500"/>
              <a:buNone/>
              <a:defRPr>
                <a:solidFill>
                  <a:schemeClr val="accent5"/>
                </a:solidFill>
              </a:defRPr>
            </a:lvl3pPr>
            <a:lvl4pPr marL="4876820" lvl="3" indent="-609603" algn="l">
              <a:lnSpc>
                <a:spcPct val="90000"/>
              </a:lnSpc>
              <a:spcBef>
                <a:spcPts val="1067"/>
              </a:spcBef>
              <a:spcAft>
                <a:spcPts val="0"/>
              </a:spcAft>
              <a:buClr>
                <a:schemeClr val="accent5"/>
              </a:buClr>
              <a:buSzPts val="1300"/>
              <a:buNone/>
              <a:defRPr>
                <a:solidFill>
                  <a:schemeClr val="accent5"/>
                </a:solidFill>
              </a:defRPr>
            </a:lvl4pPr>
            <a:lvl5pPr marL="6096025" lvl="4" indent="-609603" algn="l">
              <a:lnSpc>
                <a:spcPct val="90000"/>
              </a:lnSpc>
              <a:spcBef>
                <a:spcPts val="1067"/>
              </a:spcBef>
              <a:spcAft>
                <a:spcPts val="0"/>
              </a:spcAft>
              <a:buClr>
                <a:schemeClr val="accent5"/>
              </a:buClr>
              <a:buSzPts val="1300"/>
              <a:buNone/>
              <a:defRPr>
                <a:solidFill>
                  <a:schemeClr val="accent5"/>
                </a:solidFill>
              </a:defRPr>
            </a:lvl5pPr>
            <a:lvl6pPr marL="7315230" lvl="5" indent="-829737" algn="l">
              <a:lnSpc>
                <a:spcPct val="90000"/>
              </a:lnSpc>
              <a:spcBef>
                <a:spcPts val="1067"/>
              </a:spcBef>
              <a:spcAft>
                <a:spcPts val="0"/>
              </a:spcAft>
              <a:buClr>
                <a:schemeClr val="dk1"/>
              </a:buClr>
              <a:buSzPts val="1300"/>
              <a:buChar char="•"/>
              <a:defRPr/>
            </a:lvl6pPr>
            <a:lvl7pPr marL="8534436" lvl="6" indent="-829737" algn="l">
              <a:lnSpc>
                <a:spcPct val="90000"/>
              </a:lnSpc>
              <a:spcBef>
                <a:spcPts val="1067"/>
              </a:spcBef>
              <a:spcAft>
                <a:spcPts val="0"/>
              </a:spcAft>
              <a:buClr>
                <a:schemeClr val="dk1"/>
              </a:buClr>
              <a:buSzPts val="1300"/>
              <a:buChar char="•"/>
              <a:defRPr/>
            </a:lvl7pPr>
            <a:lvl8pPr marL="9753640" lvl="7" indent="-829737" algn="l">
              <a:lnSpc>
                <a:spcPct val="90000"/>
              </a:lnSpc>
              <a:spcBef>
                <a:spcPts val="1067"/>
              </a:spcBef>
              <a:spcAft>
                <a:spcPts val="0"/>
              </a:spcAft>
              <a:buClr>
                <a:schemeClr val="dk1"/>
              </a:buClr>
              <a:buSzPts val="1300"/>
              <a:buChar char="•"/>
              <a:defRPr/>
            </a:lvl8pPr>
            <a:lvl9pPr marL="10972845" lvl="8" indent="-829737" algn="l">
              <a:lnSpc>
                <a:spcPct val="90000"/>
              </a:lnSpc>
              <a:spcBef>
                <a:spcPts val="1067"/>
              </a:spcBef>
              <a:spcAft>
                <a:spcPts val="0"/>
              </a:spcAft>
              <a:buClr>
                <a:schemeClr val="dk1"/>
              </a:buClr>
              <a:buSzPts val="1300"/>
              <a:buChar char="•"/>
              <a:defRPr/>
            </a:lvl9pPr>
          </a:lstStyle>
          <a:p>
            <a:endParaRPr/>
          </a:p>
        </p:txBody>
      </p:sp>
      <p:sp>
        <p:nvSpPr>
          <p:cNvPr id="195" name="Google Shape;195;p45"/>
          <p:cNvSpPr>
            <a:spLocks noGrp="1"/>
          </p:cNvSpPr>
          <p:nvPr>
            <p:ph type="pic" idx="26"/>
          </p:nvPr>
        </p:nvSpPr>
        <p:spPr>
          <a:xfrm>
            <a:off x="0" y="10021824"/>
            <a:ext cx="3420445" cy="3694400"/>
          </a:xfrm>
          <a:prstGeom prst="rect">
            <a:avLst/>
          </a:prstGeom>
          <a:noFill/>
          <a:ln>
            <a:noFill/>
          </a:ln>
        </p:spPr>
      </p:sp>
      <p:sp>
        <p:nvSpPr>
          <p:cNvPr id="196" name="Google Shape;196;p45"/>
          <p:cNvSpPr>
            <a:spLocks noGrp="1"/>
          </p:cNvSpPr>
          <p:nvPr>
            <p:ph type="pic" idx="27"/>
          </p:nvPr>
        </p:nvSpPr>
        <p:spPr>
          <a:xfrm>
            <a:off x="3494479" y="10021824"/>
            <a:ext cx="3420445" cy="3694400"/>
          </a:xfrm>
          <a:prstGeom prst="rect">
            <a:avLst/>
          </a:prstGeom>
          <a:noFill/>
          <a:ln>
            <a:noFill/>
          </a:ln>
        </p:spPr>
      </p:sp>
      <p:sp>
        <p:nvSpPr>
          <p:cNvPr id="197" name="Google Shape;197;p45"/>
          <p:cNvSpPr>
            <a:spLocks noGrp="1"/>
          </p:cNvSpPr>
          <p:nvPr>
            <p:ph type="pic" idx="28"/>
          </p:nvPr>
        </p:nvSpPr>
        <p:spPr>
          <a:xfrm>
            <a:off x="6988958" y="10021824"/>
            <a:ext cx="3420445" cy="3694400"/>
          </a:xfrm>
          <a:prstGeom prst="rect">
            <a:avLst/>
          </a:prstGeom>
          <a:noFill/>
          <a:ln>
            <a:noFill/>
          </a:ln>
        </p:spPr>
      </p:sp>
      <p:sp>
        <p:nvSpPr>
          <p:cNvPr id="198" name="Google Shape;198;p45"/>
          <p:cNvSpPr>
            <a:spLocks noGrp="1"/>
          </p:cNvSpPr>
          <p:nvPr>
            <p:ph type="pic" idx="29"/>
          </p:nvPr>
        </p:nvSpPr>
        <p:spPr>
          <a:xfrm>
            <a:off x="10483437" y="10021824"/>
            <a:ext cx="3420445" cy="3694400"/>
          </a:xfrm>
          <a:prstGeom prst="rect">
            <a:avLst/>
          </a:prstGeom>
          <a:noFill/>
          <a:ln>
            <a:noFill/>
          </a:ln>
        </p:spPr>
      </p:sp>
      <p:sp>
        <p:nvSpPr>
          <p:cNvPr id="199" name="Google Shape;199;p45"/>
          <p:cNvSpPr>
            <a:spLocks noGrp="1"/>
          </p:cNvSpPr>
          <p:nvPr>
            <p:ph type="pic" idx="30"/>
          </p:nvPr>
        </p:nvSpPr>
        <p:spPr>
          <a:xfrm>
            <a:off x="13977916" y="10021824"/>
            <a:ext cx="3420445" cy="3694400"/>
          </a:xfrm>
          <a:prstGeom prst="rect">
            <a:avLst/>
          </a:prstGeom>
          <a:noFill/>
          <a:ln>
            <a:noFill/>
          </a:ln>
        </p:spPr>
      </p:sp>
      <p:sp>
        <p:nvSpPr>
          <p:cNvPr id="200" name="Google Shape;200;p45"/>
          <p:cNvSpPr>
            <a:spLocks noGrp="1"/>
          </p:cNvSpPr>
          <p:nvPr>
            <p:ph type="pic" idx="31"/>
          </p:nvPr>
        </p:nvSpPr>
        <p:spPr>
          <a:xfrm>
            <a:off x="17472395" y="10021824"/>
            <a:ext cx="3420445" cy="3694400"/>
          </a:xfrm>
          <a:prstGeom prst="rect">
            <a:avLst/>
          </a:prstGeom>
          <a:noFill/>
          <a:ln>
            <a:noFill/>
          </a:ln>
        </p:spPr>
      </p:sp>
      <p:sp>
        <p:nvSpPr>
          <p:cNvPr id="201" name="Google Shape;201;p45"/>
          <p:cNvSpPr>
            <a:spLocks noGrp="1"/>
          </p:cNvSpPr>
          <p:nvPr>
            <p:ph type="pic" idx="32"/>
          </p:nvPr>
        </p:nvSpPr>
        <p:spPr>
          <a:xfrm>
            <a:off x="20966874" y="10021824"/>
            <a:ext cx="3420445" cy="3694400"/>
          </a:xfrm>
          <a:prstGeom prst="rect">
            <a:avLst/>
          </a:prstGeom>
          <a:noFill/>
          <a:ln>
            <a:noFill/>
          </a:ln>
        </p:spPr>
      </p:sp>
    </p:spTree>
    <p:extLst>
      <p:ext uri="{BB962C8B-B14F-4D97-AF65-F5344CB8AC3E}">
        <p14:creationId xmlns:p14="http://schemas.microsoft.com/office/powerpoint/2010/main" val="206449680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meline_3">
  <p:cSld name="Timeline_3">
    <p:bg>
      <p:bgPr>
        <a:solidFill>
          <a:srgbClr val="EFE9DF"/>
        </a:solidFill>
        <a:effectLst/>
      </p:bgPr>
    </p:bg>
    <p:spTree>
      <p:nvGrpSpPr>
        <p:cNvPr id="1" name="Shape 202"/>
        <p:cNvGrpSpPr/>
        <p:nvPr/>
      </p:nvGrpSpPr>
      <p:grpSpPr>
        <a:xfrm>
          <a:off x="0" y="0"/>
          <a:ext cx="0" cy="0"/>
          <a:chOff x="0" y="0"/>
          <a:chExt cx="0" cy="0"/>
        </a:xfrm>
      </p:grpSpPr>
      <p:sp>
        <p:nvSpPr>
          <p:cNvPr id="203" name="Google Shape;203;p46"/>
          <p:cNvSpPr txBox="1">
            <a:spLocks noGrp="1"/>
          </p:cNvSpPr>
          <p:nvPr>
            <p:ph type="title"/>
          </p:nvPr>
        </p:nvSpPr>
        <p:spPr>
          <a:xfrm>
            <a:off x="1124097" y="730251"/>
            <a:ext cx="22620545" cy="1861600"/>
          </a:xfrm>
          <a:prstGeom prst="rect">
            <a:avLst/>
          </a:prstGeom>
          <a:noFill/>
          <a:ln>
            <a:noFill/>
          </a:ln>
        </p:spPr>
        <p:txBody>
          <a:bodyPr spcFirstLastPara="1" wrap="square" lIns="68575" tIns="68575" rIns="68575" bIns="0" anchor="ctr" anchorCtr="0">
            <a:noAutofit/>
          </a:bodyPr>
          <a:lstStyle>
            <a:lvl1pPr lvl="0" algn="l">
              <a:lnSpc>
                <a:spcPct val="90000"/>
              </a:lnSpc>
              <a:spcBef>
                <a:spcPts val="0"/>
              </a:spcBef>
              <a:spcAft>
                <a:spcPts val="0"/>
              </a:spcAft>
              <a:buClr>
                <a:schemeClr val="accent4"/>
              </a:buClr>
              <a:buSzPts val="3700"/>
              <a:buFont typeface="Georgia"/>
              <a:buNone/>
              <a:defRPr sz="9867">
                <a:solidFill>
                  <a:schemeClr val="accent4"/>
                </a:solidFill>
              </a:defRPr>
            </a:lvl1pPr>
            <a:lvl2pPr lvl="1" algn="l">
              <a:lnSpc>
                <a:spcPct val="100000"/>
              </a:lnSpc>
              <a:spcBef>
                <a:spcPts val="0"/>
              </a:spcBef>
              <a:spcAft>
                <a:spcPts val="0"/>
              </a:spcAft>
              <a:buSzPts val="500"/>
              <a:buNone/>
              <a:defRPr/>
            </a:lvl2pPr>
            <a:lvl3pPr lvl="2" algn="l">
              <a:lnSpc>
                <a:spcPct val="100000"/>
              </a:lnSpc>
              <a:spcBef>
                <a:spcPts val="0"/>
              </a:spcBef>
              <a:spcAft>
                <a:spcPts val="0"/>
              </a:spcAft>
              <a:buSzPts val="500"/>
              <a:buNone/>
              <a:defRPr/>
            </a:lvl3pPr>
            <a:lvl4pPr lvl="3" algn="l">
              <a:lnSpc>
                <a:spcPct val="100000"/>
              </a:lnSpc>
              <a:spcBef>
                <a:spcPts val="0"/>
              </a:spcBef>
              <a:spcAft>
                <a:spcPts val="0"/>
              </a:spcAft>
              <a:buSzPts val="500"/>
              <a:buNone/>
              <a:defRPr/>
            </a:lvl4pPr>
            <a:lvl5pPr lvl="4" algn="l">
              <a:lnSpc>
                <a:spcPct val="100000"/>
              </a:lnSpc>
              <a:spcBef>
                <a:spcPts val="0"/>
              </a:spcBef>
              <a:spcAft>
                <a:spcPts val="0"/>
              </a:spcAft>
              <a:buSzPts val="500"/>
              <a:buNone/>
              <a:defRPr/>
            </a:lvl5pPr>
            <a:lvl6pPr lvl="5" algn="l">
              <a:lnSpc>
                <a:spcPct val="100000"/>
              </a:lnSpc>
              <a:spcBef>
                <a:spcPts val="0"/>
              </a:spcBef>
              <a:spcAft>
                <a:spcPts val="0"/>
              </a:spcAft>
              <a:buSzPts val="500"/>
              <a:buNone/>
              <a:defRPr/>
            </a:lvl6pPr>
            <a:lvl7pPr lvl="6" algn="l">
              <a:lnSpc>
                <a:spcPct val="100000"/>
              </a:lnSpc>
              <a:spcBef>
                <a:spcPts val="0"/>
              </a:spcBef>
              <a:spcAft>
                <a:spcPts val="0"/>
              </a:spcAft>
              <a:buSzPts val="500"/>
              <a:buNone/>
              <a:defRPr/>
            </a:lvl7pPr>
            <a:lvl8pPr lvl="7" algn="l">
              <a:lnSpc>
                <a:spcPct val="100000"/>
              </a:lnSpc>
              <a:spcBef>
                <a:spcPts val="0"/>
              </a:spcBef>
              <a:spcAft>
                <a:spcPts val="0"/>
              </a:spcAft>
              <a:buSzPts val="500"/>
              <a:buNone/>
              <a:defRPr/>
            </a:lvl8pPr>
            <a:lvl9pPr lvl="8" algn="l">
              <a:lnSpc>
                <a:spcPct val="100000"/>
              </a:lnSpc>
              <a:spcBef>
                <a:spcPts val="0"/>
              </a:spcBef>
              <a:spcAft>
                <a:spcPts val="0"/>
              </a:spcAft>
              <a:buSzPts val="500"/>
              <a:buNone/>
              <a:defRPr/>
            </a:lvl9pPr>
          </a:lstStyle>
          <a:p>
            <a:endParaRPr/>
          </a:p>
        </p:txBody>
      </p:sp>
      <p:sp>
        <p:nvSpPr>
          <p:cNvPr id="204" name="Google Shape;204;p46"/>
          <p:cNvSpPr txBox="1">
            <a:spLocks noGrp="1"/>
          </p:cNvSpPr>
          <p:nvPr>
            <p:ph type="body" idx="1"/>
          </p:nvPr>
        </p:nvSpPr>
        <p:spPr>
          <a:xfrm>
            <a:off x="1124096" y="2592165"/>
            <a:ext cx="22627746" cy="1149600"/>
          </a:xfrm>
          <a:prstGeom prst="rect">
            <a:avLst/>
          </a:prstGeom>
          <a:noFill/>
          <a:ln>
            <a:noFill/>
          </a:ln>
        </p:spPr>
        <p:txBody>
          <a:bodyPr spcFirstLastPara="1" wrap="square" lIns="68575" tIns="34275" rIns="68575" bIns="34275" anchor="t" anchorCtr="0">
            <a:noAutofit/>
          </a:bodyPr>
          <a:lstStyle>
            <a:lvl1pPr marL="1219204" lvl="0" indent="-609603" algn="l">
              <a:lnSpc>
                <a:spcPct val="90000"/>
              </a:lnSpc>
              <a:spcBef>
                <a:spcPts val="1867"/>
              </a:spcBef>
              <a:spcAft>
                <a:spcPts val="0"/>
              </a:spcAft>
              <a:buClr>
                <a:srgbClr val="8C7145"/>
              </a:buClr>
              <a:buSzPts val="1500"/>
              <a:buNone/>
              <a:defRPr sz="4001" b="0" cap="none">
                <a:solidFill>
                  <a:srgbClr val="8C7145"/>
                </a:solidFill>
              </a:defRPr>
            </a:lvl1pPr>
            <a:lvl2pPr marL="2438410" lvl="1" indent="-609603" algn="l">
              <a:lnSpc>
                <a:spcPct val="90000"/>
              </a:lnSpc>
              <a:spcBef>
                <a:spcPts val="1067"/>
              </a:spcBef>
              <a:spcAft>
                <a:spcPts val="0"/>
              </a:spcAft>
              <a:buClr>
                <a:schemeClr val="accent5"/>
              </a:buClr>
              <a:buSzPts val="1800"/>
              <a:buNone/>
              <a:defRPr>
                <a:solidFill>
                  <a:schemeClr val="accent5"/>
                </a:solidFill>
              </a:defRPr>
            </a:lvl2pPr>
            <a:lvl3pPr marL="3657616" lvl="2" indent="-609603" algn="l">
              <a:lnSpc>
                <a:spcPct val="90000"/>
              </a:lnSpc>
              <a:spcBef>
                <a:spcPts val="1067"/>
              </a:spcBef>
              <a:spcAft>
                <a:spcPts val="0"/>
              </a:spcAft>
              <a:buClr>
                <a:schemeClr val="accent5"/>
              </a:buClr>
              <a:buSzPts val="1500"/>
              <a:buNone/>
              <a:defRPr>
                <a:solidFill>
                  <a:schemeClr val="accent5"/>
                </a:solidFill>
              </a:defRPr>
            </a:lvl3pPr>
            <a:lvl4pPr marL="4876820" lvl="3" indent="-609603" algn="l">
              <a:lnSpc>
                <a:spcPct val="90000"/>
              </a:lnSpc>
              <a:spcBef>
                <a:spcPts val="1067"/>
              </a:spcBef>
              <a:spcAft>
                <a:spcPts val="0"/>
              </a:spcAft>
              <a:buClr>
                <a:schemeClr val="accent5"/>
              </a:buClr>
              <a:buSzPts val="1300"/>
              <a:buNone/>
              <a:defRPr>
                <a:solidFill>
                  <a:schemeClr val="accent5"/>
                </a:solidFill>
              </a:defRPr>
            </a:lvl4pPr>
            <a:lvl5pPr marL="6096025" lvl="4" indent="-609603" algn="l">
              <a:lnSpc>
                <a:spcPct val="90000"/>
              </a:lnSpc>
              <a:spcBef>
                <a:spcPts val="1067"/>
              </a:spcBef>
              <a:spcAft>
                <a:spcPts val="0"/>
              </a:spcAft>
              <a:buClr>
                <a:schemeClr val="accent5"/>
              </a:buClr>
              <a:buSzPts val="1300"/>
              <a:buNone/>
              <a:defRPr>
                <a:solidFill>
                  <a:schemeClr val="accent5"/>
                </a:solidFill>
              </a:defRPr>
            </a:lvl5pPr>
            <a:lvl6pPr marL="7315230" lvl="5" indent="-829737" algn="l">
              <a:lnSpc>
                <a:spcPct val="90000"/>
              </a:lnSpc>
              <a:spcBef>
                <a:spcPts val="1067"/>
              </a:spcBef>
              <a:spcAft>
                <a:spcPts val="0"/>
              </a:spcAft>
              <a:buClr>
                <a:schemeClr val="dk1"/>
              </a:buClr>
              <a:buSzPts val="1300"/>
              <a:buChar char="•"/>
              <a:defRPr/>
            </a:lvl6pPr>
            <a:lvl7pPr marL="8534436" lvl="6" indent="-829737" algn="l">
              <a:lnSpc>
                <a:spcPct val="90000"/>
              </a:lnSpc>
              <a:spcBef>
                <a:spcPts val="1067"/>
              </a:spcBef>
              <a:spcAft>
                <a:spcPts val="0"/>
              </a:spcAft>
              <a:buClr>
                <a:schemeClr val="dk1"/>
              </a:buClr>
              <a:buSzPts val="1300"/>
              <a:buChar char="•"/>
              <a:defRPr/>
            </a:lvl7pPr>
            <a:lvl8pPr marL="9753640" lvl="7" indent="-829737" algn="l">
              <a:lnSpc>
                <a:spcPct val="90000"/>
              </a:lnSpc>
              <a:spcBef>
                <a:spcPts val="1067"/>
              </a:spcBef>
              <a:spcAft>
                <a:spcPts val="0"/>
              </a:spcAft>
              <a:buClr>
                <a:schemeClr val="dk1"/>
              </a:buClr>
              <a:buSzPts val="1300"/>
              <a:buChar char="•"/>
              <a:defRPr/>
            </a:lvl8pPr>
            <a:lvl9pPr marL="10972845" lvl="8" indent="-829737" algn="l">
              <a:lnSpc>
                <a:spcPct val="90000"/>
              </a:lnSpc>
              <a:spcBef>
                <a:spcPts val="1067"/>
              </a:spcBef>
              <a:spcAft>
                <a:spcPts val="0"/>
              </a:spcAft>
              <a:buClr>
                <a:schemeClr val="dk1"/>
              </a:buClr>
              <a:buSzPts val="1300"/>
              <a:buChar char="•"/>
              <a:defRPr/>
            </a:lvl9pPr>
          </a:lstStyle>
          <a:p>
            <a:endParaRPr/>
          </a:p>
        </p:txBody>
      </p:sp>
      <p:sp>
        <p:nvSpPr>
          <p:cNvPr id="205" name="Google Shape;205;p46"/>
          <p:cNvSpPr txBox="1">
            <a:spLocks noGrp="1"/>
          </p:cNvSpPr>
          <p:nvPr>
            <p:ph type="body" idx="2"/>
          </p:nvPr>
        </p:nvSpPr>
        <p:spPr>
          <a:xfrm>
            <a:off x="1137908" y="4316616"/>
            <a:ext cx="2913179" cy="1287200"/>
          </a:xfrm>
          <a:prstGeom prst="rect">
            <a:avLst/>
          </a:prstGeom>
          <a:noFill/>
          <a:ln>
            <a:noFill/>
          </a:ln>
        </p:spPr>
        <p:txBody>
          <a:bodyPr spcFirstLastPara="1" wrap="square" lIns="68575" tIns="34275" rIns="68575" bIns="34275" anchor="t" anchorCtr="0">
            <a:noAutofit/>
          </a:bodyPr>
          <a:lstStyle>
            <a:lvl1pPr marL="1219204" lvl="0" indent="-609603" algn="l">
              <a:lnSpc>
                <a:spcPct val="90000"/>
              </a:lnSpc>
              <a:spcBef>
                <a:spcPts val="1867"/>
              </a:spcBef>
              <a:spcAft>
                <a:spcPts val="0"/>
              </a:spcAft>
              <a:buClr>
                <a:srgbClr val="5D4B2E"/>
              </a:buClr>
              <a:buSzPts val="700"/>
              <a:buNone/>
              <a:defRPr sz="1867" b="1" cap="none">
                <a:solidFill>
                  <a:srgbClr val="5D4B2E"/>
                </a:solidFill>
                <a:latin typeface="Arial"/>
                <a:ea typeface="Arial"/>
                <a:cs typeface="Arial"/>
                <a:sym typeface="Arial"/>
              </a:defRPr>
            </a:lvl1pPr>
            <a:lvl2pPr marL="2438410" lvl="1" indent="-609603" algn="l">
              <a:lnSpc>
                <a:spcPct val="90000"/>
              </a:lnSpc>
              <a:spcBef>
                <a:spcPts val="1067"/>
              </a:spcBef>
              <a:spcAft>
                <a:spcPts val="0"/>
              </a:spcAft>
              <a:buClr>
                <a:schemeClr val="accent5"/>
              </a:buClr>
              <a:buSzPts val="1800"/>
              <a:buNone/>
              <a:defRPr>
                <a:solidFill>
                  <a:schemeClr val="accent5"/>
                </a:solidFill>
              </a:defRPr>
            </a:lvl2pPr>
            <a:lvl3pPr marL="3657616" lvl="2" indent="-609603" algn="l">
              <a:lnSpc>
                <a:spcPct val="90000"/>
              </a:lnSpc>
              <a:spcBef>
                <a:spcPts val="1067"/>
              </a:spcBef>
              <a:spcAft>
                <a:spcPts val="0"/>
              </a:spcAft>
              <a:buClr>
                <a:schemeClr val="accent5"/>
              </a:buClr>
              <a:buSzPts val="1500"/>
              <a:buNone/>
              <a:defRPr>
                <a:solidFill>
                  <a:schemeClr val="accent5"/>
                </a:solidFill>
              </a:defRPr>
            </a:lvl3pPr>
            <a:lvl4pPr marL="4876820" lvl="3" indent="-609603" algn="l">
              <a:lnSpc>
                <a:spcPct val="90000"/>
              </a:lnSpc>
              <a:spcBef>
                <a:spcPts val="1067"/>
              </a:spcBef>
              <a:spcAft>
                <a:spcPts val="0"/>
              </a:spcAft>
              <a:buClr>
                <a:schemeClr val="accent5"/>
              </a:buClr>
              <a:buSzPts val="1300"/>
              <a:buNone/>
              <a:defRPr>
                <a:solidFill>
                  <a:schemeClr val="accent5"/>
                </a:solidFill>
              </a:defRPr>
            </a:lvl4pPr>
            <a:lvl5pPr marL="6096025" lvl="4" indent="-609603" algn="l">
              <a:lnSpc>
                <a:spcPct val="90000"/>
              </a:lnSpc>
              <a:spcBef>
                <a:spcPts val="1067"/>
              </a:spcBef>
              <a:spcAft>
                <a:spcPts val="0"/>
              </a:spcAft>
              <a:buClr>
                <a:schemeClr val="accent5"/>
              </a:buClr>
              <a:buSzPts val="1300"/>
              <a:buNone/>
              <a:defRPr>
                <a:solidFill>
                  <a:schemeClr val="accent5"/>
                </a:solidFill>
              </a:defRPr>
            </a:lvl5pPr>
            <a:lvl6pPr marL="7315230" lvl="5" indent="-829737" algn="l">
              <a:lnSpc>
                <a:spcPct val="90000"/>
              </a:lnSpc>
              <a:spcBef>
                <a:spcPts val="1067"/>
              </a:spcBef>
              <a:spcAft>
                <a:spcPts val="0"/>
              </a:spcAft>
              <a:buClr>
                <a:schemeClr val="dk1"/>
              </a:buClr>
              <a:buSzPts val="1300"/>
              <a:buChar char="•"/>
              <a:defRPr/>
            </a:lvl6pPr>
            <a:lvl7pPr marL="8534436" lvl="6" indent="-829737" algn="l">
              <a:lnSpc>
                <a:spcPct val="90000"/>
              </a:lnSpc>
              <a:spcBef>
                <a:spcPts val="1067"/>
              </a:spcBef>
              <a:spcAft>
                <a:spcPts val="0"/>
              </a:spcAft>
              <a:buClr>
                <a:schemeClr val="dk1"/>
              </a:buClr>
              <a:buSzPts val="1300"/>
              <a:buChar char="•"/>
              <a:defRPr/>
            </a:lvl7pPr>
            <a:lvl8pPr marL="9753640" lvl="7" indent="-829737" algn="l">
              <a:lnSpc>
                <a:spcPct val="90000"/>
              </a:lnSpc>
              <a:spcBef>
                <a:spcPts val="1067"/>
              </a:spcBef>
              <a:spcAft>
                <a:spcPts val="0"/>
              </a:spcAft>
              <a:buClr>
                <a:schemeClr val="dk1"/>
              </a:buClr>
              <a:buSzPts val="1300"/>
              <a:buChar char="•"/>
              <a:defRPr/>
            </a:lvl8pPr>
            <a:lvl9pPr marL="10972845" lvl="8" indent="-829737" algn="l">
              <a:lnSpc>
                <a:spcPct val="90000"/>
              </a:lnSpc>
              <a:spcBef>
                <a:spcPts val="1067"/>
              </a:spcBef>
              <a:spcAft>
                <a:spcPts val="0"/>
              </a:spcAft>
              <a:buClr>
                <a:schemeClr val="dk1"/>
              </a:buClr>
              <a:buSzPts val="1300"/>
              <a:buChar char="•"/>
              <a:defRPr/>
            </a:lvl9pPr>
          </a:lstStyle>
          <a:p>
            <a:endParaRPr/>
          </a:p>
        </p:txBody>
      </p:sp>
      <p:sp>
        <p:nvSpPr>
          <p:cNvPr id="206" name="Google Shape;206;p46"/>
          <p:cNvSpPr txBox="1">
            <a:spLocks noGrp="1"/>
          </p:cNvSpPr>
          <p:nvPr>
            <p:ph type="body" idx="3"/>
          </p:nvPr>
        </p:nvSpPr>
        <p:spPr>
          <a:xfrm>
            <a:off x="4420161" y="4316616"/>
            <a:ext cx="2913179" cy="1287200"/>
          </a:xfrm>
          <a:prstGeom prst="rect">
            <a:avLst/>
          </a:prstGeom>
          <a:noFill/>
          <a:ln>
            <a:noFill/>
          </a:ln>
        </p:spPr>
        <p:txBody>
          <a:bodyPr spcFirstLastPara="1" wrap="square" lIns="68575" tIns="34275" rIns="68575" bIns="34275" anchor="t" anchorCtr="0">
            <a:noAutofit/>
          </a:bodyPr>
          <a:lstStyle>
            <a:lvl1pPr marL="1219204" lvl="0" indent="-609603" algn="l">
              <a:lnSpc>
                <a:spcPct val="90000"/>
              </a:lnSpc>
              <a:spcBef>
                <a:spcPts val="1867"/>
              </a:spcBef>
              <a:spcAft>
                <a:spcPts val="0"/>
              </a:spcAft>
              <a:buClr>
                <a:srgbClr val="5D4B2E"/>
              </a:buClr>
              <a:buSzPts val="700"/>
              <a:buNone/>
              <a:defRPr sz="1867" b="1" cap="none">
                <a:solidFill>
                  <a:srgbClr val="5D4B2E"/>
                </a:solidFill>
                <a:latin typeface="Arial"/>
                <a:ea typeface="Arial"/>
                <a:cs typeface="Arial"/>
                <a:sym typeface="Arial"/>
              </a:defRPr>
            </a:lvl1pPr>
            <a:lvl2pPr marL="2438410" lvl="1" indent="-609603" algn="l">
              <a:lnSpc>
                <a:spcPct val="90000"/>
              </a:lnSpc>
              <a:spcBef>
                <a:spcPts val="1067"/>
              </a:spcBef>
              <a:spcAft>
                <a:spcPts val="0"/>
              </a:spcAft>
              <a:buClr>
                <a:schemeClr val="accent5"/>
              </a:buClr>
              <a:buSzPts val="1800"/>
              <a:buNone/>
              <a:defRPr>
                <a:solidFill>
                  <a:schemeClr val="accent5"/>
                </a:solidFill>
              </a:defRPr>
            </a:lvl2pPr>
            <a:lvl3pPr marL="3657616" lvl="2" indent="-609603" algn="l">
              <a:lnSpc>
                <a:spcPct val="90000"/>
              </a:lnSpc>
              <a:spcBef>
                <a:spcPts val="1067"/>
              </a:spcBef>
              <a:spcAft>
                <a:spcPts val="0"/>
              </a:spcAft>
              <a:buClr>
                <a:schemeClr val="accent5"/>
              </a:buClr>
              <a:buSzPts val="1500"/>
              <a:buNone/>
              <a:defRPr>
                <a:solidFill>
                  <a:schemeClr val="accent5"/>
                </a:solidFill>
              </a:defRPr>
            </a:lvl3pPr>
            <a:lvl4pPr marL="4876820" lvl="3" indent="-609603" algn="l">
              <a:lnSpc>
                <a:spcPct val="90000"/>
              </a:lnSpc>
              <a:spcBef>
                <a:spcPts val="1067"/>
              </a:spcBef>
              <a:spcAft>
                <a:spcPts val="0"/>
              </a:spcAft>
              <a:buClr>
                <a:schemeClr val="accent5"/>
              </a:buClr>
              <a:buSzPts val="1300"/>
              <a:buNone/>
              <a:defRPr>
                <a:solidFill>
                  <a:schemeClr val="accent5"/>
                </a:solidFill>
              </a:defRPr>
            </a:lvl4pPr>
            <a:lvl5pPr marL="6096025" lvl="4" indent="-609603" algn="l">
              <a:lnSpc>
                <a:spcPct val="90000"/>
              </a:lnSpc>
              <a:spcBef>
                <a:spcPts val="1067"/>
              </a:spcBef>
              <a:spcAft>
                <a:spcPts val="0"/>
              </a:spcAft>
              <a:buClr>
                <a:schemeClr val="accent5"/>
              </a:buClr>
              <a:buSzPts val="1300"/>
              <a:buNone/>
              <a:defRPr>
                <a:solidFill>
                  <a:schemeClr val="accent5"/>
                </a:solidFill>
              </a:defRPr>
            </a:lvl5pPr>
            <a:lvl6pPr marL="7315230" lvl="5" indent="-829737" algn="l">
              <a:lnSpc>
                <a:spcPct val="90000"/>
              </a:lnSpc>
              <a:spcBef>
                <a:spcPts val="1067"/>
              </a:spcBef>
              <a:spcAft>
                <a:spcPts val="0"/>
              </a:spcAft>
              <a:buClr>
                <a:schemeClr val="dk1"/>
              </a:buClr>
              <a:buSzPts val="1300"/>
              <a:buChar char="•"/>
              <a:defRPr/>
            </a:lvl6pPr>
            <a:lvl7pPr marL="8534436" lvl="6" indent="-829737" algn="l">
              <a:lnSpc>
                <a:spcPct val="90000"/>
              </a:lnSpc>
              <a:spcBef>
                <a:spcPts val="1067"/>
              </a:spcBef>
              <a:spcAft>
                <a:spcPts val="0"/>
              </a:spcAft>
              <a:buClr>
                <a:schemeClr val="dk1"/>
              </a:buClr>
              <a:buSzPts val="1300"/>
              <a:buChar char="•"/>
              <a:defRPr/>
            </a:lvl7pPr>
            <a:lvl8pPr marL="9753640" lvl="7" indent="-829737" algn="l">
              <a:lnSpc>
                <a:spcPct val="90000"/>
              </a:lnSpc>
              <a:spcBef>
                <a:spcPts val="1067"/>
              </a:spcBef>
              <a:spcAft>
                <a:spcPts val="0"/>
              </a:spcAft>
              <a:buClr>
                <a:schemeClr val="dk1"/>
              </a:buClr>
              <a:buSzPts val="1300"/>
              <a:buChar char="•"/>
              <a:defRPr/>
            </a:lvl8pPr>
            <a:lvl9pPr marL="10972845" lvl="8" indent="-829737" algn="l">
              <a:lnSpc>
                <a:spcPct val="90000"/>
              </a:lnSpc>
              <a:spcBef>
                <a:spcPts val="1067"/>
              </a:spcBef>
              <a:spcAft>
                <a:spcPts val="0"/>
              </a:spcAft>
              <a:buClr>
                <a:schemeClr val="dk1"/>
              </a:buClr>
              <a:buSzPts val="1300"/>
              <a:buChar char="•"/>
              <a:defRPr/>
            </a:lvl9pPr>
          </a:lstStyle>
          <a:p>
            <a:endParaRPr/>
          </a:p>
        </p:txBody>
      </p:sp>
      <p:sp>
        <p:nvSpPr>
          <p:cNvPr id="207" name="Google Shape;207;p46"/>
          <p:cNvSpPr txBox="1">
            <a:spLocks noGrp="1"/>
          </p:cNvSpPr>
          <p:nvPr>
            <p:ph type="body" idx="4"/>
          </p:nvPr>
        </p:nvSpPr>
        <p:spPr>
          <a:xfrm>
            <a:off x="7702411" y="4316616"/>
            <a:ext cx="2913179" cy="1287200"/>
          </a:xfrm>
          <a:prstGeom prst="rect">
            <a:avLst/>
          </a:prstGeom>
          <a:noFill/>
          <a:ln>
            <a:noFill/>
          </a:ln>
        </p:spPr>
        <p:txBody>
          <a:bodyPr spcFirstLastPara="1" wrap="square" lIns="68575" tIns="34275" rIns="68575" bIns="34275" anchor="t" anchorCtr="0">
            <a:noAutofit/>
          </a:bodyPr>
          <a:lstStyle>
            <a:lvl1pPr marL="1219204" lvl="0" indent="-609603" algn="l">
              <a:lnSpc>
                <a:spcPct val="90000"/>
              </a:lnSpc>
              <a:spcBef>
                <a:spcPts val="1867"/>
              </a:spcBef>
              <a:spcAft>
                <a:spcPts val="0"/>
              </a:spcAft>
              <a:buClr>
                <a:srgbClr val="5D4B2E"/>
              </a:buClr>
              <a:buSzPts val="700"/>
              <a:buNone/>
              <a:defRPr sz="1867" b="1" cap="none">
                <a:solidFill>
                  <a:srgbClr val="5D4B2E"/>
                </a:solidFill>
                <a:latin typeface="Arial"/>
                <a:ea typeface="Arial"/>
                <a:cs typeface="Arial"/>
                <a:sym typeface="Arial"/>
              </a:defRPr>
            </a:lvl1pPr>
            <a:lvl2pPr marL="2438410" lvl="1" indent="-609603" algn="l">
              <a:lnSpc>
                <a:spcPct val="90000"/>
              </a:lnSpc>
              <a:spcBef>
                <a:spcPts val="1067"/>
              </a:spcBef>
              <a:spcAft>
                <a:spcPts val="0"/>
              </a:spcAft>
              <a:buClr>
                <a:schemeClr val="accent5"/>
              </a:buClr>
              <a:buSzPts val="1800"/>
              <a:buNone/>
              <a:defRPr>
                <a:solidFill>
                  <a:schemeClr val="accent5"/>
                </a:solidFill>
              </a:defRPr>
            </a:lvl2pPr>
            <a:lvl3pPr marL="3657616" lvl="2" indent="-609603" algn="l">
              <a:lnSpc>
                <a:spcPct val="90000"/>
              </a:lnSpc>
              <a:spcBef>
                <a:spcPts val="1067"/>
              </a:spcBef>
              <a:spcAft>
                <a:spcPts val="0"/>
              </a:spcAft>
              <a:buClr>
                <a:schemeClr val="accent5"/>
              </a:buClr>
              <a:buSzPts val="1500"/>
              <a:buNone/>
              <a:defRPr>
                <a:solidFill>
                  <a:schemeClr val="accent5"/>
                </a:solidFill>
              </a:defRPr>
            </a:lvl3pPr>
            <a:lvl4pPr marL="4876820" lvl="3" indent="-609603" algn="l">
              <a:lnSpc>
                <a:spcPct val="90000"/>
              </a:lnSpc>
              <a:spcBef>
                <a:spcPts val="1067"/>
              </a:spcBef>
              <a:spcAft>
                <a:spcPts val="0"/>
              </a:spcAft>
              <a:buClr>
                <a:schemeClr val="accent5"/>
              </a:buClr>
              <a:buSzPts val="1300"/>
              <a:buNone/>
              <a:defRPr>
                <a:solidFill>
                  <a:schemeClr val="accent5"/>
                </a:solidFill>
              </a:defRPr>
            </a:lvl4pPr>
            <a:lvl5pPr marL="6096025" lvl="4" indent="-609603" algn="l">
              <a:lnSpc>
                <a:spcPct val="90000"/>
              </a:lnSpc>
              <a:spcBef>
                <a:spcPts val="1067"/>
              </a:spcBef>
              <a:spcAft>
                <a:spcPts val="0"/>
              </a:spcAft>
              <a:buClr>
                <a:schemeClr val="accent5"/>
              </a:buClr>
              <a:buSzPts val="1300"/>
              <a:buNone/>
              <a:defRPr>
                <a:solidFill>
                  <a:schemeClr val="accent5"/>
                </a:solidFill>
              </a:defRPr>
            </a:lvl5pPr>
            <a:lvl6pPr marL="7315230" lvl="5" indent="-829737" algn="l">
              <a:lnSpc>
                <a:spcPct val="90000"/>
              </a:lnSpc>
              <a:spcBef>
                <a:spcPts val="1067"/>
              </a:spcBef>
              <a:spcAft>
                <a:spcPts val="0"/>
              </a:spcAft>
              <a:buClr>
                <a:schemeClr val="dk1"/>
              </a:buClr>
              <a:buSzPts val="1300"/>
              <a:buChar char="•"/>
              <a:defRPr/>
            </a:lvl6pPr>
            <a:lvl7pPr marL="8534436" lvl="6" indent="-829737" algn="l">
              <a:lnSpc>
                <a:spcPct val="90000"/>
              </a:lnSpc>
              <a:spcBef>
                <a:spcPts val="1067"/>
              </a:spcBef>
              <a:spcAft>
                <a:spcPts val="0"/>
              </a:spcAft>
              <a:buClr>
                <a:schemeClr val="dk1"/>
              </a:buClr>
              <a:buSzPts val="1300"/>
              <a:buChar char="•"/>
              <a:defRPr/>
            </a:lvl7pPr>
            <a:lvl8pPr marL="9753640" lvl="7" indent="-829737" algn="l">
              <a:lnSpc>
                <a:spcPct val="90000"/>
              </a:lnSpc>
              <a:spcBef>
                <a:spcPts val="1067"/>
              </a:spcBef>
              <a:spcAft>
                <a:spcPts val="0"/>
              </a:spcAft>
              <a:buClr>
                <a:schemeClr val="dk1"/>
              </a:buClr>
              <a:buSzPts val="1300"/>
              <a:buChar char="•"/>
              <a:defRPr/>
            </a:lvl8pPr>
            <a:lvl9pPr marL="10972845" lvl="8" indent="-829737" algn="l">
              <a:lnSpc>
                <a:spcPct val="90000"/>
              </a:lnSpc>
              <a:spcBef>
                <a:spcPts val="1067"/>
              </a:spcBef>
              <a:spcAft>
                <a:spcPts val="0"/>
              </a:spcAft>
              <a:buClr>
                <a:schemeClr val="dk1"/>
              </a:buClr>
              <a:buSzPts val="1300"/>
              <a:buChar char="•"/>
              <a:defRPr/>
            </a:lvl9pPr>
          </a:lstStyle>
          <a:p>
            <a:endParaRPr/>
          </a:p>
        </p:txBody>
      </p:sp>
      <p:sp>
        <p:nvSpPr>
          <p:cNvPr id="208" name="Google Shape;208;p46"/>
          <p:cNvSpPr txBox="1">
            <a:spLocks noGrp="1"/>
          </p:cNvSpPr>
          <p:nvPr>
            <p:ph type="body" idx="5"/>
          </p:nvPr>
        </p:nvSpPr>
        <p:spPr>
          <a:xfrm>
            <a:off x="10984662" y="4316616"/>
            <a:ext cx="2913179" cy="1287200"/>
          </a:xfrm>
          <a:prstGeom prst="rect">
            <a:avLst/>
          </a:prstGeom>
          <a:noFill/>
          <a:ln>
            <a:noFill/>
          </a:ln>
        </p:spPr>
        <p:txBody>
          <a:bodyPr spcFirstLastPara="1" wrap="square" lIns="68575" tIns="34275" rIns="68575" bIns="34275" anchor="t" anchorCtr="0">
            <a:noAutofit/>
          </a:bodyPr>
          <a:lstStyle>
            <a:lvl1pPr marL="1219204" lvl="0" indent="-609603" algn="l">
              <a:lnSpc>
                <a:spcPct val="90000"/>
              </a:lnSpc>
              <a:spcBef>
                <a:spcPts val="1867"/>
              </a:spcBef>
              <a:spcAft>
                <a:spcPts val="0"/>
              </a:spcAft>
              <a:buClr>
                <a:srgbClr val="5D4B2E"/>
              </a:buClr>
              <a:buSzPts val="700"/>
              <a:buNone/>
              <a:defRPr sz="1867" b="1" cap="none">
                <a:solidFill>
                  <a:srgbClr val="5D4B2E"/>
                </a:solidFill>
                <a:latin typeface="Arial"/>
                <a:ea typeface="Arial"/>
                <a:cs typeface="Arial"/>
                <a:sym typeface="Arial"/>
              </a:defRPr>
            </a:lvl1pPr>
            <a:lvl2pPr marL="2438410" lvl="1" indent="-609603" algn="l">
              <a:lnSpc>
                <a:spcPct val="90000"/>
              </a:lnSpc>
              <a:spcBef>
                <a:spcPts val="1067"/>
              </a:spcBef>
              <a:spcAft>
                <a:spcPts val="0"/>
              </a:spcAft>
              <a:buClr>
                <a:schemeClr val="accent5"/>
              </a:buClr>
              <a:buSzPts val="1800"/>
              <a:buNone/>
              <a:defRPr>
                <a:solidFill>
                  <a:schemeClr val="accent5"/>
                </a:solidFill>
              </a:defRPr>
            </a:lvl2pPr>
            <a:lvl3pPr marL="3657616" lvl="2" indent="-609603" algn="l">
              <a:lnSpc>
                <a:spcPct val="90000"/>
              </a:lnSpc>
              <a:spcBef>
                <a:spcPts val="1067"/>
              </a:spcBef>
              <a:spcAft>
                <a:spcPts val="0"/>
              </a:spcAft>
              <a:buClr>
                <a:schemeClr val="accent5"/>
              </a:buClr>
              <a:buSzPts val="1500"/>
              <a:buNone/>
              <a:defRPr>
                <a:solidFill>
                  <a:schemeClr val="accent5"/>
                </a:solidFill>
              </a:defRPr>
            </a:lvl3pPr>
            <a:lvl4pPr marL="4876820" lvl="3" indent="-609603" algn="l">
              <a:lnSpc>
                <a:spcPct val="90000"/>
              </a:lnSpc>
              <a:spcBef>
                <a:spcPts val="1067"/>
              </a:spcBef>
              <a:spcAft>
                <a:spcPts val="0"/>
              </a:spcAft>
              <a:buClr>
                <a:schemeClr val="accent5"/>
              </a:buClr>
              <a:buSzPts val="1300"/>
              <a:buNone/>
              <a:defRPr>
                <a:solidFill>
                  <a:schemeClr val="accent5"/>
                </a:solidFill>
              </a:defRPr>
            </a:lvl4pPr>
            <a:lvl5pPr marL="6096025" lvl="4" indent="-609603" algn="l">
              <a:lnSpc>
                <a:spcPct val="90000"/>
              </a:lnSpc>
              <a:spcBef>
                <a:spcPts val="1067"/>
              </a:spcBef>
              <a:spcAft>
                <a:spcPts val="0"/>
              </a:spcAft>
              <a:buClr>
                <a:schemeClr val="accent5"/>
              </a:buClr>
              <a:buSzPts val="1300"/>
              <a:buNone/>
              <a:defRPr>
                <a:solidFill>
                  <a:schemeClr val="accent5"/>
                </a:solidFill>
              </a:defRPr>
            </a:lvl5pPr>
            <a:lvl6pPr marL="7315230" lvl="5" indent="-829737" algn="l">
              <a:lnSpc>
                <a:spcPct val="90000"/>
              </a:lnSpc>
              <a:spcBef>
                <a:spcPts val="1067"/>
              </a:spcBef>
              <a:spcAft>
                <a:spcPts val="0"/>
              </a:spcAft>
              <a:buClr>
                <a:schemeClr val="dk1"/>
              </a:buClr>
              <a:buSzPts val="1300"/>
              <a:buChar char="•"/>
              <a:defRPr/>
            </a:lvl6pPr>
            <a:lvl7pPr marL="8534436" lvl="6" indent="-829737" algn="l">
              <a:lnSpc>
                <a:spcPct val="90000"/>
              </a:lnSpc>
              <a:spcBef>
                <a:spcPts val="1067"/>
              </a:spcBef>
              <a:spcAft>
                <a:spcPts val="0"/>
              </a:spcAft>
              <a:buClr>
                <a:schemeClr val="dk1"/>
              </a:buClr>
              <a:buSzPts val="1300"/>
              <a:buChar char="•"/>
              <a:defRPr/>
            </a:lvl7pPr>
            <a:lvl8pPr marL="9753640" lvl="7" indent="-829737" algn="l">
              <a:lnSpc>
                <a:spcPct val="90000"/>
              </a:lnSpc>
              <a:spcBef>
                <a:spcPts val="1067"/>
              </a:spcBef>
              <a:spcAft>
                <a:spcPts val="0"/>
              </a:spcAft>
              <a:buClr>
                <a:schemeClr val="dk1"/>
              </a:buClr>
              <a:buSzPts val="1300"/>
              <a:buChar char="•"/>
              <a:defRPr/>
            </a:lvl8pPr>
            <a:lvl9pPr marL="10972845" lvl="8" indent="-829737" algn="l">
              <a:lnSpc>
                <a:spcPct val="90000"/>
              </a:lnSpc>
              <a:spcBef>
                <a:spcPts val="1067"/>
              </a:spcBef>
              <a:spcAft>
                <a:spcPts val="0"/>
              </a:spcAft>
              <a:buClr>
                <a:schemeClr val="dk1"/>
              </a:buClr>
              <a:buSzPts val="1300"/>
              <a:buChar char="•"/>
              <a:defRPr/>
            </a:lvl9pPr>
          </a:lstStyle>
          <a:p>
            <a:endParaRPr/>
          </a:p>
        </p:txBody>
      </p:sp>
      <p:sp>
        <p:nvSpPr>
          <p:cNvPr id="209" name="Google Shape;209;p46"/>
          <p:cNvSpPr txBox="1">
            <a:spLocks noGrp="1"/>
          </p:cNvSpPr>
          <p:nvPr>
            <p:ph type="body" idx="6"/>
          </p:nvPr>
        </p:nvSpPr>
        <p:spPr>
          <a:xfrm>
            <a:off x="14266915" y="4316616"/>
            <a:ext cx="2913179" cy="1287200"/>
          </a:xfrm>
          <a:prstGeom prst="rect">
            <a:avLst/>
          </a:prstGeom>
          <a:noFill/>
          <a:ln>
            <a:noFill/>
          </a:ln>
        </p:spPr>
        <p:txBody>
          <a:bodyPr spcFirstLastPara="1" wrap="square" lIns="68575" tIns="34275" rIns="68575" bIns="34275" anchor="t" anchorCtr="0">
            <a:noAutofit/>
          </a:bodyPr>
          <a:lstStyle>
            <a:lvl1pPr marL="1219204" lvl="0" indent="-609603" algn="l">
              <a:lnSpc>
                <a:spcPct val="90000"/>
              </a:lnSpc>
              <a:spcBef>
                <a:spcPts val="1867"/>
              </a:spcBef>
              <a:spcAft>
                <a:spcPts val="0"/>
              </a:spcAft>
              <a:buClr>
                <a:srgbClr val="5D4B2E"/>
              </a:buClr>
              <a:buSzPts val="700"/>
              <a:buNone/>
              <a:defRPr sz="1867" b="1" cap="none">
                <a:solidFill>
                  <a:srgbClr val="5D4B2E"/>
                </a:solidFill>
                <a:latin typeface="Arial"/>
                <a:ea typeface="Arial"/>
                <a:cs typeface="Arial"/>
                <a:sym typeface="Arial"/>
              </a:defRPr>
            </a:lvl1pPr>
            <a:lvl2pPr marL="2438410" lvl="1" indent="-609603" algn="l">
              <a:lnSpc>
                <a:spcPct val="90000"/>
              </a:lnSpc>
              <a:spcBef>
                <a:spcPts val="1067"/>
              </a:spcBef>
              <a:spcAft>
                <a:spcPts val="0"/>
              </a:spcAft>
              <a:buClr>
                <a:schemeClr val="accent5"/>
              </a:buClr>
              <a:buSzPts val="1800"/>
              <a:buNone/>
              <a:defRPr>
                <a:solidFill>
                  <a:schemeClr val="accent5"/>
                </a:solidFill>
              </a:defRPr>
            </a:lvl2pPr>
            <a:lvl3pPr marL="3657616" lvl="2" indent="-609603" algn="l">
              <a:lnSpc>
                <a:spcPct val="90000"/>
              </a:lnSpc>
              <a:spcBef>
                <a:spcPts val="1067"/>
              </a:spcBef>
              <a:spcAft>
                <a:spcPts val="0"/>
              </a:spcAft>
              <a:buClr>
                <a:schemeClr val="accent5"/>
              </a:buClr>
              <a:buSzPts val="1500"/>
              <a:buNone/>
              <a:defRPr>
                <a:solidFill>
                  <a:schemeClr val="accent5"/>
                </a:solidFill>
              </a:defRPr>
            </a:lvl3pPr>
            <a:lvl4pPr marL="4876820" lvl="3" indent="-609603" algn="l">
              <a:lnSpc>
                <a:spcPct val="90000"/>
              </a:lnSpc>
              <a:spcBef>
                <a:spcPts val="1067"/>
              </a:spcBef>
              <a:spcAft>
                <a:spcPts val="0"/>
              </a:spcAft>
              <a:buClr>
                <a:schemeClr val="accent5"/>
              </a:buClr>
              <a:buSzPts val="1300"/>
              <a:buNone/>
              <a:defRPr>
                <a:solidFill>
                  <a:schemeClr val="accent5"/>
                </a:solidFill>
              </a:defRPr>
            </a:lvl4pPr>
            <a:lvl5pPr marL="6096025" lvl="4" indent="-609603" algn="l">
              <a:lnSpc>
                <a:spcPct val="90000"/>
              </a:lnSpc>
              <a:spcBef>
                <a:spcPts val="1067"/>
              </a:spcBef>
              <a:spcAft>
                <a:spcPts val="0"/>
              </a:spcAft>
              <a:buClr>
                <a:schemeClr val="accent5"/>
              </a:buClr>
              <a:buSzPts val="1300"/>
              <a:buNone/>
              <a:defRPr>
                <a:solidFill>
                  <a:schemeClr val="accent5"/>
                </a:solidFill>
              </a:defRPr>
            </a:lvl5pPr>
            <a:lvl6pPr marL="7315230" lvl="5" indent="-829737" algn="l">
              <a:lnSpc>
                <a:spcPct val="90000"/>
              </a:lnSpc>
              <a:spcBef>
                <a:spcPts val="1067"/>
              </a:spcBef>
              <a:spcAft>
                <a:spcPts val="0"/>
              </a:spcAft>
              <a:buClr>
                <a:schemeClr val="dk1"/>
              </a:buClr>
              <a:buSzPts val="1300"/>
              <a:buChar char="•"/>
              <a:defRPr/>
            </a:lvl6pPr>
            <a:lvl7pPr marL="8534436" lvl="6" indent="-829737" algn="l">
              <a:lnSpc>
                <a:spcPct val="90000"/>
              </a:lnSpc>
              <a:spcBef>
                <a:spcPts val="1067"/>
              </a:spcBef>
              <a:spcAft>
                <a:spcPts val="0"/>
              </a:spcAft>
              <a:buClr>
                <a:schemeClr val="dk1"/>
              </a:buClr>
              <a:buSzPts val="1300"/>
              <a:buChar char="•"/>
              <a:defRPr/>
            </a:lvl7pPr>
            <a:lvl8pPr marL="9753640" lvl="7" indent="-829737" algn="l">
              <a:lnSpc>
                <a:spcPct val="90000"/>
              </a:lnSpc>
              <a:spcBef>
                <a:spcPts val="1067"/>
              </a:spcBef>
              <a:spcAft>
                <a:spcPts val="0"/>
              </a:spcAft>
              <a:buClr>
                <a:schemeClr val="dk1"/>
              </a:buClr>
              <a:buSzPts val="1300"/>
              <a:buChar char="•"/>
              <a:defRPr/>
            </a:lvl8pPr>
            <a:lvl9pPr marL="10972845" lvl="8" indent="-829737" algn="l">
              <a:lnSpc>
                <a:spcPct val="90000"/>
              </a:lnSpc>
              <a:spcBef>
                <a:spcPts val="1067"/>
              </a:spcBef>
              <a:spcAft>
                <a:spcPts val="0"/>
              </a:spcAft>
              <a:buClr>
                <a:schemeClr val="dk1"/>
              </a:buClr>
              <a:buSzPts val="1300"/>
              <a:buChar char="•"/>
              <a:defRPr/>
            </a:lvl9pPr>
          </a:lstStyle>
          <a:p>
            <a:endParaRPr/>
          </a:p>
        </p:txBody>
      </p:sp>
      <p:sp>
        <p:nvSpPr>
          <p:cNvPr id="210" name="Google Shape;210;p46"/>
          <p:cNvSpPr txBox="1">
            <a:spLocks noGrp="1"/>
          </p:cNvSpPr>
          <p:nvPr>
            <p:ph type="body" idx="7"/>
          </p:nvPr>
        </p:nvSpPr>
        <p:spPr>
          <a:xfrm>
            <a:off x="17549165" y="4316616"/>
            <a:ext cx="2913179" cy="1287200"/>
          </a:xfrm>
          <a:prstGeom prst="rect">
            <a:avLst/>
          </a:prstGeom>
          <a:noFill/>
          <a:ln>
            <a:noFill/>
          </a:ln>
        </p:spPr>
        <p:txBody>
          <a:bodyPr spcFirstLastPara="1" wrap="square" lIns="68575" tIns="34275" rIns="68575" bIns="34275" anchor="t" anchorCtr="0">
            <a:noAutofit/>
          </a:bodyPr>
          <a:lstStyle>
            <a:lvl1pPr marL="1219204" lvl="0" indent="-609603" algn="l">
              <a:lnSpc>
                <a:spcPct val="90000"/>
              </a:lnSpc>
              <a:spcBef>
                <a:spcPts val="1867"/>
              </a:spcBef>
              <a:spcAft>
                <a:spcPts val="0"/>
              </a:spcAft>
              <a:buClr>
                <a:srgbClr val="5D4B2E"/>
              </a:buClr>
              <a:buSzPts val="700"/>
              <a:buNone/>
              <a:defRPr sz="1867" b="1" cap="none">
                <a:solidFill>
                  <a:srgbClr val="5D4B2E"/>
                </a:solidFill>
                <a:latin typeface="Arial"/>
                <a:ea typeface="Arial"/>
                <a:cs typeface="Arial"/>
                <a:sym typeface="Arial"/>
              </a:defRPr>
            </a:lvl1pPr>
            <a:lvl2pPr marL="2438410" lvl="1" indent="-609603" algn="l">
              <a:lnSpc>
                <a:spcPct val="90000"/>
              </a:lnSpc>
              <a:spcBef>
                <a:spcPts val="1067"/>
              </a:spcBef>
              <a:spcAft>
                <a:spcPts val="0"/>
              </a:spcAft>
              <a:buClr>
                <a:schemeClr val="accent5"/>
              </a:buClr>
              <a:buSzPts val="1800"/>
              <a:buNone/>
              <a:defRPr>
                <a:solidFill>
                  <a:schemeClr val="accent5"/>
                </a:solidFill>
              </a:defRPr>
            </a:lvl2pPr>
            <a:lvl3pPr marL="3657616" lvl="2" indent="-609603" algn="l">
              <a:lnSpc>
                <a:spcPct val="90000"/>
              </a:lnSpc>
              <a:spcBef>
                <a:spcPts val="1067"/>
              </a:spcBef>
              <a:spcAft>
                <a:spcPts val="0"/>
              </a:spcAft>
              <a:buClr>
                <a:schemeClr val="accent5"/>
              </a:buClr>
              <a:buSzPts val="1500"/>
              <a:buNone/>
              <a:defRPr>
                <a:solidFill>
                  <a:schemeClr val="accent5"/>
                </a:solidFill>
              </a:defRPr>
            </a:lvl3pPr>
            <a:lvl4pPr marL="4876820" lvl="3" indent="-609603" algn="l">
              <a:lnSpc>
                <a:spcPct val="90000"/>
              </a:lnSpc>
              <a:spcBef>
                <a:spcPts val="1067"/>
              </a:spcBef>
              <a:spcAft>
                <a:spcPts val="0"/>
              </a:spcAft>
              <a:buClr>
                <a:schemeClr val="accent5"/>
              </a:buClr>
              <a:buSzPts val="1300"/>
              <a:buNone/>
              <a:defRPr>
                <a:solidFill>
                  <a:schemeClr val="accent5"/>
                </a:solidFill>
              </a:defRPr>
            </a:lvl4pPr>
            <a:lvl5pPr marL="6096025" lvl="4" indent="-609603" algn="l">
              <a:lnSpc>
                <a:spcPct val="90000"/>
              </a:lnSpc>
              <a:spcBef>
                <a:spcPts val="1067"/>
              </a:spcBef>
              <a:spcAft>
                <a:spcPts val="0"/>
              </a:spcAft>
              <a:buClr>
                <a:schemeClr val="accent5"/>
              </a:buClr>
              <a:buSzPts val="1300"/>
              <a:buNone/>
              <a:defRPr>
                <a:solidFill>
                  <a:schemeClr val="accent5"/>
                </a:solidFill>
              </a:defRPr>
            </a:lvl5pPr>
            <a:lvl6pPr marL="7315230" lvl="5" indent="-829737" algn="l">
              <a:lnSpc>
                <a:spcPct val="90000"/>
              </a:lnSpc>
              <a:spcBef>
                <a:spcPts val="1067"/>
              </a:spcBef>
              <a:spcAft>
                <a:spcPts val="0"/>
              </a:spcAft>
              <a:buClr>
                <a:schemeClr val="dk1"/>
              </a:buClr>
              <a:buSzPts val="1300"/>
              <a:buChar char="•"/>
              <a:defRPr/>
            </a:lvl6pPr>
            <a:lvl7pPr marL="8534436" lvl="6" indent="-829737" algn="l">
              <a:lnSpc>
                <a:spcPct val="90000"/>
              </a:lnSpc>
              <a:spcBef>
                <a:spcPts val="1067"/>
              </a:spcBef>
              <a:spcAft>
                <a:spcPts val="0"/>
              </a:spcAft>
              <a:buClr>
                <a:schemeClr val="dk1"/>
              </a:buClr>
              <a:buSzPts val="1300"/>
              <a:buChar char="•"/>
              <a:defRPr/>
            </a:lvl7pPr>
            <a:lvl8pPr marL="9753640" lvl="7" indent="-829737" algn="l">
              <a:lnSpc>
                <a:spcPct val="90000"/>
              </a:lnSpc>
              <a:spcBef>
                <a:spcPts val="1067"/>
              </a:spcBef>
              <a:spcAft>
                <a:spcPts val="0"/>
              </a:spcAft>
              <a:buClr>
                <a:schemeClr val="dk1"/>
              </a:buClr>
              <a:buSzPts val="1300"/>
              <a:buChar char="•"/>
              <a:defRPr/>
            </a:lvl8pPr>
            <a:lvl9pPr marL="10972845" lvl="8" indent="-829737" algn="l">
              <a:lnSpc>
                <a:spcPct val="90000"/>
              </a:lnSpc>
              <a:spcBef>
                <a:spcPts val="1067"/>
              </a:spcBef>
              <a:spcAft>
                <a:spcPts val="0"/>
              </a:spcAft>
              <a:buClr>
                <a:schemeClr val="dk1"/>
              </a:buClr>
              <a:buSzPts val="1300"/>
              <a:buChar char="•"/>
              <a:defRPr/>
            </a:lvl9pPr>
          </a:lstStyle>
          <a:p>
            <a:endParaRPr/>
          </a:p>
        </p:txBody>
      </p:sp>
      <p:sp>
        <p:nvSpPr>
          <p:cNvPr id="211" name="Google Shape;211;p46"/>
          <p:cNvSpPr txBox="1">
            <a:spLocks noGrp="1"/>
          </p:cNvSpPr>
          <p:nvPr>
            <p:ph type="body" idx="8"/>
          </p:nvPr>
        </p:nvSpPr>
        <p:spPr>
          <a:xfrm>
            <a:off x="20831416" y="4316616"/>
            <a:ext cx="2913179" cy="1287200"/>
          </a:xfrm>
          <a:prstGeom prst="rect">
            <a:avLst/>
          </a:prstGeom>
          <a:noFill/>
          <a:ln>
            <a:noFill/>
          </a:ln>
        </p:spPr>
        <p:txBody>
          <a:bodyPr spcFirstLastPara="1" wrap="square" lIns="68575" tIns="34275" rIns="68575" bIns="34275" anchor="t" anchorCtr="0">
            <a:noAutofit/>
          </a:bodyPr>
          <a:lstStyle>
            <a:lvl1pPr marL="1219204" lvl="0" indent="-609603" algn="l">
              <a:lnSpc>
                <a:spcPct val="90000"/>
              </a:lnSpc>
              <a:spcBef>
                <a:spcPts val="1867"/>
              </a:spcBef>
              <a:spcAft>
                <a:spcPts val="0"/>
              </a:spcAft>
              <a:buClr>
                <a:srgbClr val="5D4B2E"/>
              </a:buClr>
              <a:buSzPts val="700"/>
              <a:buNone/>
              <a:defRPr sz="1867" b="1" cap="none">
                <a:solidFill>
                  <a:srgbClr val="5D4B2E"/>
                </a:solidFill>
                <a:latin typeface="Arial"/>
                <a:ea typeface="Arial"/>
                <a:cs typeface="Arial"/>
                <a:sym typeface="Arial"/>
              </a:defRPr>
            </a:lvl1pPr>
            <a:lvl2pPr marL="2438410" lvl="1" indent="-609603" algn="l">
              <a:lnSpc>
                <a:spcPct val="90000"/>
              </a:lnSpc>
              <a:spcBef>
                <a:spcPts val="1067"/>
              </a:spcBef>
              <a:spcAft>
                <a:spcPts val="0"/>
              </a:spcAft>
              <a:buClr>
                <a:schemeClr val="accent5"/>
              </a:buClr>
              <a:buSzPts val="1800"/>
              <a:buNone/>
              <a:defRPr>
                <a:solidFill>
                  <a:schemeClr val="accent5"/>
                </a:solidFill>
              </a:defRPr>
            </a:lvl2pPr>
            <a:lvl3pPr marL="3657616" lvl="2" indent="-609603" algn="l">
              <a:lnSpc>
                <a:spcPct val="90000"/>
              </a:lnSpc>
              <a:spcBef>
                <a:spcPts val="1067"/>
              </a:spcBef>
              <a:spcAft>
                <a:spcPts val="0"/>
              </a:spcAft>
              <a:buClr>
                <a:schemeClr val="accent5"/>
              </a:buClr>
              <a:buSzPts val="1500"/>
              <a:buNone/>
              <a:defRPr>
                <a:solidFill>
                  <a:schemeClr val="accent5"/>
                </a:solidFill>
              </a:defRPr>
            </a:lvl3pPr>
            <a:lvl4pPr marL="4876820" lvl="3" indent="-609603" algn="l">
              <a:lnSpc>
                <a:spcPct val="90000"/>
              </a:lnSpc>
              <a:spcBef>
                <a:spcPts val="1067"/>
              </a:spcBef>
              <a:spcAft>
                <a:spcPts val="0"/>
              </a:spcAft>
              <a:buClr>
                <a:schemeClr val="accent5"/>
              </a:buClr>
              <a:buSzPts val="1300"/>
              <a:buNone/>
              <a:defRPr>
                <a:solidFill>
                  <a:schemeClr val="accent5"/>
                </a:solidFill>
              </a:defRPr>
            </a:lvl4pPr>
            <a:lvl5pPr marL="6096025" lvl="4" indent="-609603" algn="l">
              <a:lnSpc>
                <a:spcPct val="90000"/>
              </a:lnSpc>
              <a:spcBef>
                <a:spcPts val="1067"/>
              </a:spcBef>
              <a:spcAft>
                <a:spcPts val="0"/>
              </a:spcAft>
              <a:buClr>
                <a:schemeClr val="accent5"/>
              </a:buClr>
              <a:buSzPts val="1300"/>
              <a:buNone/>
              <a:defRPr>
                <a:solidFill>
                  <a:schemeClr val="accent5"/>
                </a:solidFill>
              </a:defRPr>
            </a:lvl5pPr>
            <a:lvl6pPr marL="7315230" lvl="5" indent="-829737" algn="l">
              <a:lnSpc>
                <a:spcPct val="90000"/>
              </a:lnSpc>
              <a:spcBef>
                <a:spcPts val="1067"/>
              </a:spcBef>
              <a:spcAft>
                <a:spcPts val="0"/>
              </a:spcAft>
              <a:buClr>
                <a:schemeClr val="dk1"/>
              </a:buClr>
              <a:buSzPts val="1300"/>
              <a:buChar char="•"/>
              <a:defRPr/>
            </a:lvl6pPr>
            <a:lvl7pPr marL="8534436" lvl="6" indent="-829737" algn="l">
              <a:lnSpc>
                <a:spcPct val="90000"/>
              </a:lnSpc>
              <a:spcBef>
                <a:spcPts val="1067"/>
              </a:spcBef>
              <a:spcAft>
                <a:spcPts val="0"/>
              </a:spcAft>
              <a:buClr>
                <a:schemeClr val="dk1"/>
              </a:buClr>
              <a:buSzPts val="1300"/>
              <a:buChar char="•"/>
              <a:defRPr/>
            </a:lvl7pPr>
            <a:lvl8pPr marL="9753640" lvl="7" indent="-829737" algn="l">
              <a:lnSpc>
                <a:spcPct val="90000"/>
              </a:lnSpc>
              <a:spcBef>
                <a:spcPts val="1067"/>
              </a:spcBef>
              <a:spcAft>
                <a:spcPts val="0"/>
              </a:spcAft>
              <a:buClr>
                <a:schemeClr val="dk1"/>
              </a:buClr>
              <a:buSzPts val="1300"/>
              <a:buChar char="•"/>
              <a:defRPr/>
            </a:lvl8pPr>
            <a:lvl9pPr marL="10972845" lvl="8" indent="-829737" algn="l">
              <a:lnSpc>
                <a:spcPct val="90000"/>
              </a:lnSpc>
              <a:spcBef>
                <a:spcPts val="1067"/>
              </a:spcBef>
              <a:spcAft>
                <a:spcPts val="0"/>
              </a:spcAft>
              <a:buClr>
                <a:schemeClr val="dk1"/>
              </a:buClr>
              <a:buSzPts val="1300"/>
              <a:buChar char="•"/>
              <a:defRPr/>
            </a:lvl9pPr>
          </a:lstStyle>
          <a:p>
            <a:endParaRPr/>
          </a:p>
        </p:txBody>
      </p:sp>
      <p:sp>
        <p:nvSpPr>
          <p:cNvPr id="212" name="Google Shape;212;p46"/>
          <p:cNvSpPr txBox="1">
            <a:spLocks noGrp="1"/>
          </p:cNvSpPr>
          <p:nvPr>
            <p:ph type="body" idx="9"/>
          </p:nvPr>
        </p:nvSpPr>
        <p:spPr>
          <a:xfrm>
            <a:off x="1131131" y="6564525"/>
            <a:ext cx="2919580" cy="2195200"/>
          </a:xfrm>
          <a:prstGeom prst="rect">
            <a:avLst/>
          </a:prstGeom>
          <a:noFill/>
          <a:ln>
            <a:noFill/>
          </a:ln>
        </p:spPr>
        <p:txBody>
          <a:bodyPr spcFirstLastPara="1" wrap="square" lIns="68575" tIns="34275" rIns="68575" bIns="34275" anchor="t" anchorCtr="0">
            <a:noAutofit/>
          </a:bodyPr>
          <a:lstStyle>
            <a:lvl1pPr marL="1219204" lvl="0" indent="-609603" algn="l">
              <a:lnSpc>
                <a:spcPct val="113000"/>
              </a:lnSpc>
              <a:spcBef>
                <a:spcPts val="1867"/>
              </a:spcBef>
              <a:spcAft>
                <a:spcPts val="0"/>
              </a:spcAft>
              <a:buClr>
                <a:srgbClr val="181818"/>
              </a:buClr>
              <a:buSzPts val="700"/>
              <a:buNone/>
              <a:defRPr sz="1867" b="0">
                <a:solidFill>
                  <a:srgbClr val="181818"/>
                </a:solidFill>
                <a:latin typeface="Arial"/>
                <a:ea typeface="Arial"/>
                <a:cs typeface="Arial"/>
                <a:sym typeface="Arial"/>
              </a:defRPr>
            </a:lvl1pPr>
            <a:lvl2pPr marL="2438410" lvl="1" indent="-609603" algn="l">
              <a:lnSpc>
                <a:spcPct val="90000"/>
              </a:lnSpc>
              <a:spcBef>
                <a:spcPts val="1067"/>
              </a:spcBef>
              <a:spcAft>
                <a:spcPts val="0"/>
              </a:spcAft>
              <a:buClr>
                <a:schemeClr val="accent5"/>
              </a:buClr>
              <a:buSzPts val="1800"/>
              <a:buNone/>
              <a:defRPr>
                <a:solidFill>
                  <a:schemeClr val="accent5"/>
                </a:solidFill>
              </a:defRPr>
            </a:lvl2pPr>
            <a:lvl3pPr marL="3657616" lvl="2" indent="-609603" algn="l">
              <a:lnSpc>
                <a:spcPct val="90000"/>
              </a:lnSpc>
              <a:spcBef>
                <a:spcPts val="1067"/>
              </a:spcBef>
              <a:spcAft>
                <a:spcPts val="0"/>
              </a:spcAft>
              <a:buClr>
                <a:schemeClr val="accent5"/>
              </a:buClr>
              <a:buSzPts val="1500"/>
              <a:buNone/>
              <a:defRPr>
                <a:solidFill>
                  <a:schemeClr val="accent5"/>
                </a:solidFill>
              </a:defRPr>
            </a:lvl3pPr>
            <a:lvl4pPr marL="4876820" lvl="3" indent="-609603" algn="l">
              <a:lnSpc>
                <a:spcPct val="90000"/>
              </a:lnSpc>
              <a:spcBef>
                <a:spcPts val="1067"/>
              </a:spcBef>
              <a:spcAft>
                <a:spcPts val="0"/>
              </a:spcAft>
              <a:buClr>
                <a:schemeClr val="accent5"/>
              </a:buClr>
              <a:buSzPts val="1300"/>
              <a:buNone/>
              <a:defRPr>
                <a:solidFill>
                  <a:schemeClr val="accent5"/>
                </a:solidFill>
              </a:defRPr>
            </a:lvl4pPr>
            <a:lvl5pPr marL="6096025" lvl="4" indent="-609603" algn="l">
              <a:lnSpc>
                <a:spcPct val="90000"/>
              </a:lnSpc>
              <a:spcBef>
                <a:spcPts val="1067"/>
              </a:spcBef>
              <a:spcAft>
                <a:spcPts val="0"/>
              </a:spcAft>
              <a:buClr>
                <a:schemeClr val="accent5"/>
              </a:buClr>
              <a:buSzPts val="1300"/>
              <a:buNone/>
              <a:defRPr>
                <a:solidFill>
                  <a:schemeClr val="accent5"/>
                </a:solidFill>
              </a:defRPr>
            </a:lvl5pPr>
            <a:lvl6pPr marL="7315230" lvl="5" indent="-829737" algn="l">
              <a:lnSpc>
                <a:spcPct val="90000"/>
              </a:lnSpc>
              <a:spcBef>
                <a:spcPts val="1067"/>
              </a:spcBef>
              <a:spcAft>
                <a:spcPts val="0"/>
              </a:spcAft>
              <a:buClr>
                <a:schemeClr val="dk1"/>
              </a:buClr>
              <a:buSzPts val="1300"/>
              <a:buChar char="•"/>
              <a:defRPr/>
            </a:lvl6pPr>
            <a:lvl7pPr marL="8534436" lvl="6" indent="-829737" algn="l">
              <a:lnSpc>
                <a:spcPct val="90000"/>
              </a:lnSpc>
              <a:spcBef>
                <a:spcPts val="1067"/>
              </a:spcBef>
              <a:spcAft>
                <a:spcPts val="0"/>
              </a:spcAft>
              <a:buClr>
                <a:schemeClr val="dk1"/>
              </a:buClr>
              <a:buSzPts val="1300"/>
              <a:buChar char="•"/>
              <a:defRPr/>
            </a:lvl7pPr>
            <a:lvl8pPr marL="9753640" lvl="7" indent="-829737" algn="l">
              <a:lnSpc>
                <a:spcPct val="90000"/>
              </a:lnSpc>
              <a:spcBef>
                <a:spcPts val="1067"/>
              </a:spcBef>
              <a:spcAft>
                <a:spcPts val="0"/>
              </a:spcAft>
              <a:buClr>
                <a:schemeClr val="dk1"/>
              </a:buClr>
              <a:buSzPts val="1300"/>
              <a:buChar char="•"/>
              <a:defRPr/>
            </a:lvl8pPr>
            <a:lvl9pPr marL="10972845" lvl="8" indent="-829737" algn="l">
              <a:lnSpc>
                <a:spcPct val="90000"/>
              </a:lnSpc>
              <a:spcBef>
                <a:spcPts val="1067"/>
              </a:spcBef>
              <a:spcAft>
                <a:spcPts val="0"/>
              </a:spcAft>
              <a:buClr>
                <a:schemeClr val="dk1"/>
              </a:buClr>
              <a:buSzPts val="1300"/>
              <a:buChar char="•"/>
              <a:defRPr/>
            </a:lvl9pPr>
          </a:lstStyle>
          <a:p>
            <a:endParaRPr/>
          </a:p>
        </p:txBody>
      </p:sp>
      <p:sp>
        <p:nvSpPr>
          <p:cNvPr id="213" name="Google Shape;213;p46"/>
          <p:cNvSpPr txBox="1">
            <a:spLocks noGrp="1"/>
          </p:cNvSpPr>
          <p:nvPr>
            <p:ph type="body" idx="13"/>
          </p:nvPr>
        </p:nvSpPr>
        <p:spPr>
          <a:xfrm>
            <a:off x="4423533" y="6564525"/>
            <a:ext cx="2926781" cy="2195200"/>
          </a:xfrm>
          <a:prstGeom prst="rect">
            <a:avLst/>
          </a:prstGeom>
          <a:noFill/>
          <a:ln>
            <a:noFill/>
          </a:ln>
        </p:spPr>
        <p:txBody>
          <a:bodyPr spcFirstLastPara="1" wrap="square" lIns="68575" tIns="34275" rIns="68575" bIns="34275" anchor="t" anchorCtr="0">
            <a:noAutofit/>
          </a:bodyPr>
          <a:lstStyle>
            <a:lvl1pPr marL="1219204" lvl="0" indent="-609603" algn="l">
              <a:lnSpc>
                <a:spcPct val="113000"/>
              </a:lnSpc>
              <a:spcBef>
                <a:spcPts val="1867"/>
              </a:spcBef>
              <a:spcAft>
                <a:spcPts val="0"/>
              </a:spcAft>
              <a:buClr>
                <a:srgbClr val="181818"/>
              </a:buClr>
              <a:buSzPts val="700"/>
              <a:buNone/>
              <a:defRPr sz="1867" b="0">
                <a:solidFill>
                  <a:srgbClr val="181818"/>
                </a:solidFill>
                <a:latin typeface="Arial"/>
                <a:ea typeface="Arial"/>
                <a:cs typeface="Arial"/>
                <a:sym typeface="Arial"/>
              </a:defRPr>
            </a:lvl1pPr>
            <a:lvl2pPr marL="2438410" lvl="1" indent="-609603" algn="l">
              <a:lnSpc>
                <a:spcPct val="90000"/>
              </a:lnSpc>
              <a:spcBef>
                <a:spcPts val="1067"/>
              </a:spcBef>
              <a:spcAft>
                <a:spcPts val="0"/>
              </a:spcAft>
              <a:buClr>
                <a:schemeClr val="accent5"/>
              </a:buClr>
              <a:buSzPts val="1800"/>
              <a:buNone/>
              <a:defRPr>
                <a:solidFill>
                  <a:schemeClr val="accent5"/>
                </a:solidFill>
              </a:defRPr>
            </a:lvl2pPr>
            <a:lvl3pPr marL="3657616" lvl="2" indent="-609603" algn="l">
              <a:lnSpc>
                <a:spcPct val="90000"/>
              </a:lnSpc>
              <a:spcBef>
                <a:spcPts val="1067"/>
              </a:spcBef>
              <a:spcAft>
                <a:spcPts val="0"/>
              </a:spcAft>
              <a:buClr>
                <a:schemeClr val="accent5"/>
              </a:buClr>
              <a:buSzPts val="1500"/>
              <a:buNone/>
              <a:defRPr>
                <a:solidFill>
                  <a:schemeClr val="accent5"/>
                </a:solidFill>
              </a:defRPr>
            </a:lvl3pPr>
            <a:lvl4pPr marL="4876820" lvl="3" indent="-609603" algn="l">
              <a:lnSpc>
                <a:spcPct val="90000"/>
              </a:lnSpc>
              <a:spcBef>
                <a:spcPts val="1067"/>
              </a:spcBef>
              <a:spcAft>
                <a:spcPts val="0"/>
              </a:spcAft>
              <a:buClr>
                <a:schemeClr val="accent5"/>
              </a:buClr>
              <a:buSzPts val="1300"/>
              <a:buNone/>
              <a:defRPr>
                <a:solidFill>
                  <a:schemeClr val="accent5"/>
                </a:solidFill>
              </a:defRPr>
            </a:lvl4pPr>
            <a:lvl5pPr marL="6096025" lvl="4" indent="-609603" algn="l">
              <a:lnSpc>
                <a:spcPct val="90000"/>
              </a:lnSpc>
              <a:spcBef>
                <a:spcPts val="1067"/>
              </a:spcBef>
              <a:spcAft>
                <a:spcPts val="0"/>
              </a:spcAft>
              <a:buClr>
                <a:schemeClr val="accent5"/>
              </a:buClr>
              <a:buSzPts val="1300"/>
              <a:buNone/>
              <a:defRPr>
                <a:solidFill>
                  <a:schemeClr val="accent5"/>
                </a:solidFill>
              </a:defRPr>
            </a:lvl5pPr>
            <a:lvl6pPr marL="7315230" lvl="5" indent="-829737" algn="l">
              <a:lnSpc>
                <a:spcPct val="90000"/>
              </a:lnSpc>
              <a:spcBef>
                <a:spcPts val="1067"/>
              </a:spcBef>
              <a:spcAft>
                <a:spcPts val="0"/>
              </a:spcAft>
              <a:buClr>
                <a:schemeClr val="dk1"/>
              </a:buClr>
              <a:buSzPts val="1300"/>
              <a:buChar char="•"/>
              <a:defRPr/>
            </a:lvl6pPr>
            <a:lvl7pPr marL="8534436" lvl="6" indent="-829737" algn="l">
              <a:lnSpc>
                <a:spcPct val="90000"/>
              </a:lnSpc>
              <a:spcBef>
                <a:spcPts val="1067"/>
              </a:spcBef>
              <a:spcAft>
                <a:spcPts val="0"/>
              </a:spcAft>
              <a:buClr>
                <a:schemeClr val="dk1"/>
              </a:buClr>
              <a:buSzPts val="1300"/>
              <a:buChar char="•"/>
              <a:defRPr/>
            </a:lvl7pPr>
            <a:lvl8pPr marL="9753640" lvl="7" indent="-829737" algn="l">
              <a:lnSpc>
                <a:spcPct val="90000"/>
              </a:lnSpc>
              <a:spcBef>
                <a:spcPts val="1067"/>
              </a:spcBef>
              <a:spcAft>
                <a:spcPts val="0"/>
              </a:spcAft>
              <a:buClr>
                <a:schemeClr val="dk1"/>
              </a:buClr>
              <a:buSzPts val="1300"/>
              <a:buChar char="•"/>
              <a:defRPr/>
            </a:lvl8pPr>
            <a:lvl9pPr marL="10972845" lvl="8" indent="-829737" algn="l">
              <a:lnSpc>
                <a:spcPct val="90000"/>
              </a:lnSpc>
              <a:spcBef>
                <a:spcPts val="1067"/>
              </a:spcBef>
              <a:spcAft>
                <a:spcPts val="0"/>
              </a:spcAft>
              <a:buClr>
                <a:schemeClr val="dk1"/>
              </a:buClr>
              <a:buSzPts val="1300"/>
              <a:buChar char="•"/>
              <a:defRPr/>
            </a:lvl9pPr>
          </a:lstStyle>
          <a:p>
            <a:endParaRPr/>
          </a:p>
        </p:txBody>
      </p:sp>
      <p:sp>
        <p:nvSpPr>
          <p:cNvPr id="214" name="Google Shape;214;p46"/>
          <p:cNvSpPr txBox="1">
            <a:spLocks noGrp="1"/>
          </p:cNvSpPr>
          <p:nvPr>
            <p:ph type="body" idx="14"/>
          </p:nvPr>
        </p:nvSpPr>
        <p:spPr>
          <a:xfrm>
            <a:off x="7722165" y="6564525"/>
            <a:ext cx="2919580" cy="2195200"/>
          </a:xfrm>
          <a:prstGeom prst="rect">
            <a:avLst/>
          </a:prstGeom>
          <a:noFill/>
          <a:ln>
            <a:noFill/>
          </a:ln>
        </p:spPr>
        <p:txBody>
          <a:bodyPr spcFirstLastPara="1" wrap="square" lIns="68575" tIns="34275" rIns="68575" bIns="34275" anchor="t" anchorCtr="0">
            <a:noAutofit/>
          </a:bodyPr>
          <a:lstStyle>
            <a:lvl1pPr marL="1219204" lvl="0" indent="-609603" algn="l">
              <a:lnSpc>
                <a:spcPct val="113000"/>
              </a:lnSpc>
              <a:spcBef>
                <a:spcPts val="1867"/>
              </a:spcBef>
              <a:spcAft>
                <a:spcPts val="0"/>
              </a:spcAft>
              <a:buClr>
                <a:srgbClr val="181818"/>
              </a:buClr>
              <a:buSzPts val="700"/>
              <a:buNone/>
              <a:defRPr sz="1867" b="0">
                <a:solidFill>
                  <a:srgbClr val="181818"/>
                </a:solidFill>
                <a:latin typeface="Arial"/>
                <a:ea typeface="Arial"/>
                <a:cs typeface="Arial"/>
                <a:sym typeface="Arial"/>
              </a:defRPr>
            </a:lvl1pPr>
            <a:lvl2pPr marL="2438410" lvl="1" indent="-609603" algn="l">
              <a:lnSpc>
                <a:spcPct val="90000"/>
              </a:lnSpc>
              <a:spcBef>
                <a:spcPts val="1067"/>
              </a:spcBef>
              <a:spcAft>
                <a:spcPts val="0"/>
              </a:spcAft>
              <a:buClr>
                <a:schemeClr val="accent5"/>
              </a:buClr>
              <a:buSzPts val="1800"/>
              <a:buNone/>
              <a:defRPr>
                <a:solidFill>
                  <a:schemeClr val="accent5"/>
                </a:solidFill>
              </a:defRPr>
            </a:lvl2pPr>
            <a:lvl3pPr marL="3657616" lvl="2" indent="-609603" algn="l">
              <a:lnSpc>
                <a:spcPct val="90000"/>
              </a:lnSpc>
              <a:spcBef>
                <a:spcPts val="1067"/>
              </a:spcBef>
              <a:spcAft>
                <a:spcPts val="0"/>
              </a:spcAft>
              <a:buClr>
                <a:schemeClr val="accent5"/>
              </a:buClr>
              <a:buSzPts val="1500"/>
              <a:buNone/>
              <a:defRPr>
                <a:solidFill>
                  <a:schemeClr val="accent5"/>
                </a:solidFill>
              </a:defRPr>
            </a:lvl3pPr>
            <a:lvl4pPr marL="4876820" lvl="3" indent="-609603" algn="l">
              <a:lnSpc>
                <a:spcPct val="90000"/>
              </a:lnSpc>
              <a:spcBef>
                <a:spcPts val="1067"/>
              </a:spcBef>
              <a:spcAft>
                <a:spcPts val="0"/>
              </a:spcAft>
              <a:buClr>
                <a:schemeClr val="accent5"/>
              </a:buClr>
              <a:buSzPts val="1300"/>
              <a:buNone/>
              <a:defRPr>
                <a:solidFill>
                  <a:schemeClr val="accent5"/>
                </a:solidFill>
              </a:defRPr>
            </a:lvl4pPr>
            <a:lvl5pPr marL="6096025" lvl="4" indent="-609603" algn="l">
              <a:lnSpc>
                <a:spcPct val="90000"/>
              </a:lnSpc>
              <a:spcBef>
                <a:spcPts val="1067"/>
              </a:spcBef>
              <a:spcAft>
                <a:spcPts val="0"/>
              </a:spcAft>
              <a:buClr>
                <a:schemeClr val="accent5"/>
              </a:buClr>
              <a:buSzPts val="1300"/>
              <a:buNone/>
              <a:defRPr>
                <a:solidFill>
                  <a:schemeClr val="accent5"/>
                </a:solidFill>
              </a:defRPr>
            </a:lvl5pPr>
            <a:lvl6pPr marL="7315230" lvl="5" indent="-829737" algn="l">
              <a:lnSpc>
                <a:spcPct val="90000"/>
              </a:lnSpc>
              <a:spcBef>
                <a:spcPts val="1067"/>
              </a:spcBef>
              <a:spcAft>
                <a:spcPts val="0"/>
              </a:spcAft>
              <a:buClr>
                <a:schemeClr val="dk1"/>
              </a:buClr>
              <a:buSzPts val="1300"/>
              <a:buChar char="•"/>
              <a:defRPr/>
            </a:lvl6pPr>
            <a:lvl7pPr marL="8534436" lvl="6" indent="-829737" algn="l">
              <a:lnSpc>
                <a:spcPct val="90000"/>
              </a:lnSpc>
              <a:spcBef>
                <a:spcPts val="1067"/>
              </a:spcBef>
              <a:spcAft>
                <a:spcPts val="0"/>
              </a:spcAft>
              <a:buClr>
                <a:schemeClr val="dk1"/>
              </a:buClr>
              <a:buSzPts val="1300"/>
              <a:buChar char="•"/>
              <a:defRPr/>
            </a:lvl7pPr>
            <a:lvl8pPr marL="9753640" lvl="7" indent="-829737" algn="l">
              <a:lnSpc>
                <a:spcPct val="90000"/>
              </a:lnSpc>
              <a:spcBef>
                <a:spcPts val="1067"/>
              </a:spcBef>
              <a:spcAft>
                <a:spcPts val="0"/>
              </a:spcAft>
              <a:buClr>
                <a:schemeClr val="dk1"/>
              </a:buClr>
              <a:buSzPts val="1300"/>
              <a:buChar char="•"/>
              <a:defRPr/>
            </a:lvl8pPr>
            <a:lvl9pPr marL="10972845" lvl="8" indent="-829737" algn="l">
              <a:lnSpc>
                <a:spcPct val="90000"/>
              </a:lnSpc>
              <a:spcBef>
                <a:spcPts val="1067"/>
              </a:spcBef>
              <a:spcAft>
                <a:spcPts val="0"/>
              </a:spcAft>
              <a:buClr>
                <a:schemeClr val="dk1"/>
              </a:buClr>
              <a:buSzPts val="1300"/>
              <a:buChar char="•"/>
              <a:defRPr/>
            </a:lvl9pPr>
          </a:lstStyle>
          <a:p>
            <a:endParaRPr/>
          </a:p>
        </p:txBody>
      </p:sp>
      <p:sp>
        <p:nvSpPr>
          <p:cNvPr id="215" name="Google Shape;215;p46"/>
          <p:cNvSpPr txBox="1">
            <a:spLocks noGrp="1"/>
          </p:cNvSpPr>
          <p:nvPr>
            <p:ph type="body" idx="15"/>
          </p:nvPr>
        </p:nvSpPr>
        <p:spPr>
          <a:xfrm>
            <a:off x="11042798" y="6564525"/>
            <a:ext cx="2919580" cy="2195200"/>
          </a:xfrm>
          <a:prstGeom prst="rect">
            <a:avLst/>
          </a:prstGeom>
          <a:noFill/>
          <a:ln>
            <a:noFill/>
          </a:ln>
        </p:spPr>
        <p:txBody>
          <a:bodyPr spcFirstLastPara="1" wrap="square" lIns="68575" tIns="34275" rIns="68575" bIns="34275" anchor="t" anchorCtr="0">
            <a:noAutofit/>
          </a:bodyPr>
          <a:lstStyle>
            <a:lvl1pPr marL="1219204" lvl="0" indent="-609603" algn="l">
              <a:lnSpc>
                <a:spcPct val="113000"/>
              </a:lnSpc>
              <a:spcBef>
                <a:spcPts val="1867"/>
              </a:spcBef>
              <a:spcAft>
                <a:spcPts val="0"/>
              </a:spcAft>
              <a:buClr>
                <a:srgbClr val="181818"/>
              </a:buClr>
              <a:buSzPts val="700"/>
              <a:buNone/>
              <a:defRPr sz="1867" b="0">
                <a:solidFill>
                  <a:srgbClr val="181818"/>
                </a:solidFill>
                <a:latin typeface="Arial"/>
                <a:ea typeface="Arial"/>
                <a:cs typeface="Arial"/>
                <a:sym typeface="Arial"/>
              </a:defRPr>
            </a:lvl1pPr>
            <a:lvl2pPr marL="2438410" lvl="1" indent="-609603" algn="l">
              <a:lnSpc>
                <a:spcPct val="90000"/>
              </a:lnSpc>
              <a:spcBef>
                <a:spcPts val="1067"/>
              </a:spcBef>
              <a:spcAft>
                <a:spcPts val="0"/>
              </a:spcAft>
              <a:buClr>
                <a:schemeClr val="accent5"/>
              </a:buClr>
              <a:buSzPts val="1800"/>
              <a:buNone/>
              <a:defRPr>
                <a:solidFill>
                  <a:schemeClr val="accent5"/>
                </a:solidFill>
              </a:defRPr>
            </a:lvl2pPr>
            <a:lvl3pPr marL="3657616" lvl="2" indent="-609603" algn="l">
              <a:lnSpc>
                <a:spcPct val="90000"/>
              </a:lnSpc>
              <a:spcBef>
                <a:spcPts val="1067"/>
              </a:spcBef>
              <a:spcAft>
                <a:spcPts val="0"/>
              </a:spcAft>
              <a:buClr>
                <a:schemeClr val="accent5"/>
              </a:buClr>
              <a:buSzPts val="1500"/>
              <a:buNone/>
              <a:defRPr>
                <a:solidFill>
                  <a:schemeClr val="accent5"/>
                </a:solidFill>
              </a:defRPr>
            </a:lvl3pPr>
            <a:lvl4pPr marL="4876820" lvl="3" indent="-609603" algn="l">
              <a:lnSpc>
                <a:spcPct val="90000"/>
              </a:lnSpc>
              <a:spcBef>
                <a:spcPts val="1067"/>
              </a:spcBef>
              <a:spcAft>
                <a:spcPts val="0"/>
              </a:spcAft>
              <a:buClr>
                <a:schemeClr val="accent5"/>
              </a:buClr>
              <a:buSzPts val="1300"/>
              <a:buNone/>
              <a:defRPr>
                <a:solidFill>
                  <a:schemeClr val="accent5"/>
                </a:solidFill>
              </a:defRPr>
            </a:lvl4pPr>
            <a:lvl5pPr marL="6096025" lvl="4" indent="-609603" algn="l">
              <a:lnSpc>
                <a:spcPct val="90000"/>
              </a:lnSpc>
              <a:spcBef>
                <a:spcPts val="1067"/>
              </a:spcBef>
              <a:spcAft>
                <a:spcPts val="0"/>
              </a:spcAft>
              <a:buClr>
                <a:schemeClr val="accent5"/>
              </a:buClr>
              <a:buSzPts val="1300"/>
              <a:buNone/>
              <a:defRPr>
                <a:solidFill>
                  <a:schemeClr val="accent5"/>
                </a:solidFill>
              </a:defRPr>
            </a:lvl5pPr>
            <a:lvl6pPr marL="7315230" lvl="5" indent="-829737" algn="l">
              <a:lnSpc>
                <a:spcPct val="90000"/>
              </a:lnSpc>
              <a:spcBef>
                <a:spcPts val="1067"/>
              </a:spcBef>
              <a:spcAft>
                <a:spcPts val="0"/>
              </a:spcAft>
              <a:buClr>
                <a:schemeClr val="dk1"/>
              </a:buClr>
              <a:buSzPts val="1300"/>
              <a:buChar char="•"/>
              <a:defRPr/>
            </a:lvl6pPr>
            <a:lvl7pPr marL="8534436" lvl="6" indent="-829737" algn="l">
              <a:lnSpc>
                <a:spcPct val="90000"/>
              </a:lnSpc>
              <a:spcBef>
                <a:spcPts val="1067"/>
              </a:spcBef>
              <a:spcAft>
                <a:spcPts val="0"/>
              </a:spcAft>
              <a:buClr>
                <a:schemeClr val="dk1"/>
              </a:buClr>
              <a:buSzPts val="1300"/>
              <a:buChar char="•"/>
              <a:defRPr/>
            </a:lvl7pPr>
            <a:lvl8pPr marL="9753640" lvl="7" indent="-829737" algn="l">
              <a:lnSpc>
                <a:spcPct val="90000"/>
              </a:lnSpc>
              <a:spcBef>
                <a:spcPts val="1067"/>
              </a:spcBef>
              <a:spcAft>
                <a:spcPts val="0"/>
              </a:spcAft>
              <a:buClr>
                <a:schemeClr val="dk1"/>
              </a:buClr>
              <a:buSzPts val="1300"/>
              <a:buChar char="•"/>
              <a:defRPr/>
            </a:lvl8pPr>
            <a:lvl9pPr marL="10972845" lvl="8" indent="-829737" algn="l">
              <a:lnSpc>
                <a:spcPct val="90000"/>
              </a:lnSpc>
              <a:spcBef>
                <a:spcPts val="1067"/>
              </a:spcBef>
              <a:spcAft>
                <a:spcPts val="0"/>
              </a:spcAft>
              <a:buClr>
                <a:schemeClr val="dk1"/>
              </a:buClr>
              <a:buSzPts val="1300"/>
              <a:buChar char="•"/>
              <a:defRPr/>
            </a:lvl9pPr>
          </a:lstStyle>
          <a:p>
            <a:endParaRPr/>
          </a:p>
        </p:txBody>
      </p:sp>
      <p:sp>
        <p:nvSpPr>
          <p:cNvPr id="216" name="Google Shape;216;p46"/>
          <p:cNvSpPr txBox="1">
            <a:spLocks noGrp="1"/>
          </p:cNvSpPr>
          <p:nvPr>
            <p:ph type="body" idx="16"/>
          </p:nvPr>
        </p:nvSpPr>
        <p:spPr>
          <a:xfrm>
            <a:off x="14295691" y="6564525"/>
            <a:ext cx="2919580" cy="2195200"/>
          </a:xfrm>
          <a:prstGeom prst="rect">
            <a:avLst/>
          </a:prstGeom>
          <a:noFill/>
          <a:ln>
            <a:noFill/>
          </a:ln>
        </p:spPr>
        <p:txBody>
          <a:bodyPr spcFirstLastPara="1" wrap="square" lIns="68575" tIns="34275" rIns="68575" bIns="34275" anchor="t" anchorCtr="0">
            <a:noAutofit/>
          </a:bodyPr>
          <a:lstStyle>
            <a:lvl1pPr marL="1219204" lvl="0" indent="-609603" algn="l">
              <a:lnSpc>
                <a:spcPct val="113000"/>
              </a:lnSpc>
              <a:spcBef>
                <a:spcPts val="1867"/>
              </a:spcBef>
              <a:spcAft>
                <a:spcPts val="0"/>
              </a:spcAft>
              <a:buClr>
                <a:srgbClr val="181818"/>
              </a:buClr>
              <a:buSzPts val="700"/>
              <a:buNone/>
              <a:defRPr sz="1867" b="0">
                <a:solidFill>
                  <a:srgbClr val="181818"/>
                </a:solidFill>
                <a:latin typeface="Arial"/>
                <a:ea typeface="Arial"/>
                <a:cs typeface="Arial"/>
                <a:sym typeface="Arial"/>
              </a:defRPr>
            </a:lvl1pPr>
            <a:lvl2pPr marL="2438410" lvl="1" indent="-609603" algn="l">
              <a:lnSpc>
                <a:spcPct val="90000"/>
              </a:lnSpc>
              <a:spcBef>
                <a:spcPts val="1067"/>
              </a:spcBef>
              <a:spcAft>
                <a:spcPts val="0"/>
              </a:spcAft>
              <a:buClr>
                <a:schemeClr val="accent5"/>
              </a:buClr>
              <a:buSzPts val="1800"/>
              <a:buNone/>
              <a:defRPr>
                <a:solidFill>
                  <a:schemeClr val="accent5"/>
                </a:solidFill>
              </a:defRPr>
            </a:lvl2pPr>
            <a:lvl3pPr marL="3657616" lvl="2" indent="-609603" algn="l">
              <a:lnSpc>
                <a:spcPct val="90000"/>
              </a:lnSpc>
              <a:spcBef>
                <a:spcPts val="1067"/>
              </a:spcBef>
              <a:spcAft>
                <a:spcPts val="0"/>
              </a:spcAft>
              <a:buClr>
                <a:schemeClr val="accent5"/>
              </a:buClr>
              <a:buSzPts val="1500"/>
              <a:buNone/>
              <a:defRPr>
                <a:solidFill>
                  <a:schemeClr val="accent5"/>
                </a:solidFill>
              </a:defRPr>
            </a:lvl3pPr>
            <a:lvl4pPr marL="4876820" lvl="3" indent="-609603" algn="l">
              <a:lnSpc>
                <a:spcPct val="90000"/>
              </a:lnSpc>
              <a:spcBef>
                <a:spcPts val="1067"/>
              </a:spcBef>
              <a:spcAft>
                <a:spcPts val="0"/>
              </a:spcAft>
              <a:buClr>
                <a:schemeClr val="accent5"/>
              </a:buClr>
              <a:buSzPts val="1300"/>
              <a:buNone/>
              <a:defRPr>
                <a:solidFill>
                  <a:schemeClr val="accent5"/>
                </a:solidFill>
              </a:defRPr>
            </a:lvl4pPr>
            <a:lvl5pPr marL="6096025" lvl="4" indent="-609603" algn="l">
              <a:lnSpc>
                <a:spcPct val="90000"/>
              </a:lnSpc>
              <a:spcBef>
                <a:spcPts val="1067"/>
              </a:spcBef>
              <a:spcAft>
                <a:spcPts val="0"/>
              </a:spcAft>
              <a:buClr>
                <a:schemeClr val="accent5"/>
              </a:buClr>
              <a:buSzPts val="1300"/>
              <a:buNone/>
              <a:defRPr>
                <a:solidFill>
                  <a:schemeClr val="accent5"/>
                </a:solidFill>
              </a:defRPr>
            </a:lvl5pPr>
            <a:lvl6pPr marL="7315230" lvl="5" indent="-829737" algn="l">
              <a:lnSpc>
                <a:spcPct val="90000"/>
              </a:lnSpc>
              <a:spcBef>
                <a:spcPts val="1067"/>
              </a:spcBef>
              <a:spcAft>
                <a:spcPts val="0"/>
              </a:spcAft>
              <a:buClr>
                <a:schemeClr val="dk1"/>
              </a:buClr>
              <a:buSzPts val="1300"/>
              <a:buChar char="•"/>
              <a:defRPr/>
            </a:lvl6pPr>
            <a:lvl7pPr marL="8534436" lvl="6" indent="-829737" algn="l">
              <a:lnSpc>
                <a:spcPct val="90000"/>
              </a:lnSpc>
              <a:spcBef>
                <a:spcPts val="1067"/>
              </a:spcBef>
              <a:spcAft>
                <a:spcPts val="0"/>
              </a:spcAft>
              <a:buClr>
                <a:schemeClr val="dk1"/>
              </a:buClr>
              <a:buSzPts val="1300"/>
              <a:buChar char="•"/>
              <a:defRPr/>
            </a:lvl7pPr>
            <a:lvl8pPr marL="9753640" lvl="7" indent="-829737" algn="l">
              <a:lnSpc>
                <a:spcPct val="90000"/>
              </a:lnSpc>
              <a:spcBef>
                <a:spcPts val="1067"/>
              </a:spcBef>
              <a:spcAft>
                <a:spcPts val="0"/>
              </a:spcAft>
              <a:buClr>
                <a:schemeClr val="dk1"/>
              </a:buClr>
              <a:buSzPts val="1300"/>
              <a:buChar char="•"/>
              <a:defRPr/>
            </a:lvl8pPr>
            <a:lvl9pPr marL="10972845" lvl="8" indent="-829737" algn="l">
              <a:lnSpc>
                <a:spcPct val="90000"/>
              </a:lnSpc>
              <a:spcBef>
                <a:spcPts val="1067"/>
              </a:spcBef>
              <a:spcAft>
                <a:spcPts val="0"/>
              </a:spcAft>
              <a:buClr>
                <a:schemeClr val="dk1"/>
              </a:buClr>
              <a:buSzPts val="1300"/>
              <a:buChar char="•"/>
              <a:defRPr/>
            </a:lvl9pPr>
          </a:lstStyle>
          <a:p>
            <a:endParaRPr/>
          </a:p>
        </p:txBody>
      </p:sp>
      <p:sp>
        <p:nvSpPr>
          <p:cNvPr id="217" name="Google Shape;217;p46"/>
          <p:cNvSpPr txBox="1">
            <a:spLocks noGrp="1"/>
          </p:cNvSpPr>
          <p:nvPr>
            <p:ph type="body" idx="17"/>
          </p:nvPr>
        </p:nvSpPr>
        <p:spPr>
          <a:xfrm>
            <a:off x="17549162" y="6564525"/>
            <a:ext cx="2919580" cy="2195200"/>
          </a:xfrm>
          <a:prstGeom prst="rect">
            <a:avLst/>
          </a:prstGeom>
          <a:noFill/>
          <a:ln>
            <a:noFill/>
          </a:ln>
        </p:spPr>
        <p:txBody>
          <a:bodyPr spcFirstLastPara="1" wrap="square" lIns="68575" tIns="34275" rIns="68575" bIns="34275" anchor="t" anchorCtr="0">
            <a:noAutofit/>
          </a:bodyPr>
          <a:lstStyle>
            <a:lvl1pPr marL="1219204" lvl="0" indent="-609603" algn="l">
              <a:lnSpc>
                <a:spcPct val="113000"/>
              </a:lnSpc>
              <a:spcBef>
                <a:spcPts val="1867"/>
              </a:spcBef>
              <a:spcAft>
                <a:spcPts val="0"/>
              </a:spcAft>
              <a:buClr>
                <a:srgbClr val="181818"/>
              </a:buClr>
              <a:buSzPts val="700"/>
              <a:buNone/>
              <a:defRPr sz="1867" b="0">
                <a:solidFill>
                  <a:srgbClr val="181818"/>
                </a:solidFill>
                <a:latin typeface="Arial"/>
                <a:ea typeface="Arial"/>
                <a:cs typeface="Arial"/>
                <a:sym typeface="Arial"/>
              </a:defRPr>
            </a:lvl1pPr>
            <a:lvl2pPr marL="2438410" lvl="1" indent="-609603" algn="l">
              <a:lnSpc>
                <a:spcPct val="90000"/>
              </a:lnSpc>
              <a:spcBef>
                <a:spcPts val="1067"/>
              </a:spcBef>
              <a:spcAft>
                <a:spcPts val="0"/>
              </a:spcAft>
              <a:buClr>
                <a:schemeClr val="accent5"/>
              </a:buClr>
              <a:buSzPts val="1800"/>
              <a:buNone/>
              <a:defRPr>
                <a:solidFill>
                  <a:schemeClr val="accent5"/>
                </a:solidFill>
              </a:defRPr>
            </a:lvl2pPr>
            <a:lvl3pPr marL="3657616" lvl="2" indent="-609603" algn="l">
              <a:lnSpc>
                <a:spcPct val="90000"/>
              </a:lnSpc>
              <a:spcBef>
                <a:spcPts val="1067"/>
              </a:spcBef>
              <a:spcAft>
                <a:spcPts val="0"/>
              </a:spcAft>
              <a:buClr>
                <a:schemeClr val="accent5"/>
              </a:buClr>
              <a:buSzPts val="1500"/>
              <a:buNone/>
              <a:defRPr>
                <a:solidFill>
                  <a:schemeClr val="accent5"/>
                </a:solidFill>
              </a:defRPr>
            </a:lvl3pPr>
            <a:lvl4pPr marL="4876820" lvl="3" indent="-609603" algn="l">
              <a:lnSpc>
                <a:spcPct val="90000"/>
              </a:lnSpc>
              <a:spcBef>
                <a:spcPts val="1067"/>
              </a:spcBef>
              <a:spcAft>
                <a:spcPts val="0"/>
              </a:spcAft>
              <a:buClr>
                <a:schemeClr val="accent5"/>
              </a:buClr>
              <a:buSzPts val="1300"/>
              <a:buNone/>
              <a:defRPr>
                <a:solidFill>
                  <a:schemeClr val="accent5"/>
                </a:solidFill>
              </a:defRPr>
            </a:lvl4pPr>
            <a:lvl5pPr marL="6096025" lvl="4" indent="-609603" algn="l">
              <a:lnSpc>
                <a:spcPct val="90000"/>
              </a:lnSpc>
              <a:spcBef>
                <a:spcPts val="1067"/>
              </a:spcBef>
              <a:spcAft>
                <a:spcPts val="0"/>
              </a:spcAft>
              <a:buClr>
                <a:schemeClr val="accent5"/>
              </a:buClr>
              <a:buSzPts val="1300"/>
              <a:buNone/>
              <a:defRPr>
                <a:solidFill>
                  <a:schemeClr val="accent5"/>
                </a:solidFill>
              </a:defRPr>
            </a:lvl5pPr>
            <a:lvl6pPr marL="7315230" lvl="5" indent="-829737" algn="l">
              <a:lnSpc>
                <a:spcPct val="90000"/>
              </a:lnSpc>
              <a:spcBef>
                <a:spcPts val="1067"/>
              </a:spcBef>
              <a:spcAft>
                <a:spcPts val="0"/>
              </a:spcAft>
              <a:buClr>
                <a:schemeClr val="dk1"/>
              </a:buClr>
              <a:buSzPts val="1300"/>
              <a:buChar char="•"/>
              <a:defRPr/>
            </a:lvl6pPr>
            <a:lvl7pPr marL="8534436" lvl="6" indent="-829737" algn="l">
              <a:lnSpc>
                <a:spcPct val="90000"/>
              </a:lnSpc>
              <a:spcBef>
                <a:spcPts val="1067"/>
              </a:spcBef>
              <a:spcAft>
                <a:spcPts val="0"/>
              </a:spcAft>
              <a:buClr>
                <a:schemeClr val="dk1"/>
              </a:buClr>
              <a:buSzPts val="1300"/>
              <a:buChar char="•"/>
              <a:defRPr/>
            </a:lvl7pPr>
            <a:lvl8pPr marL="9753640" lvl="7" indent="-829737" algn="l">
              <a:lnSpc>
                <a:spcPct val="90000"/>
              </a:lnSpc>
              <a:spcBef>
                <a:spcPts val="1067"/>
              </a:spcBef>
              <a:spcAft>
                <a:spcPts val="0"/>
              </a:spcAft>
              <a:buClr>
                <a:schemeClr val="dk1"/>
              </a:buClr>
              <a:buSzPts val="1300"/>
              <a:buChar char="•"/>
              <a:defRPr/>
            </a:lvl8pPr>
            <a:lvl9pPr marL="10972845" lvl="8" indent="-829737" algn="l">
              <a:lnSpc>
                <a:spcPct val="90000"/>
              </a:lnSpc>
              <a:spcBef>
                <a:spcPts val="1067"/>
              </a:spcBef>
              <a:spcAft>
                <a:spcPts val="0"/>
              </a:spcAft>
              <a:buClr>
                <a:schemeClr val="dk1"/>
              </a:buClr>
              <a:buSzPts val="1300"/>
              <a:buChar char="•"/>
              <a:defRPr/>
            </a:lvl9pPr>
          </a:lstStyle>
          <a:p>
            <a:endParaRPr/>
          </a:p>
        </p:txBody>
      </p:sp>
      <p:sp>
        <p:nvSpPr>
          <p:cNvPr id="218" name="Google Shape;218;p46"/>
          <p:cNvSpPr txBox="1">
            <a:spLocks noGrp="1"/>
          </p:cNvSpPr>
          <p:nvPr>
            <p:ph type="body" idx="18"/>
          </p:nvPr>
        </p:nvSpPr>
        <p:spPr>
          <a:xfrm>
            <a:off x="20831416" y="6564525"/>
            <a:ext cx="2919580" cy="2195200"/>
          </a:xfrm>
          <a:prstGeom prst="rect">
            <a:avLst/>
          </a:prstGeom>
          <a:noFill/>
          <a:ln>
            <a:noFill/>
          </a:ln>
        </p:spPr>
        <p:txBody>
          <a:bodyPr spcFirstLastPara="1" wrap="square" lIns="68575" tIns="34275" rIns="68575" bIns="34275" anchor="t" anchorCtr="0">
            <a:noAutofit/>
          </a:bodyPr>
          <a:lstStyle>
            <a:lvl1pPr marL="1219204" lvl="0" indent="-609603" algn="l">
              <a:lnSpc>
                <a:spcPct val="113000"/>
              </a:lnSpc>
              <a:spcBef>
                <a:spcPts val="1867"/>
              </a:spcBef>
              <a:spcAft>
                <a:spcPts val="0"/>
              </a:spcAft>
              <a:buClr>
                <a:srgbClr val="181818"/>
              </a:buClr>
              <a:buSzPts val="700"/>
              <a:buNone/>
              <a:defRPr sz="1867" b="0">
                <a:solidFill>
                  <a:srgbClr val="181818"/>
                </a:solidFill>
                <a:latin typeface="Arial"/>
                <a:ea typeface="Arial"/>
                <a:cs typeface="Arial"/>
                <a:sym typeface="Arial"/>
              </a:defRPr>
            </a:lvl1pPr>
            <a:lvl2pPr marL="2438410" lvl="1" indent="-609603" algn="l">
              <a:lnSpc>
                <a:spcPct val="90000"/>
              </a:lnSpc>
              <a:spcBef>
                <a:spcPts val="1067"/>
              </a:spcBef>
              <a:spcAft>
                <a:spcPts val="0"/>
              </a:spcAft>
              <a:buClr>
                <a:schemeClr val="accent5"/>
              </a:buClr>
              <a:buSzPts val="1800"/>
              <a:buNone/>
              <a:defRPr>
                <a:solidFill>
                  <a:schemeClr val="accent5"/>
                </a:solidFill>
              </a:defRPr>
            </a:lvl2pPr>
            <a:lvl3pPr marL="3657616" lvl="2" indent="-609603" algn="l">
              <a:lnSpc>
                <a:spcPct val="90000"/>
              </a:lnSpc>
              <a:spcBef>
                <a:spcPts val="1067"/>
              </a:spcBef>
              <a:spcAft>
                <a:spcPts val="0"/>
              </a:spcAft>
              <a:buClr>
                <a:schemeClr val="accent5"/>
              </a:buClr>
              <a:buSzPts val="1500"/>
              <a:buNone/>
              <a:defRPr>
                <a:solidFill>
                  <a:schemeClr val="accent5"/>
                </a:solidFill>
              </a:defRPr>
            </a:lvl3pPr>
            <a:lvl4pPr marL="4876820" lvl="3" indent="-609603" algn="l">
              <a:lnSpc>
                <a:spcPct val="90000"/>
              </a:lnSpc>
              <a:spcBef>
                <a:spcPts val="1067"/>
              </a:spcBef>
              <a:spcAft>
                <a:spcPts val="0"/>
              </a:spcAft>
              <a:buClr>
                <a:schemeClr val="accent5"/>
              </a:buClr>
              <a:buSzPts val="1300"/>
              <a:buNone/>
              <a:defRPr>
                <a:solidFill>
                  <a:schemeClr val="accent5"/>
                </a:solidFill>
              </a:defRPr>
            </a:lvl4pPr>
            <a:lvl5pPr marL="6096025" lvl="4" indent="-609603" algn="l">
              <a:lnSpc>
                <a:spcPct val="90000"/>
              </a:lnSpc>
              <a:spcBef>
                <a:spcPts val="1067"/>
              </a:spcBef>
              <a:spcAft>
                <a:spcPts val="0"/>
              </a:spcAft>
              <a:buClr>
                <a:schemeClr val="accent5"/>
              </a:buClr>
              <a:buSzPts val="1300"/>
              <a:buNone/>
              <a:defRPr>
                <a:solidFill>
                  <a:schemeClr val="accent5"/>
                </a:solidFill>
              </a:defRPr>
            </a:lvl5pPr>
            <a:lvl6pPr marL="7315230" lvl="5" indent="-829737" algn="l">
              <a:lnSpc>
                <a:spcPct val="90000"/>
              </a:lnSpc>
              <a:spcBef>
                <a:spcPts val="1067"/>
              </a:spcBef>
              <a:spcAft>
                <a:spcPts val="0"/>
              </a:spcAft>
              <a:buClr>
                <a:schemeClr val="dk1"/>
              </a:buClr>
              <a:buSzPts val="1300"/>
              <a:buChar char="•"/>
              <a:defRPr/>
            </a:lvl6pPr>
            <a:lvl7pPr marL="8534436" lvl="6" indent="-829737" algn="l">
              <a:lnSpc>
                <a:spcPct val="90000"/>
              </a:lnSpc>
              <a:spcBef>
                <a:spcPts val="1067"/>
              </a:spcBef>
              <a:spcAft>
                <a:spcPts val="0"/>
              </a:spcAft>
              <a:buClr>
                <a:schemeClr val="dk1"/>
              </a:buClr>
              <a:buSzPts val="1300"/>
              <a:buChar char="•"/>
              <a:defRPr/>
            </a:lvl7pPr>
            <a:lvl8pPr marL="9753640" lvl="7" indent="-829737" algn="l">
              <a:lnSpc>
                <a:spcPct val="90000"/>
              </a:lnSpc>
              <a:spcBef>
                <a:spcPts val="1067"/>
              </a:spcBef>
              <a:spcAft>
                <a:spcPts val="0"/>
              </a:spcAft>
              <a:buClr>
                <a:schemeClr val="dk1"/>
              </a:buClr>
              <a:buSzPts val="1300"/>
              <a:buChar char="•"/>
              <a:defRPr/>
            </a:lvl8pPr>
            <a:lvl9pPr marL="10972845" lvl="8" indent="-829737" algn="l">
              <a:lnSpc>
                <a:spcPct val="90000"/>
              </a:lnSpc>
              <a:spcBef>
                <a:spcPts val="1067"/>
              </a:spcBef>
              <a:spcAft>
                <a:spcPts val="0"/>
              </a:spcAft>
              <a:buClr>
                <a:schemeClr val="dk1"/>
              </a:buClr>
              <a:buSzPts val="1300"/>
              <a:buChar char="•"/>
              <a:defRPr/>
            </a:lvl9pPr>
          </a:lstStyle>
          <a:p>
            <a:endParaRPr/>
          </a:p>
        </p:txBody>
      </p:sp>
      <p:sp>
        <p:nvSpPr>
          <p:cNvPr id="219" name="Google Shape;219;p46"/>
          <p:cNvSpPr txBox="1">
            <a:spLocks noGrp="1"/>
          </p:cNvSpPr>
          <p:nvPr>
            <p:ph type="body" idx="19"/>
          </p:nvPr>
        </p:nvSpPr>
        <p:spPr>
          <a:xfrm>
            <a:off x="817541" y="10059856"/>
            <a:ext cx="1008931" cy="1436800"/>
          </a:xfrm>
          <a:prstGeom prst="rect">
            <a:avLst/>
          </a:prstGeom>
          <a:solidFill>
            <a:srgbClr val="EFE9DF"/>
          </a:solidFill>
          <a:ln>
            <a:noFill/>
          </a:ln>
        </p:spPr>
        <p:txBody>
          <a:bodyPr spcFirstLastPara="1" wrap="square" lIns="0" tIns="0" rIns="0" bIns="0" anchor="ctr" anchorCtr="0">
            <a:noAutofit/>
          </a:bodyPr>
          <a:lstStyle>
            <a:lvl1pPr marL="1219204" lvl="0" indent="-609603" algn="ctr">
              <a:lnSpc>
                <a:spcPct val="75000"/>
              </a:lnSpc>
              <a:spcBef>
                <a:spcPts val="0"/>
              </a:spcBef>
              <a:spcAft>
                <a:spcPts val="0"/>
              </a:spcAft>
              <a:buClr>
                <a:schemeClr val="accent4"/>
              </a:buClr>
              <a:buSzPts val="2100"/>
              <a:buNone/>
              <a:defRPr sz="5599" b="0">
                <a:solidFill>
                  <a:schemeClr val="accent4"/>
                </a:solidFill>
                <a:latin typeface="Georgia"/>
                <a:ea typeface="Georgia"/>
                <a:cs typeface="Georgia"/>
                <a:sym typeface="Georgia"/>
              </a:defRPr>
            </a:lvl1pPr>
            <a:lvl2pPr marL="2438410" lvl="1" indent="-609603" algn="l">
              <a:lnSpc>
                <a:spcPct val="90000"/>
              </a:lnSpc>
              <a:spcBef>
                <a:spcPts val="1067"/>
              </a:spcBef>
              <a:spcAft>
                <a:spcPts val="0"/>
              </a:spcAft>
              <a:buClr>
                <a:schemeClr val="accent5"/>
              </a:buClr>
              <a:buSzPts val="1800"/>
              <a:buNone/>
              <a:defRPr>
                <a:solidFill>
                  <a:schemeClr val="accent5"/>
                </a:solidFill>
              </a:defRPr>
            </a:lvl2pPr>
            <a:lvl3pPr marL="3657616" lvl="2" indent="-609603" algn="l">
              <a:lnSpc>
                <a:spcPct val="90000"/>
              </a:lnSpc>
              <a:spcBef>
                <a:spcPts val="1067"/>
              </a:spcBef>
              <a:spcAft>
                <a:spcPts val="0"/>
              </a:spcAft>
              <a:buClr>
                <a:schemeClr val="accent5"/>
              </a:buClr>
              <a:buSzPts val="1500"/>
              <a:buNone/>
              <a:defRPr>
                <a:solidFill>
                  <a:schemeClr val="accent5"/>
                </a:solidFill>
              </a:defRPr>
            </a:lvl3pPr>
            <a:lvl4pPr marL="4876820" lvl="3" indent="-609603" algn="l">
              <a:lnSpc>
                <a:spcPct val="90000"/>
              </a:lnSpc>
              <a:spcBef>
                <a:spcPts val="1067"/>
              </a:spcBef>
              <a:spcAft>
                <a:spcPts val="0"/>
              </a:spcAft>
              <a:buClr>
                <a:schemeClr val="accent5"/>
              </a:buClr>
              <a:buSzPts val="1300"/>
              <a:buNone/>
              <a:defRPr>
                <a:solidFill>
                  <a:schemeClr val="accent5"/>
                </a:solidFill>
              </a:defRPr>
            </a:lvl4pPr>
            <a:lvl5pPr marL="6096025" lvl="4" indent="-609603" algn="l">
              <a:lnSpc>
                <a:spcPct val="90000"/>
              </a:lnSpc>
              <a:spcBef>
                <a:spcPts val="1067"/>
              </a:spcBef>
              <a:spcAft>
                <a:spcPts val="0"/>
              </a:spcAft>
              <a:buClr>
                <a:schemeClr val="accent5"/>
              </a:buClr>
              <a:buSzPts val="1300"/>
              <a:buNone/>
              <a:defRPr>
                <a:solidFill>
                  <a:schemeClr val="accent5"/>
                </a:solidFill>
              </a:defRPr>
            </a:lvl5pPr>
            <a:lvl6pPr marL="7315230" lvl="5" indent="-829737" algn="l">
              <a:lnSpc>
                <a:spcPct val="90000"/>
              </a:lnSpc>
              <a:spcBef>
                <a:spcPts val="1067"/>
              </a:spcBef>
              <a:spcAft>
                <a:spcPts val="0"/>
              </a:spcAft>
              <a:buClr>
                <a:schemeClr val="dk1"/>
              </a:buClr>
              <a:buSzPts val="1300"/>
              <a:buChar char="•"/>
              <a:defRPr/>
            </a:lvl6pPr>
            <a:lvl7pPr marL="8534436" lvl="6" indent="-829737" algn="l">
              <a:lnSpc>
                <a:spcPct val="90000"/>
              </a:lnSpc>
              <a:spcBef>
                <a:spcPts val="1067"/>
              </a:spcBef>
              <a:spcAft>
                <a:spcPts val="0"/>
              </a:spcAft>
              <a:buClr>
                <a:schemeClr val="dk1"/>
              </a:buClr>
              <a:buSzPts val="1300"/>
              <a:buChar char="•"/>
              <a:defRPr/>
            </a:lvl7pPr>
            <a:lvl8pPr marL="9753640" lvl="7" indent="-829737" algn="l">
              <a:lnSpc>
                <a:spcPct val="90000"/>
              </a:lnSpc>
              <a:spcBef>
                <a:spcPts val="1067"/>
              </a:spcBef>
              <a:spcAft>
                <a:spcPts val="0"/>
              </a:spcAft>
              <a:buClr>
                <a:schemeClr val="dk1"/>
              </a:buClr>
              <a:buSzPts val="1300"/>
              <a:buChar char="•"/>
              <a:defRPr/>
            </a:lvl8pPr>
            <a:lvl9pPr marL="10972845" lvl="8" indent="-829737" algn="l">
              <a:lnSpc>
                <a:spcPct val="90000"/>
              </a:lnSpc>
              <a:spcBef>
                <a:spcPts val="1067"/>
              </a:spcBef>
              <a:spcAft>
                <a:spcPts val="0"/>
              </a:spcAft>
              <a:buClr>
                <a:schemeClr val="dk1"/>
              </a:buClr>
              <a:buSzPts val="1300"/>
              <a:buChar char="•"/>
              <a:defRPr/>
            </a:lvl9pPr>
          </a:lstStyle>
          <a:p>
            <a:endParaRPr/>
          </a:p>
        </p:txBody>
      </p:sp>
      <p:sp>
        <p:nvSpPr>
          <p:cNvPr id="220" name="Google Shape;220;p46"/>
          <p:cNvSpPr>
            <a:spLocks noGrp="1"/>
          </p:cNvSpPr>
          <p:nvPr>
            <p:ph type="pic" idx="20"/>
          </p:nvPr>
        </p:nvSpPr>
        <p:spPr>
          <a:xfrm>
            <a:off x="1354942" y="8898456"/>
            <a:ext cx="2350706" cy="3694400"/>
          </a:xfrm>
          <a:prstGeom prst="rect">
            <a:avLst/>
          </a:prstGeom>
          <a:noFill/>
          <a:ln>
            <a:noFill/>
          </a:ln>
        </p:spPr>
      </p:sp>
      <p:sp>
        <p:nvSpPr>
          <p:cNvPr id="221" name="Google Shape;221;p46"/>
          <p:cNvSpPr txBox="1">
            <a:spLocks noGrp="1"/>
          </p:cNvSpPr>
          <p:nvPr>
            <p:ph type="body" idx="21"/>
          </p:nvPr>
        </p:nvSpPr>
        <p:spPr>
          <a:xfrm>
            <a:off x="4211615" y="11181928"/>
            <a:ext cx="1008931" cy="1436800"/>
          </a:xfrm>
          <a:prstGeom prst="rect">
            <a:avLst/>
          </a:prstGeom>
          <a:solidFill>
            <a:srgbClr val="EFE9DF"/>
          </a:solidFill>
          <a:ln>
            <a:noFill/>
          </a:ln>
        </p:spPr>
        <p:txBody>
          <a:bodyPr spcFirstLastPara="1" wrap="square" lIns="0" tIns="0" rIns="0" bIns="0" anchor="ctr" anchorCtr="0">
            <a:noAutofit/>
          </a:bodyPr>
          <a:lstStyle>
            <a:lvl1pPr marL="1219204" lvl="0" indent="-609603" algn="ctr">
              <a:lnSpc>
                <a:spcPct val="75000"/>
              </a:lnSpc>
              <a:spcBef>
                <a:spcPts val="0"/>
              </a:spcBef>
              <a:spcAft>
                <a:spcPts val="0"/>
              </a:spcAft>
              <a:buClr>
                <a:schemeClr val="accent4"/>
              </a:buClr>
              <a:buSzPts val="2100"/>
              <a:buNone/>
              <a:defRPr sz="5599" b="0">
                <a:solidFill>
                  <a:schemeClr val="accent4"/>
                </a:solidFill>
                <a:latin typeface="Georgia"/>
                <a:ea typeface="Georgia"/>
                <a:cs typeface="Georgia"/>
                <a:sym typeface="Georgia"/>
              </a:defRPr>
            </a:lvl1pPr>
            <a:lvl2pPr marL="2438410" lvl="1" indent="-609603" algn="l">
              <a:lnSpc>
                <a:spcPct val="90000"/>
              </a:lnSpc>
              <a:spcBef>
                <a:spcPts val="1067"/>
              </a:spcBef>
              <a:spcAft>
                <a:spcPts val="0"/>
              </a:spcAft>
              <a:buClr>
                <a:schemeClr val="accent5"/>
              </a:buClr>
              <a:buSzPts val="1800"/>
              <a:buNone/>
              <a:defRPr>
                <a:solidFill>
                  <a:schemeClr val="accent5"/>
                </a:solidFill>
              </a:defRPr>
            </a:lvl2pPr>
            <a:lvl3pPr marL="3657616" lvl="2" indent="-609603" algn="l">
              <a:lnSpc>
                <a:spcPct val="90000"/>
              </a:lnSpc>
              <a:spcBef>
                <a:spcPts val="1067"/>
              </a:spcBef>
              <a:spcAft>
                <a:spcPts val="0"/>
              </a:spcAft>
              <a:buClr>
                <a:schemeClr val="accent5"/>
              </a:buClr>
              <a:buSzPts val="1500"/>
              <a:buNone/>
              <a:defRPr>
                <a:solidFill>
                  <a:schemeClr val="accent5"/>
                </a:solidFill>
              </a:defRPr>
            </a:lvl3pPr>
            <a:lvl4pPr marL="4876820" lvl="3" indent="-609603" algn="l">
              <a:lnSpc>
                <a:spcPct val="90000"/>
              </a:lnSpc>
              <a:spcBef>
                <a:spcPts val="1067"/>
              </a:spcBef>
              <a:spcAft>
                <a:spcPts val="0"/>
              </a:spcAft>
              <a:buClr>
                <a:schemeClr val="accent5"/>
              </a:buClr>
              <a:buSzPts val="1300"/>
              <a:buNone/>
              <a:defRPr>
                <a:solidFill>
                  <a:schemeClr val="accent5"/>
                </a:solidFill>
              </a:defRPr>
            </a:lvl4pPr>
            <a:lvl5pPr marL="6096025" lvl="4" indent="-609603" algn="l">
              <a:lnSpc>
                <a:spcPct val="90000"/>
              </a:lnSpc>
              <a:spcBef>
                <a:spcPts val="1067"/>
              </a:spcBef>
              <a:spcAft>
                <a:spcPts val="0"/>
              </a:spcAft>
              <a:buClr>
                <a:schemeClr val="accent5"/>
              </a:buClr>
              <a:buSzPts val="1300"/>
              <a:buNone/>
              <a:defRPr>
                <a:solidFill>
                  <a:schemeClr val="accent5"/>
                </a:solidFill>
              </a:defRPr>
            </a:lvl5pPr>
            <a:lvl6pPr marL="7315230" lvl="5" indent="-829737" algn="l">
              <a:lnSpc>
                <a:spcPct val="90000"/>
              </a:lnSpc>
              <a:spcBef>
                <a:spcPts val="1067"/>
              </a:spcBef>
              <a:spcAft>
                <a:spcPts val="0"/>
              </a:spcAft>
              <a:buClr>
                <a:schemeClr val="dk1"/>
              </a:buClr>
              <a:buSzPts val="1300"/>
              <a:buChar char="•"/>
              <a:defRPr/>
            </a:lvl6pPr>
            <a:lvl7pPr marL="8534436" lvl="6" indent="-829737" algn="l">
              <a:lnSpc>
                <a:spcPct val="90000"/>
              </a:lnSpc>
              <a:spcBef>
                <a:spcPts val="1067"/>
              </a:spcBef>
              <a:spcAft>
                <a:spcPts val="0"/>
              </a:spcAft>
              <a:buClr>
                <a:schemeClr val="dk1"/>
              </a:buClr>
              <a:buSzPts val="1300"/>
              <a:buChar char="•"/>
              <a:defRPr/>
            </a:lvl7pPr>
            <a:lvl8pPr marL="9753640" lvl="7" indent="-829737" algn="l">
              <a:lnSpc>
                <a:spcPct val="90000"/>
              </a:lnSpc>
              <a:spcBef>
                <a:spcPts val="1067"/>
              </a:spcBef>
              <a:spcAft>
                <a:spcPts val="0"/>
              </a:spcAft>
              <a:buClr>
                <a:schemeClr val="dk1"/>
              </a:buClr>
              <a:buSzPts val="1300"/>
              <a:buChar char="•"/>
              <a:defRPr/>
            </a:lvl8pPr>
            <a:lvl9pPr marL="10972845" lvl="8" indent="-829737" algn="l">
              <a:lnSpc>
                <a:spcPct val="90000"/>
              </a:lnSpc>
              <a:spcBef>
                <a:spcPts val="1067"/>
              </a:spcBef>
              <a:spcAft>
                <a:spcPts val="0"/>
              </a:spcAft>
              <a:buClr>
                <a:schemeClr val="dk1"/>
              </a:buClr>
              <a:buSzPts val="1300"/>
              <a:buChar char="•"/>
              <a:defRPr/>
            </a:lvl9pPr>
          </a:lstStyle>
          <a:p>
            <a:endParaRPr/>
          </a:p>
        </p:txBody>
      </p:sp>
      <p:sp>
        <p:nvSpPr>
          <p:cNvPr id="222" name="Google Shape;222;p46"/>
          <p:cNvSpPr>
            <a:spLocks noGrp="1"/>
          </p:cNvSpPr>
          <p:nvPr>
            <p:ph type="pic" idx="22"/>
          </p:nvPr>
        </p:nvSpPr>
        <p:spPr>
          <a:xfrm>
            <a:off x="4750522" y="10032485"/>
            <a:ext cx="2350706" cy="3694400"/>
          </a:xfrm>
          <a:prstGeom prst="rect">
            <a:avLst/>
          </a:prstGeom>
          <a:noFill/>
          <a:ln>
            <a:noFill/>
          </a:ln>
        </p:spPr>
      </p:sp>
      <p:sp>
        <p:nvSpPr>
          <p:cNvPr id="223" name="Google Shape;223;p46"/>
          <p:cNvSpPr txBox="1">
            <a:spLocks noGrp="1"/>
          </p:cNvSpPr>
          <p:nvPr>
            <p:ph type="body" idx="23"/>
          </p:nvPr>
        </p:nvSpPr>
        <p:spPr>
          <a:xfrm>
            <a:off x="7467059" y="10059856"/>
            <a:ext cx="1008931" cy="1436800"/>
          </a:xfrm>
          <a:prstGeom prst="rect">
            <a:avLst/>
          </a:prstGeom>
          <a:solidFill>
            <a:srgbClr val="EFE9DF"/>
          </a:solidFill>
          <a:ln>
            <a:noFill/>
          </a:ln>
        </p:spPr>
        <p:txBody>
          <a:bodyPr spcFirstLastPara="1" wrap="square" lIns="0" tIns="0" rIns="0" bIns="0" anchor="ctr" anchorCtr="0">
            <a:noAutofit/>
          </a:bodyPr>
          <a:lstStyle>
            <a:lvl1pPr marL="1219204" lvl="0" indent="-609603" algn="ctr">
              <a:lnSpc>
                <a:spcPct val="75000"/>
              </a:lnSpc>
              <a:spcBef>
                <a:spcPts val="0"/>
              </a:spcBef>
              <a:spcAft>
                <a:spcPts val="0"/>
              </a:spcAft>
              <a:buClr>
                <a:schemeClr val="accent4"/>
              </a:buClr>
              <a:buSzPts val="2100"/>
              <a:buNone/>
              <a:defRPr sz="5599" b="0">
                <a:solidFill>
                  <a:schemeClr val="accent4"/>
                </a:solidFill>
                <a:latin typeface="Georgia"/>
                <a:ea typeface="Georgia"/>
                <a:cs typeface="Georgia"/>
                <a:sym typeface="Georgia"/>
              </a:defRPr>
            </a:lvl1pPr>
            <a:lvl2pPr marL="2438410" lvl="1" indent="-609603" algn="l">
              <a:lnSpc>
                <a:spcPct val="90000"/>
              </a:lnSpc>
              <a:spcBef>
                <a:spcPts val="1067"/>
              </a:spcBef>
              <a:spcAft>
                <a:spcPts val="0"/>
              </a:spcAft>
              <a:buClr>
                <a:schemeClr val="accent5"/>
              </a:buClr>
              <a:buSzPts val="1800"/>
              <a:buNone/>
              <a:defRPr>
                <a:solidFill>
                  <a:schemeClr val="accent5"/>
                </a:solidFill>
              </a:defRPr>
            </a:lvl2pPr>
            <a:lvl3pPr marL="3657616" lvl="2" indent="-609603" algn="l">
              <a:lnSpc>
                <a:spcPct val="90000"/>
              </a:lnSpc>
              <a:spcBef>
                <a:spcPts val="1067"/>
              </a:spcBef>
              <a:spcAft>
                <a:spcPts val="0"/>
              </a:spcAft>
              <a:buClr>
                <a:schemeClr val="accent5"/>
              </a:buClr>
              <a:buSzPts val="1500"/>
              <a:buNone/>
              <a:defRPr>
                <a:solidFill>
                  <a:schemeClr val="accent5"/>
                </a:solidFill>
              </a:defRPr>
            </a:lvl3pPr>
            <a:lvl4pPr marL="4876820" lvl="3" indent="-609603" algn="l">
              <a:lnSpc>
                <a:spcPct val="90000"/>
              </a:lnSpc>
              <a:spcBef>
                <a:spcPts val="1067"/>
              </a:spcBef>
              <a:spcAft>
                <a:spcPts val="0"/>
              </a:spcAft>
              <a:buClr>
                <a:schemeClr val="accent5"/>
              </a:buClr>
              <a:buSzPts val="1300"/>
              <a:buNone/>
              <a:defRPr>
                <a:solidFill>
                  <a:schemeClr val="accent5"/>
                </a:solidFill>
              </a:defRPr>
            </a:lvl4pPr>
            <a:lvl5pPr marL="6096025" lvl="4" indent="-609603" algn="l">
              <a:lnSpc>
                <a:spcPct val="90000"/>
              </a:lnSpc>
              <a:spcBef>
                <a:spcPts val="1067"/>
              </a:spcBef>
              <a:spcAft>
                <a:spcPts val="0"/>
              </a:spcAft>
              <a:buClr>
                <a:schemeClr val="accent5"/>
              </a:buClr>
              <a:buSzPts val="1300"/>
              <a:buNone/>
              <a:defRPr>
                <a:solidFill>
                  <a:schemeClr val="accent5"/>
                </a:solidFill>
              </a:defRPr>
            </a:lvl5pPr>
            <a:lvl6pPr marL="7315230" lvl="5" indent="-829737" algn="l">
              <a:lnSpc>
                <a:spcPct val="90000"/>
              </a:lnSpc>
              <a:spcBef>
                <a:spcPts val="1067"/>
              </a:spcBef>
              <a:spcAft>
                <a:spcPts val="0"/>
              </a:spcAft>
              <a:buClr>
                <a:schemeClr val="dk1"/>
              </a:buClr>
              <a:buSzPts val="1300"/>
              <a:buChar char="•"/>
              <a:defRPr/>
            </a:lvl6pPr>
            <a:lvl7pPr marL="8534436" lvl="6" indent="-829737" algn="l">
              <a:lnSpc>
                <a:spcPct val="90000"/>
              </a:lnSpc>
              <a:spcBef>
                <a:spcPts val="1067"/>
              </a:spcBef>
              <a:spcAft>
                <a:spcPts val="0"/>
              </a:spcAft>
              <a:buClr>
                <a:schemeClr val="dk1"/>
              </a:buClr>
              <a:buSzPts val="1300"/>
              <a:buChar char="•"/>
              <a:defRPr/>
            </a:lvl7pPr>
            <a:lvl8pPr marL="9753640" lvl="7" indent="-829737" algn="l">
              <a:lnSpc>
                <a:spcPct val="90000"/>
              </a:lnSpc>
              <a:spcBef>
                <a:spcPts val="1067"/>
              </a:spcBef>
              <a:spcAft>
                <a:spcPts val="0"/>
              </a:spcAft>
              <a:buClr>
                <a:schemeClr val="dk1"/>
              </a:buClr>
              <a:buSzPts val="1300"/>
              <a:buChar char="•"/>
              <a:defRPr/>
            </a:lvl8pPr>
            <a:lvl9pPr marL="10972845" lvl="8" indent="-829737" algn="l">
              <a:lnSpc>
                <a:spcPct val="90000"/>
              </a:lnSpc>
              <a:spcBef>
                <a:spcPts val="1067"/>
              </a:spcBef>
              <a:spcAft>
                <a:spcPts val="0"/>
              </a:spcAft>
              <a:buClr>
                <a:schemeClr val="dk1"/>
              </a:buClr>
              <a:buSzPts val="1300"/>
              <a:buChar char="•"/>
              <a:defRPr/>
            </a:lvl9pPr>
          </a:lstStyle>
          <a:p>
            <a:endParaRPr/>
          </a:p>
        </p:txBody>
      </p:sp>
      <p:sp>
        <p:nvSpPr>
          <p:cNvPr id="224" name="Google Shape;224;p46"/>
          <p:cNvSpPr>
            <a:spLocks noGrp="1"/>
          </p:cNvSpPr>
          <p:nvPr>
            <p:ph type="pic" idx="24"/>
          </p:nvPr>
        </p:nvSpPr>
        <p:spPr>
          <a:xfrm>
            <a:off x="7995265" y="8898456"/>
            <a:ext cx="2350706" cy="3694400"/>
          </a:xfrm>
          <a:prstGeom prst="rect">
            <a:avLst/>
          </a:prstGeom>
          <a:noFill/>
          <a:ln>
            <a:noFill/>
          </a:ln>
        </p:spPr>
      </p:sp>
      <p:sp>
        <p:nvSpPr>
          <p:cNvPr id="225" name="Google Shape;225;p46"/>
          <p:cNvSpPr txBox="1">
            <a:spLocks noGrp="1"/>
          </p:cNvSpPr>
          <p:nvPr>
            <p:ph type="body" idx="25"/>
          </p:nvPr>
        </p:nvSpPr>
        <p:spPr>
          <a:xfrm>
            <a:off x="10727861" y="11162877"/>
            <a:ext cx="1008931" cy="1436800"/>
          </a:xfrm>
          <a:prstGeom prst="rect">
            <a:avLst/>
          </a:prstGeom>
          <a:solidFill>
            <a:srgbClr val="EFE9DF"/>
          </a:solidFill>
          <a:ln>
            <a:noFill/>
          </a:ln>
        </p:spPr>
        <p:txBody>
          <a:bodyPr spcFirstLastPara="1" wrap="square" lIns="0" tIns="0" rIns="0" bIns="0" anchor="ctr" anchorCtr="0">
            <a:noAutofit/>
          </a:bodyPr>
          <a:lstStyle>
            <a:lvl1pPr marL="1219204" lvl="0" indent="-609603" algn="ctr">
              <a:lnSpc>
                <a:spcPct val="75000"/>
              </a:lnSpc>
              <a:spcBef>
                <a:spcPts val="0"/>
              </a:spcBef>
              <a:spcAft>
                <a:spcPts val="0"/>
              </a:spcAft>
              <a:buClr>
                <a:schemeClr val="accent4"/>
              </a:buClr>
              <a:buSzPts val="2100"/>
              <a:buNone/>
              <a:defRPr sz="5599" b="0">
                <a:solidFill>
                  <a:schemeClr val="accent4"/>
                </a:solidFill>
                <a:latin typeface="Georgia"/>
                <a:ea typeface="Georgia"/>
                <a:cs typeface="Georgia"/>
                <a:sym typeface="Georgia"/>
              </a:defRPr>
            </a:lvl1pPr>
            <a:lvl2pPr marL="2438410" lvl="1" indent="-609603" algn="l">
              <a:lnSpc>
                <a:spcPct val="90000"/>
              </a:lnSpc>
              <a:spcBef>
                <a:spcPts val="1067"/>
              </a:spcBef>
              <a:spcAft>
                <a:spcPts val="0"/>
              </a:spcAft>
              <a:buClr>
                <a:schemeClr val="accent5"/>
              </a:buClr>
              <a:buSzPts val="1800"/>
              <a:buNone/>
              <a:defRPr>
                <a:solidFill>
                  <a:schemeClr val="accent5"/>
                </a:solidFill>
              </a:defRPr>
            </a:lvl2pPr>
            <a:lvl3pPr marL="3657616" lvl="2" indent="-609603" algn="l">
              <a:lnSpc>
                <a:spcPct val="90000"/>
              </a:lnSpc>
              <a:spcBef>
                <a:spcPts val="1067"/>
              </a:spcBef>
              <a:spcAft>
                <a:spcPts val="0"/>
              </a:spcAft>
              <a:buClr>
                <a:schemeClr val="accent5"/>
              </a:buClr>
              <a:buSzPts val="1500"/>
              <a:buNone/>
              <a:defRPr>
                <a:solidFill>
                  <a:schemeClr val="accent5"/>
                </a:solidFill>
              </a:defRPr>
            </a:lvl3pPr>
            <a:lvl4pPr marL="4876820" lvl="3" indent="-609603" algn="l">
              <a:lnSpc>
                <a:spcPct val="90000"/>
              </a:lnSpc>
              <a:spcBef>
                <a:spcPts val="1067"/>
              </a:spcBef>
              <a:spcAft>
                <a:spcPts val="0"/>
              </a:spcAft>
              <a:buClr>
                <a:schemeClr val="accent5"/>
              </a:buClr>
              <a:buSzPts val="1300"/>
              <a:buNone/>
              <a:defRPr>
                <a:solidFill>
                  <a:schemeClr val="accent5"/>
                </a:solidFill>
              </a:defRPr>
            </a:lvl4pPr>
            <a:lvl5pPr marL="6096025" lvl="4" indent="-609603" algn="l">
              <a:lnSpc>
                <a:spcPct val="90000"/>
              </a:lnSpc>
              <a:spcBef>
                <a:spcPts val="1067"/>
              </a:spcBef>
              <a:spcAft>
                <a:spcPts val="0"/>
              </a:spcAft>
              <a:buClr>
                <a:schemeClr val="accent5"/>
              </a:buClr>
              <a:buSzPts val="1300"/>
              <a:buNone/>
              <a:defRPr>
                <a:solidFill>
                  <a:schemeClr val="accent5"/>
                </a:solidFill>
              </a:defRPr>
            </a:lvl5pPr>
            <a:lvl6pPr marL="7315230" lvl="5" indent="-829737" algn="l">
              <a:lnSpc>
                <a:spcPct val="90000"/>
              </a:lnSpc>
              <a:spcBef>
                <a:spcPts val="1067"/>
              </a:spcBef>
              <a:spcAft>
                <a:spcPts val="0"/>
              </a:spcAft>
              <a:buClr>
                <a:schemeClr val="dk1"/>
              </a:buClr>
              <a:buSzPts val="1300"/>
              <a:buChar char="•"/>
              <a:defRPr/>
            </a:lvl6pPr>
            <a:lvl7pPr marL="8534436" lvl="6" indent="-829737" algn="l">
              <a:lnSpc>
                <a:spcPct val="90000"/>
              </a:lnSpc>
              <a:spcBef>
                <a:spcPts val="1067"/>
              </a:spcBef>
              <a:spcAft>
                <a:spcPts val="0"/>
              </a:spcAft>
              <a:buClr>
                <a:schemeClr val="dk1"/>
              </a:buClr>
              <a:buSzPts val="1300"/>
              <a:buChar char="•"/>
              <a:defRPr/>
            </a:lvl7pPr>
            <a:lvl8pPr marL="9753640" lvl="7" indent="-829737" algn="l">
              <a:lnSpc>
                <a:spcPct val="90000"/>
              </a:lnSpc>
              <a:spcBef>
                <a:spcPts val="1067"/>
              </a:spcBef>
              <a:spcAft>
                <a:spcPts val="0"/>
              </a:spcAft>
              <a:buClr>
                <a:schemeClr val="dk1"/>
              </a:buClr>
              <a:buSzPts val="1300"/>
              <a:buChar char="•"/>
              <a:defRPr/>
            </a:lvl8pPr>
            <a:lvl9pPr marL="10972845" lvl="8" indent="-829737" algn="l">
              <a:lnSpc>
                <a:spcPct val="90000"/>
              </a:lnSpc>
              <a:spcBef>
                <a:spcPts val="1067"/>
              </a:spcBef>
              <a:spcAft>
                <a:spcPts val="0"/>
              </a:spcAft>
              <a:buClr>
                <a:schemeClr val="dk1"/>
              </a:buClr>
              <a:buSzPts val="1300"/>
              <a:buChar char="•"/>
              <a:defRPr/>
            </a:lvl9pPr>
          </a:lstStyle>
          <a:p>
            <a:endParaRPr/>
          </a:p>
        </p:txBody>
      </p:sp>
      <p:sp>
        <p:nvSpPr>
          <p:cNvPr id="226" name="Google Shape;226;p46"/>
          <p:cNvSpPr>
            <a:spLocks noGrp="1"/>
          </p:cNvSpPr>
          <p:nvPr>
            <p:ph type="pic" idx="26"/>
          </p:nvPr>
        </p:nvSpPr>
        <p:spPr>
          <a:xfrm>
            <a:off x="11275353" y="10032485"/>
            <a:ext cx="2350706" cy="3694400"/>
          </a:xfrm>
          <a:prstGeom prst="rect">
            <a:avLst/>
          </a:prstGeom>
          <a:noFill/>
          <a:ln>
            <a:noFill/>
          </a:ln>
        </p:spPr>
      </p:sp>
      <p:sp>
        <p:nvSpPr>
          <p:cNvPr id="227" name="Google Shape;227;p46"/>
          <p:cNvSpPr txBox="1">
            <a:spLocks noGrp="1"/>
          </p:cNvSpPr>
          <p:nvPr>
            <p:ph type="body" idx="27"/>
          </p:nvPr>
        </p:nvSpPr>
        <p:spPr>
          <a:xfrm>
            <a:off x="13983551" y="10059856"/>
            <a:ext cx="1008931" cy="1436800"/>
          </a:xfrm>
          <a:prstGeom prst="rect">
            <a:avLst/>
          </a:prstGeom>
          <a:solidFill>
            <a:srgbClr val="EFE9DF"/>
          </a:solidFill>
          <a:ln>
            <a:noFill/>
          </a:ln>
        </p:spPr>
        <p:txBody>
          <a:bodyPr spcFirstLastPara="1" wrap="square" lIns="0" tIns="0" rIns="0" bIns="0" anchor="ctr" anchorCtr="0">
            <a:noAutofit/>
          </a:bodyPr>
          <a:lstStyle>
            <a:lvl1pPr marL="1219204" lvl="0" indent="-609603" algn="ctr">
              <a:lnSpc>
                <a:spcPct val="75000"/>
              </a:lnSpc>
              <a:spcBef>
                <a:spcPts val="0"/>
              </a:spcBef>
              <a:spcAft>
                <a:spcPts val="0"/>
              </a:spcAft>
              <a:buClr>
                <a:schemeClr val="accent4"/>
              </a:buClr>
              <a:buSzPts val="2100"/>
              <a:buNone/>
              <a:defRPr sz="5599" b="0">
                <a:solidFill>
                  <a:schemeClr val="accent4"/>
                </a:solidFill>
                <a:latin typeface="Georgia"/>
                <a:ea typeface="Georgia"/>
                <a:cs typeface="Georgia"/>
                <a:sym typeface="Georgia"/>
              </a:defRPr>
            </a:lvl1pPr>
            <a:lvl2pPr marL="2438410" lvl="1" indent="-609603" algn="l">
              <a:lnSpc>
                <a:spcPct val="90000"/>
              </a:lnSpc>
              <a:spcBef>
                <a:spcPts val="1067"/>
              </a:spcBef>
              <a:spcAft>
                <a:spcPts val="0"/>
              </a:spcAft>
              <a:buClr>
                <a:schemeClr val="accent5"/>
              </a:buClr>
              <a:buSzPts val="1800"/>
              <a:buNone/>
              <a:defRPr>
                <a:solidFill>
                  <a:schemeClr val="accent5"/>
                </a:solidFill>
              </a:defRPr>
            </a:lvl2pPr>
            <a:lvl3pPr marL="3657616" lvl="2" indent="-609603" algn="l">
              <a:lnSpc>
                <a:spcPct val="90000"/>
              </a:lnSpc>
              <a:spcBef>
                <a:spcPts val="1067"/>
              </a:spcBef>
              <a:spcAft>
                <a:spcPts val="0"/>
              </a:spcAft>
              <a:buClr>
                <a:schemeClr val="accent5"/>
              </a:buClr>
              <a:buSzPts val="1500"/>
              <a:buNone/>
              <a:defRPr>
                <a:solidFill>
                  <a:schemeClr val="accent5"/>
                </a:solidFill>
              </a:defRPr>
            </a:lvl3pPr>
            <a:lvl4pPr marL="4876820" lvl="3" indent="-609603" algn="l">
              <a:lnSpc>
                <a:spcPct val="90000"/>
              </a:lnSpc>
              <a:spcBef>
                <a:spcPts val="1067"/>
              </a:spcBef>
              <a:spcAft>
                <a:spcPts val="0"/>
              </a:spcAft>
              <a:buClr>
                <a:schemeClr val="accent5"/>
              </a:buClr>
              <a:buSzPts val="1300"/>
              <a:buNone/>
              <a:defRPr>
                <a:solidFill>
                  <a:schemeClr val="accent5"/>
                </a:solidFill>
              </a:defRPr>
            </a:lvl4pPr>
            <a:lvl5pPr marL="6096025" lvl="4" indent="-609603" algn="l">
              <a:lnSpc>
                <a:spcPct val="90000"/>
              </a:lnSpc>
              <a:spcBef>
                <a:spcPts val="1067"/>
              </a:spcBef>
              <a:spcAft>
                <a:spcPts val="0"/>
              </a:spcAft>
              <a:buClr>
                <a:schemeClr val="accent5"/>
              </a:buClr>
              <a:buSzPts val="1300"/>
              <a:buNone/>
              <a:defRPr>
                <a:solidFill>
                  <a:schemeClr val="accent5"/>
                </a:solidFill>
              </a:defRPr>
            </a:lvl5pPr>
            <a:lvl6pPr marL="7315230" lvl="5" indent="-829737" algn="l">
              <a:lnSpc>
                <a:spcPct val="90000"/>
              </a:lnSpc>
              <a:spcBef>
                <a:spcPts val="1067"/>
              </a:spcBef>
              <a:spcAft>
                <a:spcPts val="0"/>
              </a:spcAft>
              <a:buClr>
                <a:schemeClr val="dk1"/>
              </a:buClr>
              <a:buSzPts val="1300"/>
              <a:buChar char="•"/>
              <a:defRPr/>
            </a:lvl6pPr>
            <a:lvl7pPr marL="8534436" lvl="6" indent="-829737" algn="l">
              <a:lnSpc>
                <a:spcPct val="90000"/>
              </a:lnSpc>
              <a:spcBef>
                <a:spcPts val="1067"/>
              </a:spcBef>
              <a:spcAft>
                <a:spcPts val="0"/>
              </a:spcAft>
              <a:buClr>
                <a:schemeClr val="dk1"/>
              </a:buClr>
              <a:buSzPts val="1300"/>
              <a:buChar char="•"/>
              <a:defRPr/>
            </a:lvl7pPr>
            <a:lvl8pPr marL="9753640" lvl="7" indent="-829737" algn="l">
              <a:lnSpc>
                <a:spcPct val="90000"/>
              </a:lnSpc>
              <a:spcBef>
                <a:spcPts val="1067"/>
              </a:spcBef>
              <a:spcAft>
                <a:spcPts val="0"/>
              </a:spcAft>
              <a:buClr>
                <a:schemeClr val="dk1"/>
              </a:buClr>
              <a:buSzPts val="1300"/>
              <a:buChar char="•"/>
              <a:defRPr/>
            </a:lvl8pPr>
            <a:lvl9pPr marL="10972845" lvl="8" indent="-829737" algn="l">
              <a:lnSpc>
                <a:spcPct val="90000"/>
              </a:lnSpc>
              <a:spcBef>
                <a:spcPts val="1067"/>
              </a:spcBef>
              <a:spcAft>
                <a:spcPts val="0"/>
              </a:spcAft>
              <a:buClr>
                <a:schemeClr val="dk1"/>
              </a:buClr>
              <a:buSzPts val="1300"/>
              <a:buChar char="•"/>
              <a:defRPr/>
            </a:lvl9pPr>
          </a:lstStyle>
          <a:p>
            <a:endParaRPr/>
          </a:p>
        </p:txBody>
      </p:sp>
      <p:sp>
        <p:nvSpPr>
          <p:cNvPr id="228" name="Google Shape;228;p46"/>
          <p:cNvSpPr>
            <a:spLocks noGrp="1"/>
          </p:cNvSpPr>
          <p:nvPr>
            <p:ph type="pic" idx="28"/>
          </p:nvPr>
        </p:nvSpPr>
        <p:spPr>
          <a:xfrm>
            <a:off x="14529401" y="8898456"/>
            <a:ext cx="2350706" cy="3694400"/>
          </a:xfrm>
          <a:prstGeom prst="rect">
            <a:avLst/>
          </a:prstGeom>
          <a:noFill/>
          <a:ln>
            <a:noFill/>
          </a:ln>
        </p:spPr>
      </p:sp>
      <p:sp>
        <p:nvSpPr>
          <p:cNvPr id="229" name="Google Shape;229;p46"/>
          <p:cNvSpPr txBox="1">
            <a:spLocks noGrp="1"/>
          </p:cNvSpPr>
          <p:nvPr>
            <p:ph type="body" idx="29"/>
          </p:nvPr>
        </p:nvSpPr>
        <p:spPr>
          <a:xfrm>
            <a:off x="17227760" y="11162877"/>
            <a:ext cx="1008931" cy="1436800"/>
          </a:xfrm>
          <a:prstGeom prst="rect">
            <a:avLst/>
          </a:prstGeom>
          <a:solidFill>
            <a:srgbClr val="EFE9DF"/>
          </a:solidFill>
          <a:ln>
            <a:noFill/>
          </a:ln>
        </p:spPr>
        <p:txBody>
          <a:bodyPr spcFirstLastPara="1" wrap="square" lIns="0" tIns="0" rIns="0" bIns="0" anchor="ctr" anchorCtr="0">
            <a:noAutofit/>
          </a:bodyPr>
          <a:lstStyle>
            <a:lvl1pPr marL="1219204" lvl="0" indent="-609603" algn="ctr">
              <a:lnSpc>
                <a:spcPct val="75000"/>
              </a:lnSpc>
              <a:spcBef>
                <a:spcPts val="0"/>
              </a:spcBef>
              <a:spcAft>
                <a:spcPts val="0"/>
              </a:spcAft>
              <a:buClr>
                <a:schemeClr val="accent4"/>
              </a:buClr>
              <a:buSzPts val="2100"/>
              <a:buNone/>
              <a:defRPr sz="5599" b="0">
                <a:solidFill>
                  <a:schemeClr val="accent4"/>
                </a:solidFill>
                <a:latin typeface="Georgia"/>
                <a:ea typeface="Georgia"/>
                <a:cs typeface="Georgia"/>
                <a:sym typeface="Georgia"/>
              </a:defRPr>
            </a:lvl1pPr>
            <a:lvl2pPr marL="2438410" lvl="1" indent="-609603" algn="l">
              <a:lnSpc>
                <a:spcPct val="90000"/>
              </a:lnSpc>
              <a:spcBef>
                <a:spcPts val="1067"/>
              </a:spcBef>
              <a:spcAft>
                <a:spcPts val="0"/>
              </a:spcAft>
              <a:buClr>
                <a:schemeClr val="accent5"/>
              </a:buClr>
              <a:buSzPts val="1800"/>
              <a:buNone/>
              <a:defRPr>
                <a:solidFill>
                  <a:schemeClr val="accent5"/>
                </a:solidFill>
              </a:defRPr>
            </a:lvl2pPr>
            <a:lvl3pPr marL="3657616" lvl="2" indent="-609603" algn="l">
              <a:lnSpc>
                <a:spcPct val="90000"/>
              </a:lnSpc>
              <a:spcBef>
                <a:spcPts val="1067"/>
              </a:spcBef>
              <a:spcAft>
                <a:spcPts val="0"/>
              </a:spcAft>
              <a:buClr>
                <a:schemeClr val="accent5"/>
              </a:buClr>
              <a:buSzPts val="1500"/>
              <a:buNone/>
              <a:defRPr>
                <a:solidFill>
                  <a:schemeClr val="accent5"/>
                </a:solidFill>
              </a:defRPr>
            </a:lvl3pPr>
            <a:lvl4pPr marL="4876820" lvl="3" indent="-609603" algn="l">
              <a:lnSpc>
                <a:spcPct val="90000"/>
              </a:lnSpc>
              <a:spcBef>
                <a:spcPts val="1067"/>
              </a:spcBef>
              <a:spcAft>
                <a:spcPts val="0"/>
              </a:spcAft>
              <a:buClr>
                <a:schemeClr val="accent5"/>
              </a:buClr>
              <a:buSzPts val="1300"/>
              <a:buNone/>
              <a:defRPr>
                <a:solidFill>
                  <a:schemeClr val="accent5"/>
                </a:solidFill>
              </a:defRPr>
            </a:lvl4pPr>
            <a:lvl5pPr marL="6096025" lvl="4" indent="-609603" algn="l">
              <a:lnSpc>
                <a:spcPct val="90000"/>
              </a:lnSpc>
              <a:spcBef>
                <a:spcPts val="1067"/>
              </a:spcBef>
              <a:spcAft>
                <a:spcPts val="0"/>
              </a:spcAft>
              <a:buClr>
                <a:schemeClr val="accent5"/>
              </a:buClr>
              <a:buSzPts val="1300"/>
              <a:buNone/>
              <a:defRPr>
                <a:solidFill>
                  <a:schemeClr val="accent5"/>
                </a:solidFill>
              </a:defRPr>
            </a:lvl5pPr>
            <a:lvl6pPr marL="7315230" lvl="5" indent="-829737" algn="l">
              <a:lnSpc>
                <a:spcPct val="90000"/>
              </a:lnSpc>
              <a:spcBef>
                <a:spcPts val="1067"/>
              </a:spcBef>
              <a:spcAft>
                <a:spcPts val="0"/>
              </a:spcAft>
              <a:buClr>
                <a:schemeClr val="dk1"/>
              </a:buClr>
              <a:buSzPts val="1300"/>
              <a:buChar char="•"/>
              <a:defRPr/>
            </a:lvl6pPr>
            <a:lvl7pPr marL="8534436" lvl="6" indent="-829737" algn="l">
              <a:lnSpc>
                <a:spcPct val="90000"/>
              </a:lnSpc>
              <a:spcBef>
                <a:spcPts val="1067"/>
              </a:spcBef>
              <a:spcAft>
                <a:spcPts val="0"/>
              </a:spcAft>
              <a:buClr>
                <a:schemeClr val="dk1"/>
              </a:buClr>
              <a:buSzPts val="1300"/>
              <a:buChar char="•"/>
              <a:defRPr/>
            </a:lvl7pPr>
            <a:lvl8pPr marL="9753640" lvl="7" indent="-829737" algn="l">
              <a:lnSpc>
                <a:spcPct val="90000"/>
              </a:lnSpc>
              <a:spcBef>
                <a:spcPts val="1067"/>
              </a:spcBef>
              <a:spcAft>
                <a:spcPts val="0"/>
              </a:spcAft>
              <a:buClr>
                <a:schemeClr val="dk1"/>
              </a:buClr>
              <a:buSzPts val="1300"/>
              <a:buChar char="•"/>
              <a:defRPr/>
            </a:lvl8pPr>
            <a:lvl9pPr marL="10972845" lvl="8" indent="-829737" algn="l">
              <a:lnSpc>
                <a:spcPct val="90000"/>
              </a:lnSpc>
              <a:spcBef>
                <a:spcPts val="1067"/>
              </a:spcBef>
              <a:spcAft>
                <a:spcPts val="0"/>
              </a:spcAft>
              <a:buClr>
                <a:schemeClr val="dk1"/>
              </a:buClr>
              <a:buSzPts val="1300"/>
              <a:buChar char="•"/>
              <a:defRPr/>
            </a:lvl9pPr>
          </a:lstStyle>
          <a:p>
            <a:endParaRPr/>
          </a:p>
        </p:txBody>
      </p:sp>
      <p:sp>
        <p:nvSpPr>
          <p:cNvPr id="230" name="Google Shape;230;p46"/>
          <p:cNvSpPr>
            <a:spLocks noGrp="1"/>
          </p:cNvSpPr>
          <p:nvPr>
            <p:ph type="pic" idx="30"/>
          </p:nvPr>
        </p:nvSpPr>
        <p:spPr>
          <a:xfrm>
            <a:off x="17764129" y="10032485"/>
            <a:ext cx="2350706" cy="3694400"/>
          </a:xfrm>
          <a:prstGeom prst="rect">
            <a:avLst/>
          </a:prstGeom>
          <a:noFill/>
          <a:ln>
            <a:noFill/>
          </a:ln>
        </p:spPr>
      </p:sp>
      <p:sp>
        <p:nvSpPr>
          <p:cNvPr id="231" name="Google Shape;231;p46"/>
          <p:cNvSpPr txBox="1">
            <a:spLocks noGrp="1"/>
          </p:cNvSpPr>
          <p:nvPr>
            <p:ph type="body" idx="31"/>
          </p:nvPr>
        </p:nvSpPr>
        <p:spPr>
          <a:xfrm>
            <a:off x="20483240" y="10041568"/>
            <a:ext cx="1008931" cy="1436800"/>
          </a:xfrm>
          <a:prstGeom prst="rect">
            <a:avLst/>
          </a:prstGeom>
          <a:solidFill>
            <a:srgbClr val="EFE9DF"/>
          </a:solidFill>
          <a:ln>
            <a:noFill/>
          </a:ln>
        </p:spPr>
        <p:txBody>
          <a:bodyPr spcFirstLastPara="1" wrap="square" lIns="0" tIns="0" rIns="0" bIns="0" anchor="ctr" anchorCtr="0">
            <a:noAutofit/>
          </a:bodyPr>
          <a:lstStyle>
            <a:lvl1pPr marL="1219204" lvl="0" indent="-609603" algn="ctr">
              <a:lnSpc>
                <a:spcPct val="75000"/>
              </a:lnSpc>
              <a:spcBef>
                <a:spcPts val="0"/>
              </a:spcBef>
              <a:spcAft>
                <a:spcPts val="0"/>
              </a:spcAft>
              <a:buClr>
                <a:schemeClr val="accent4"/>
              </a:buClr>
              <a:buSzPts val="2100"/>
              <a:buNone/>
              <a:defRPr sz="5599" b="0">
                <a:solidFill>
                  <a:schemeClr val="accent4"/>
                </a:solidFill>
                <a:latin typeface="Georgia"/>
                <a:ea typeface="Georgia"/>
                <a:cs typeface="Georgia"/>
                <a:sym typeface="Georgia"/>
              </a:defRPr>
            </a:lvl1pPr>
            <a:lvl2pPr marL="2438410" lvl="1" indent="-609603" algn="l">
              <a:lnSpc>
                <a:spcPct val="90000"/>
              </a:lnSpc>
              <a:spcBef>
                <a:spcPts val="1067"/>
              </a:spcBef>
              <a:spcAft>
                <a:spcPts val="0"/>
              </a:spcAft>
              <a:buClr>
                <a:schemeClr val="accent5"/>
              </a:buClr>
              <a:buSzPts val="1800"/>
              <a:buNone/>
              <a:defRPr>
                <a:solidFill>
                  <a:schemeClr val="accent5"/>
                </a:solidFill>
              </a:defRPr>
            </a:lvl2pPr>
            <a:lvl3pPr marL="3657616" lvl="2" indent="-609603" algn="l">
              <a:lnSpc>
                <a:spcPct val="90000"/>
              </a:lnSpc>
              <a:spcBef>
                <a:spcPts val="1067"/>
              </a:spcBef>
              <a:spcAft>
                <a:spcPts val="0"/>
              </a:spcAft>
              <a:buClr>
                <a:schemeClr val="accent5"/>
              </a:buClr>
              <a:buSzPts val="1500"/>
              <a:buNone/>
              <a:defRPr>
                <a:solidFill>
                  <a:schemeClr val="accent5"/>
                </a:solidFill>
              </a:defRPr>
            </a:lvl3pPr>
            <a:lvl4pPr marL="4876820" lvl="3" indent="-609603" algn="l">
              <a:lnSpc>
                <a:spcPct val="90000"/>
              </a:lnSpc>
              <a:spcBef>
                <a:spcPts val="1067"/>
              </a:spcBef>
              <a:spcAft>
                <a:spcPts val="0"/>
              </a:spcAft>
              <a:buClr>
                <a:schemeClr val="accent5"/>
              </a:buClr>
              <a:buSzPts val="1300"/>
              <a:buNone/>
              <a:defRPr>
                <a:solidFill>
                  <a:schemeClr val="accent5"/>
                </a:solidFill>
              </a:defRPr>
            </a:lvl4pPr>
            <a:lvl5pPr marL="6096025" lvl="4" indent="-609603" algn="l">
              <a:lnSpc>
                <a:spcPct val="90000"/>
              </a:lnSpc>
              <a:spcBef>
                <a:spcPts val="1067"/>
              </a:spcBef>
              <a:spcAft>
                <a:spcPts val="0"/>
              </a:spcAft>
              <a:buClr>
                <a:schemeClr val="accent5"/>
              </a:buClr>
              <a:buSzPts val="1300"/>
              <a:buNone/>
              <a:defRPr>
                <a:solidFill>
                  <a:schemeClr val="accent5"/>
                </a:solidFill>
              </a:defRPr>
            </a:lvl5pPr>
            <a:lvl6pPr marL="7315230" lvl="5" indent="-829737" algn="l">
              <a:lnSpc>
                <a:spcPct val="90000"/>
              </a:lnSpc>
              <a:spcBef>
                <a:spcPts val="1067"/>
              </a:spcBef>
              <a:spcAft>
                <a:spcPts val="0"/>
              </a:spcAft>
              <a:buClr>
                <a:schemeClr val="dk1"/>
              </a:buClr>
              <a:buSzPts val="1300"/>
              <a:buChar char="•"/>
              <a:defRPr/>
            </a:lvl6pPr>
            <a:lvl7pPr marL="8534436" lvl="6" indent="-829737" algn="l">
              <a:lnSpc>
                <a:spcPct val="90000"/>
              </a:lnSpc>
              <a:spcBef>
                <a:spcPts val="1067"/>
              </a:spcBef>
              <a:spcAft>
                <a:spcPts val="0"/>
              </a:spcAft>
              <a:buClr>
                <a:schemeClr val="dk1"/>
              </a:buClr>
              <a:buSzPts val="1300"/>
              <a:buChar char="•"/>
              <a:defRPr/>
            </a:lvl7pPr>
            <a:lvl8pPr marL="9753640" lvl="7" indent="-829737" algn="l">
              <a:lnSpc>
                <a:spcPct val="90000"/>
              </a:lnSpc>
              <a:spcBef>
                <a:spcPts val="1067"/>
              </a:spcBef>
              <a:spcAft>
                <a:spcPts val="0"/>
              </a:spcAft>
              <a:buClr>
                <a:schemeClr val="dk1"/>
              </a:buClr>
              <a:buSzPts val="1300"/>
              <a:buChar char="•"/>
              <a:defRPr/>
            </a:lvl8pPr>
            <a:lvl9pPr marL="10972845" lvl="8" indent="-829737" algn="l">
              <a:lnSpc>
                <a:spcPct val="90000"/>
              </a:lnSpc>
              <a:spcBef>
                <a:spcPts val="1067"/>
              </a:spcBef>
              <a:spcAft>
                <a:spcPts val="0"/>
              </a:spcAft>
              <a:buClr>
                <a:schemeClr val="dk1"/>
              </a:buClr>
              <a:buSzPts val="1300"/>
              <a:buChar char="•"/>
              <a:defRPr/>
            </a:lvl9pPr>
          </a:lstStyle>
          <a:p>
            <a:endParaRPr/>
          </a:p>
        </p:txBody>
      </p:sp>
      <p:sp>
        <p:nvSpPr>
          <p:cNvPr id="232" name="Google Shape;232;p46"/>
          <p:cNvSpPr>
            <a:spLocks noGrp="1"/>
          </p:cNvSpPr>
          <p:nvPr>
            <p:ph type="pic" idx="32"/>
          </p:nvPr>
        </p:nvSpPr>
        <p:spPr>
          <a:xfrm>
            <a:off x="21052416" y="8898456"/>
            <a:ext cx="2350706" cy="3694400"/>
          </a:xfrm>
          <a:prstGeom prst="rect">
            <a:avLst/>
          </a:prstGeom>
          <a:noFill/>
          <a:ln>
            <a:noFill/>
          </a:ln>
        </p:spPr>
      </p:sp>
      <p:cxnSp>
        <p:nvCxnSpPr>
          <p:cNvPr id="233" name="Google Shape;233;p46"/>
          <p:cNvCxnSpPr/>
          <p:nvPr/>
        </p:nvCxnSpPr>
        <p:spPr>
          <a:xfrm>
            <a:off x="1455244" y="5829027"/>
            <a:ext cx="21912453" cy="0"/>
          </a:xfrm>
          <a:prstGeom prst="straightConnector1">
            <a:avLst/>
          </a:prstGeom>
          <a:noFill/>
          <a:ln w="12700" cap="flat" cmpd="sng">
            <a:solidFill>
              <a:schemeClr val="accent4"/>
            </a:solidFill>
            <a:prstDash val="solid"/>
            <a:miter lim="800000"/>
            <a:headEnd type="none" w="sm" len="sm"/>
            <a:tailEnd type="none" w="sm" len="sm"/>
          </a:ln>
        </p:spPr>
      </p:cxnSp>
      <p:sp>
        <p:nvSpPr>
          <p:cNvPr id="234" name="Google Shape;234;p46"/>
          <p:cNvSpPr/>
          <p:nvPr/>
        </p:nvSpPr>
        <p:spPr>
          <a:xfrm>
            <a:off x="1299721" y="5678917"/>
            <a:ext cx="323242" cy="323200"/>
          </a:xfrm>
          <a:prstGeom prst="ellipse">
            <a:avLst/>
          </a:prstGeom>
          <a:solidFill>
            <a:schemeClr val="accent4"/>
          </a:solidFill>
          <a:ln>
            <a:noFill/>
          </a:ln>
        </p:spPr>
        <p:txBody>
          <a:bodyPr spcFirstLastPara="1" wrap="square" lIns="182866" tIns="91400" rIns="182866" bIns="914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3467" b="0" i="0" u="none" strike="noStrike" cap="none">
              <a:solidFill>
                <a:schemeClr val="lt1"/>
              </a:solidFill>
              <a:latin typeface="Arial"/>
              <a:ea typeface="Arial"/>
              <a:cs typeface="Arial"/>
              <a:sym typeface="Arial"/>
            </a:endParaRPr>
          </a:p>
        </p:txBody>
      </p:sp>
      <p:sp>
        <p:nvSpPr>
          <p:cNvPr id="235" name="Google Shape;235;p46"/>
          <p:cNvSpPr/>
          <p:nvPr/>
        </p:nvSpPr>
        <p:spPr>
          <a:xfrm>
            <a:off x="4706866" y="5678917"/>
            <a:ext cx="323242" cy="323200"/>
          </a:xfrm>
          <a:prstGeom prst="ellipse">
            <a:avLst/>
          </a:prstGeom>
          <a:solidFill>
            <a:schemeClr val="accent4"/>
          </a:solidFill>
          <a:ln>
            <a:noFill/>
          </a:ln>
        </p:spPr>
        <p:txBody>
          <a:bodyPr spcFirstLastPara="1" wrap="square" lIns="182866" tIns="91400" rIns="182866" bIns="91400" anchor="ctr" anchorCtr="0">
            <a:noAutofit/>
          </a:bodyPr>
          <a:lstStyle/>
          <a:p>
            <a:pPr marL="0" marR="0" lvl="0" indent="0" algn="l" rtl="0">
              <a:lnSpc>
                <a:spcPct val="100000"/>
              </a:lnSpc>
              <a:spcBef>
                <a:spcPts val="0"/>
              </a:spcBef>
              <a:spcAft>
                <a:spcPts val="0"/>
              </a:spcAft>
              <a:buClr>
                <a:srgbClr val="000000"/>
              </a:buClr>
              <a:buSzPts val="1300"/>
              <a:buFont typeface="Arial"/>
              <a:buNone/>
            </a:pPr>
            <a:endParaRPr sz="3467" b="0" i="0" u="none" strike="noStrike" cap="none">
              <a:solidFill>
                <a:schemeClr val="lt1"/>
              </a:solidFill>
              <a:latin typeface="Arial"/>
              <a:ea typeface="Arial"/>
              <a:cs typeface="Arial"/>
              <a:sym typeface="Arial"/>
            </a:endParaRPr>
          </a:p>
        </p:txBody>
      </p:sp>
      <p:sp>
        <p:nvSpPr>
          <p:cNvPr id="236" name="Google Shape;236;p46"/>
          <p:cNvSpPr/>
          <p:nvPr/>
        </p:nvSpPr>
        <p:spPr>
          <a:xfrm>
            <a:off x="7958490" y="5678917"/>
            <a:ext cx="323242" cy="323200"/>
          </a:xfrm>
          <a:prstGeom prst="ellipse">
            <a:avLst/>
          </a:prstGeom>
          <a:solidFill>
            <a:schemeClr val="accent4"/>
          </a:solidFill>
          <a:ln>
            <a:noFill/>
          </a:ln>
        </p:spPr>
        <p:txBody>
          <a:bodyPr spcFirstLastPara="1" wrap="square" lIns="182866" tIns="91400" rIns="182866" bIns="91400" anchor="ctr" anchorCtr="0">
            <a:noAutofit/>
          </a:bodyPr>
          <a:lstStyle/>
          <a:p>
            <a:pPr marL="0" marR="0" lvl="0" indent="0" algn="l" rtl="0">
              <a:lnSpc>
                <a:spcPct val="100000"/>
              </a:lnSpc>
              <a:spcBef>
                <a:spcPts val="0"/>
              </a:spcBef>
              <a:spcAft>
                <a:spcPts val="0"/>
              </a:spcAft>
              <a:buClr>
                <a:srgbClr val="000000"/>
              </a:buClr>
              <a:buSzPts val="1300"/>
              <a:buFont typeface="Arial"/>
              <a:buNone/>
            </a:pPr>
            <a:endParaRPr sz="3467" b="0" i="0" u="none" strike="noStrike" cap="none">
              <a:solidFill>
                <a:schemeClr val="lt1"/>
              </a:solidFill>
              <a:latin typeface="Arial"/>
              <a:ea typeface="Arial"/>
              <a:cs typeface="Arial"/>
              <a:sym typeface="Arial"/>
            </a:endParaRPr>
          </a:p>
        </p:txBody>
      </p:sp>
      <p:sp>
        <p:nvSpPr>
          <p:cNvPr id="237" name="Google Shape;237;p46"/>
          <p:cNvSpPr/>
          <p:nvPr/>
        </p:nvSpPr>
        <p:spPr>
          <a:xfrm>
            <a:off x="11208985" y="5678917"/>
            <a:ext cx="323242" cy="323200"/>
          </a:xfrm>
          <a:prstGeom prst="ellipse">
            <a:avLst/>
          </a:prstGeom>
          <a:solidFill>
            <a:schemeClr val="accent4"/>
          </a:solidFill>
          <a:ln>
            <a:noFill/>
          </a:ln>
        </p:spPr>
        <p:txBody>
          <a:bodyPr spcFirstLastPara="1" wrap="square" lIns="182866" tIns="91400" rIns="182866" bIns="914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3467" b="0" i="0" u="none" strike="noStrike" cap="none">
              <a:solidFill>
                <a:schemeClr val="lt1"/>
              </a:solidFill>
              <a:latin typeface="Arial"/>
              <a:ea typeface="Arial"/>
              <a:cs typeface="Arial"/>
              <a:sym typeface="Arial"/>
            </a:endParaRPr>
          </a:p>
        </p:txBody>
      </p:sp>
      <p:sp>
        <p:nvSpPr>
          <p:cNvPr id="238" name="Google Shape;238;p46"/>
          <p:cNvSpPr/>
          <p:nvPr/>
        </p:nvSpPr>
        <p:spPr>
          <a:xfrm>
            <a:off x="14461736" y="5678917"/>
            <a:ext cx="323242" cy="323200"/>
          </a:xfrm>
          <a:prstGeom prst="ellipse">
            <a:avLst/>
          </a:prstGeom>
          <a:solidFill>
            <a:schemeClr val="accent4"/>
          </a:solidFill>
          <a:ln>
            <a:noFill/>
          </a:ln>
        </p:spPr>
        <p:txBody>
          <a:bodyPr spcFirstLastPara="1" wrap="square" lIns="182866" tIns="91400" rIns="182866" bIns="914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3467" b="0" i="0" u="none" strike="noStrike" cap="none">
              <a:solidFill>
                <a:schemeClr val="lt1"/>
              </a:solidFill>
              <a:latin typeface="Arial"/>
              <a:ea typeface="Arial"/>
              <a:cs typeface="Arial"/>
              <a:sym typeface="Arial"/>
            </a:endParaRPr>
          </a:p>
        </p:txBody>
      </p:sp>
      <p:sp>
        <p:nvSpPr>
          <p:cNvPr id="239" name="Google Shape;239;p46"/>
          <p:cNvSpPr/>
          <p:nvPr/>
        </p:nvSpPr>
        <p:spPr>
          <a:xfrm>
            <a:off x="17712237" y="5678917"/>
            <a:ext cx="323242" cy="323200"/>
          </a:xfrm>
          <a:prstGeom prst="ellipse">
            <a:avLst/>
          </a:prstGeom>
          <a:solidFill>
            <a:schemeClr val="accent4"/>
          </a:solidFill>
          <a:ln>
            <a:noFill/>
          </a:ln>
        </p:spPr>
        <p:txBody>
          <a:bodyPr spcFirstLastPara="1" wrap="square" lIns="182866" tIns="91400" rIns="182866" bIns="914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3467" b="0" i="0" u="none" strike="noStrike" cap="none">
              <a:solidFill>
                <a:schemeClr val="lt1"/>
              </a:solidFill>
              <a:latin typeface="Arial"/>
              <a:ea typeface="Arial"/>
              <a:cs typeface="Arial"/>
              <a:sym typeface="Arial"/>
            </a:endParaRPr>
          </a:p>
        </p:txBody>
      </p:sp>
      <p:sp>
        <p:nvSpPr>
          <p:cNvPr id="240" name="Google Shape;240;p46"/>
          <p:cNvSpPr/>
          <p:nvPr/>
        </p:nvSpPr>
        <p:spPr>
          <a:xfrm>
            <a:off x="20964978" y="5678917"/>
            <a:ext cx="323242" cy="323200"/>
          </a:xfrm>
          <a:prstGeom prst="ellipse">
            <a:avLst/>
          </a:prstGeom>
          <a:solidFill>
            <a:schemeClr val="accent4"/>
          </a:solidFill>
          <a:ln>
            <a:noFill/>
          </a:ln>
        </p:spPr>
        <p:txBody>
          <a:bodyPr spcFirstLastPara="1" wrap="square" lIns="182866" tIns="91400" rIns="182866" bIns="914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3467"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151652260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meline_5">
  <p:cSld name="Timeline_5">
    <p:bg>
      <p:bgPr>
        <a:solidFill>
          <a:schemeClr val="accent3"/>
        </a:solidFill>
        <a:effectLst/>
      </p:bgPr>
    </p:bg>
    <p:spTree>
      <p:nvGrpSpPr>
        <p:cNvPr id="1" name="Shape 331"/>
        <p:cNvGrpSpPr/>
        <p:nvPr/>
      </p:nvGrpSpPr>
      <p:grpSpPr>
        <a:xfrm>
          <a:off x="0" y="0"/>
          <a:ext cx="0" cy="0"/>
          <a:chOff x="0" y="0"/>
          <a:chExt cx="0" cy="0"/>
        </a:xfrm>
      </p:grpSpPr>
      <p:sp>
        <p:nvSpPr>
          <p:cNvPr id="332" name="Google Shape;332;p38"/>
          <p:cNvSpPr txBox="1">
            <a:spLocks noGrp="1"/>
          </p:cNvSpPr>
          <p:nvPr>
            <p:ph type="title"/>
          </p:nvPr>
        </p:nvSpPr>
        <p:spPr>
          <a:xfrm>
            <a:off x="1124096" y="707675"/>
            <a:ext cx="22130081" cy="1880800"/>
          </a:xfrm>
          <a:prstGeom prst="rect">
            <a:avLst/>
          </a:prstGeom>
          <a:noFill/>
          <a:ln>
            <a:noFill/>
          </a:ln>
        </p:spPr>
        <p:txBody>
          <a:bodyPr spcFirstLastPara="1" wrap="square" lIns="68575" tIns="68575" rIns="68575" bIns="0" anchor="ctr" anchorCtr="0">
            <a:noAutofit/>
          </a:bodyPr>
          <a:lstStyle>
            <a:lvl1pPr lvl="0" algn="l">
              <a:lnSpc>
                <a:spcPct val="90000"/>
              </a:lnSpc>
              <a:spcBef>
                <a:spcPts val="0"/>
              </a:spcBef>
              <a:spcAft>
                <a:spcPts val="0"/>
              </a:spcAft>
              <a:buClr>
                <a:schemeClr val="accent2"/>
              </a:buClr>
              <a:buSzPts val="3700"/>
              <a:buFont typeface="Georgia"/>
              <a:buNone/>
              <a:defRPr sz="9867">
                <a:solidFill>
                  <a:schemeClr val="accent2"/>
                </a:solidFill>
              </a:defRPr>
            </a:lvl1pPr>
            <a:lvl2pPr lvl="1" algn="l">
              <a:lnSpc>
                <a:spcPct val="100000"/>
              </a:lnSpc>
              <a:spcBef>
                <a:spcPts val="0"/>
              </a:spcBef>
              <a:spcAft>
                <a:spcPts val="0"/>
              </a:spcAft>
              <a:buSzPts val="500"/>
              <a:buNone/>
              <a:defRPr/>
            </a:lvl2pPr>
            <a:lvl3pPr lvl="2" algn="l">
              <a:lnSpc>
                <a:spcPct val="100000"/>
              </a:lnSpc>
              <a:spcBef>
                <a:spcPts val="0"/>
              </a:spcBef>
              <a:spcAft>
                <a:spcPts val="0"/>
              </a:spcAft>
              <a:buSzPts val="500"/>
              <a:buNone/>
              <a:defRPr/>
            </a:lvl3pPr>
            <a:lvl4pPr lvl="3" algn="l">
              <a:lnSpc>
                <a:spcPct val="100000"/>
              </a:lnSpc>
              <a:spcBef>
                <a:spcPts val="0"/>
              </a:spcBef>
              <a:spcAft>
                <a:spcPts val="0"/>
              </a:spcAft>
              <a:buSzPts val="500"/>
              <a:buNone/>
              <a:defRPr/>
            </a:lvl4pPr>
            <a:lvl5pPr lvl="4" algn="l">
              <a:lnSpc>
                <a:spcPct val="100000"/>
              </a:lnSpc>
              <a:spcBef>
                <a:spcPts val="0"/>
              </a:spcBef>
              <a:spcAft>
                <a:spcPts val="0"/>
              </a:spcAft>
              <a:buSzPts val="500"/>
              <a:buNone/>
              <a:defRPr/>
            </a:lvl5pPr>
            <a:lvl6pPr lvl="5" algn="l">
              <a:lnSpc>
                <a:spcPct val="100000"/>
              </a:lnSpc>
              <a:spcBef>
                <a:spcPts val="0"/>
              </a:spcBef>
              <a:spcAft>
                <a:spcPts val="0"/>
              </a:spcAft>
              <a:buSzPts val="500"/>
              <a:buNone/>
              <a:defRPr/>
            </a:lvl6pPr>
            <a:lvl7pPr lvl="6" algn="l">
              <a:lnSpc>
                <a:spcPct val="100000"/>
              </a:lnSpc>
              <a:spcBef>
                <a:spcPts val="0"/>
              </a:spcBef>
              <a:spcAft>
                <a:spcPts val="0"/>
              </a:spcAft>
              <a:buSzPts val="500"/>
              <a:buNone/>
              <a:defRPr/>
            </a:lvl7pPr>
            <a:lvl8pPr lvl="7" algn="l">
              <a:lnSpc>
                <a:spcPct val="100000"/>
              </a:lnSpc>
              <a:spcBef>
                <a:spcPts val="0"/>
              </a:spcBef>
              <a:spcAft>
                <a:spcPts val="0"/>
              </a:spcAft>
              <a:buSzPts val="500"/>
              <a:buNone/>
              <a:defRPr/>
            </a:lvl8pPr>
            <a:lvl9pPr lvl="8" algn="l">
              <a:lnSpc>
                <a:spcPct val="100000"/>
              </a:lnSpc>
              <a:spcBef>
                <a:spcPts val="0"/>
              </a:spcBef>
              <a:spcAft>
                <a:spcPts val="0"/>
              </a:spcAft>
              <a:buSzPts val="500"/>
              <a:buNone/>
              <a:defRPr/>
            </a:lvl9pPr>
          </a:lstStyle>
          <a:p>
            <a:endParaRPr/>
          </a:p>
        </p:txBody>
      </p:sp>
      <p:sp>
        <p:nvSpPr>
          <p:cNvPr id="333" name="Google Shape;333;p38"/>
          <p:cNvSpPr txBox="1">
            <a:spLocks noGrp="1"/>
          </p:cNvSpPr>
          <p:nvPr>
            <p:ph type="body" idx="1"/>
          </p:nvPr>
        </p:nvSpPr>
        <p:spPr>
          <a:xfrm>
            <a:off x="1130550" y="2610637"/>
            <a:ext cx="22130081" cy="882400"/>
          </a:xfrm>
          <a:prstGeom prst="rect">
            <a:avLst/>
          </a:prstGeom>
          <a:noFill/>
          <a:ln>
            <a:noFill/>
          </a:ln>
        </p:spPr>
        <p:txBody>
          <a:bodyPr spcFirstLastPara="1" wrap="square" lIns="68575" tIns="34275" rIns="68575" bIns="34275" anchor="t" anchorCtr="0">
            <a:noAutofit/>
          </a:bodyPr>
          <a:lstStyle>
            <a:lvl1pPr marL="1219215" lvl="0" indent="-609608" algn="l">
              <a:lnSpc>
                <a:spcPct val="90000"/>
              </a:lnSpc>
              <a:spcBef>
                <a:spcPts val="1867"/>
              </a:spcBef>
              <a:spcAft>
                <a:spcPts val="0"/>
              </a:spcAft>
              <a:buClr>
                <a:schemeClr val="dk1"/>
              </a:buClr>
              <a:buSzPts val="1500"/>
              <a:buNone/>
              <a:defRPr sz="4000" b="0" cap="none">
                <a:solidFill>
                  <a:schemeClr val="dk1"/>
                </a:solidFill>
              </a:defRPr>
            </a:lvl1pPr>
            <a:lvl2pPr marL="2438430" lvl="1" indent="-609608" algn="l">
              <a:lnSpc>
                <a:spcPct val="90000"/>
              </a:lnSpc>
              <a:spcBef>
                <a:spcPts val="1067"/>
              </a:spcBef>
              <a:spcAft>
                <a:spcPts val="0"/>
              </a:spcAft>
              <a:buClr>
                <a:schemeClr val="accent5"/>
              </a:buClr>
              <a:buSzPts val="1800"/>
              <a:buNone/>
              <a:defRPr>
                <a:solidFill>
                  <a:schemeClr val="accent5"/>
                </a:solidFill>
              </a:defRPr>
            </a:lvl2pPr>
            <a:lvl3pPr marL="3657646" lvl="2" indent="-609608" algn="l">
              <a:lnSpc>
                <a:spcPct val="90000"/>
              </a:lnSpc>
              <a:spcBef>
                <a:spcPts val="1067"/>
              </a:spcBef>
              <a:spcAft>
                <a:spcPts val="0"/>
              </a:spcAft>
              <a:buClr>
                <a:schemeClr val="accent5"/>
              </a:buClr>
              <a:buSzPts val="1500"/>
              <a:buNone/>
              <a:defRPr>
                <a:solidFill>
                  <a:schemeClr val="accent5"/>
                </a:solidFill>
              </a:defRPr>
            </a:lvl3pPr>
            <a:lvl4pPr marL="4876861" lvl="3" indent="-609608" algn="l">
              <a:lnSpc>
                <a:spcPct val="90000"/>
              </a:lnSpc>
              <a:spcBef>
                <a:spcPts val="1067"/>
              </a:spcBef>
              <a:spcAft>
                <a:spcPts val="0"/>
              </a:spcAft>
              <a:buClr>
                <a:schemeClr val="accent5"/>
              </a:buClr>
              <a:buSzPts val="1300"/>
              <a:buNone/>
              <a:defRPr>
                <a:solidFill>
                  <a:schemeClr val="accent5"/>
                </a:solidFill>
              </a:defRPr>
            </a:lvl4pPr>
            <a:lvl5pPr marL="6096076" lvl="4" indent="-609608" algn="l">
              <a:lnSpc>
                <a:spcPct val="90000"/>
              </a:lnSpc>
              <a:spcBef>
                <a:spcPts val="1067"/>
              </a:spcBef>
              <a:spcAft>
                <a:spcPts val="0"/>
              </a:spcAft>
              <a:buClr>
                <a:schemeClr val="accent5"/>
              </a:buClr>
              <a:buSzPts val="1300"/>
              <a:buNone/>
              <a:defRPr>
                <a:solidFill>
                  <a:schemeClr val="accent5"/>
                </a:solidFill>
              </a:defRPr>
            </a:lvl5pPr>
            <a:lvl6pPr marL="7315291" lvl="5" indent="-829744" algn="l">
              <a:lnSpc>
                <a:spcPct val="90000"/>
              </a:lnSpc>
              <a:spcBef>
                <a:spcPts val="1067"/>
              </a:spcBef>
              <a:spcAft>
                <a:spcPts val="0"/>
              </a:spcAft>
              <a:buClr>
                <a:schemeClr val="dk1"/>
              </a:buClr>
              <a:buSzPts val="1300"/>
              <a:buChar char="•"/>
              <a:defRPr/>
            </a:lvl6pPr>
            <a:lvl7pPr marL="8534507" lvl="6" indent="-829744" algn="l">
              <a:lnSpc>
                <a:spcPct val="90000"/>
              </a:lnSpc>
              <a:spcBef>
                <a:spcPts val="1067"/>
              </a:spcBef>
              <a:spcAft>
                <a:spcPts val="0"/>
              </a:spcAft>
              <a:buClr>
                <a:schemeClr val="dk1"/>
              </a:buClr>
              <a:buSzPts val="1300"/>
              <a:buChar char="•"/>
              <a:defRPr/>
            </a:lvl7pPr>
            <a:lvl8pPr marL="9753722" lvl="7" indent="-829744" algn="l">
              <a:lnSpc>
                <a:spcPct val="90000"/>
              </a:lnSpc>
              <a:spcBef>
                <a:spcPts val="1067"/>
              </a:spcBef>
              <a:spcAft>
                <a:spcPts val="0"/>
              </a:spcAft>
              <a:buClr>
                <a:schemeClr val="dk1"/>
              </a:buClr>
              <a:buSzPts val="1300"/>
              <a:buChar char="•"/>
              <a:defRPr/>
            </a:lvl8pPr>
            <a:lvl9pPr marL="10972937" lvl="8" indent="-829744" algn="l">
              <a:lnSpc>
                <a:spcPct val="90000"/>
              </a:lnSpc>
              <a:spcBef>
                <a:spcPts val="1067"/>
              </a:spcBef>
              <a:spcAft>
                <a:spcPts val="0"/>
              </a:spcAft>
              <a:buClr>
                <a:schemeClr val="dk1"/>
              </a:buClr>
              <a:buSzPts val="1300"/>
              <a:buChar char="•"/>
              <a:defRPr/>
            </a:lvl9pPr>
          </a:lstStyle>
          <a:p>
            <a:endParaRPr/>
          </a:p>
        </p:txBody>
      </p:sp>
      <p:sp>
        <p:nvSpPr>
          <p:cNvPr id="334" name="Google Shape;334;p38"/>
          <p:cNvSpPr>
            <a:spLocks noGrp="1"/>
          </p:cNvSpPr>
          <p:nvPr>
            <p:ph type="dgm" idx="2"/>
          </p:nvPr>
        </p:nvSpPr>
        <p:spPr>
          <a:xfrm>
            <a:off x="1126693" y="3629896"/>
            <a:ext cx="22134082" cy="9065600"/>
          </a:xfrm>
          <a:prstGeom prst="rect">
            <a:avLst/>
          </a:prstGeom>
          <a:noFill/>
          <a:ln>
            <a:noFill/>
          </a:ln>
        </p:spPr>
        <p:txBody>
          <a:bodyPr spcFirstLastPara="1" wrap="square" lIns="68575" tIns="34275" rIns="68575" bIns="34275" anchor="t" anchorCtr="0">
            <a:noAutofit/>
          </a:bodyPr>
          <a:lstStyle>
            <a:lvl1pPr marR="0" lvl="0" algn="ctr" rtl="0">
              <a:lnSpc>
                <a:spcPct val="90000"/>
              </a:lnSpc>
              <a:spcBef>
                <a:spcPts val="1867"/>
              </a:spcBef>
              <a:spcAft>
                <a:spcPts val="0"/>
              </a:spcAft>
              <a:buClr>
                <a:schemeClr val="dk1"/>
              </a:buClr>
              <a:buSzPts val="2100"/>
              <a:buFont typeface="Arial"/>
              <a:buNone/>
              <a:defRPr sz="5600" b="0" i="0" u="none" strike="noStrike" cap="none">
                <a:solidFill>
                  <a:schemeClr val="dk1"/>
                </a:solidFill>
                <a:latin typeface="Arial"/>
                <a:ea typeface="Arial"/>
                <a:cs typeface="Arial"/>
                <a:sym typeface="Arial"/>
              </a:defRPr>
            </a:lvl1pPr>
            <a:lvl2pPr marR="0" lvl="1" algn="l" rtl="0">
              <a:lnSpc>
                <a:spcPct val="90000"/>
              </a:lnSpc>
              <a:spcBef>
                <a:spcPts val="1067"/>
              </a:spcBef>
              <a:spcAft>
                <a:spcPts val="0"/>
              </a:spcAft>
              <a:buClr>
                <a:schemeClr val="dk1"/>
              </a:buClr>
              <a:buSzPts val="1800"/>
              <a:buFont typeface="Arial"/>
              <a:buChar char="•"/>
              <a:defRPr sz="4800" b="0" i="0" u="none" strike="noStrike" cap="none">
                <a:solidFill>
                  <a:schemeClr val="dk1"/>
                </a:solidFill>
                <a:latin typeface="Arial"/>
                <a:ea typeface="Arial"/>
                <a:cs typeface="Arial"/>
                <a:sym typeface="Arial"/>
              </a:defRPr>
            </a:lvl2pPr>
            <a:lvl3pPr marR="0" lvl="2" algn="l" rtl="0">
              <a:lnSpc>
                <a:spcPct val="90000"/>
              </a:lnSpc>
              <a:spcBef>
                <a:spcPts val="1067"/>
              </a:spcBef>
              <a:spcAft>
                <a:spcPts val="0"/>
              </a:spcAft>
              <a:buClr>
                <a:schemeClr val="dk1"/>
              </a:buClr>
              <a:buSzPts val="1500"/>
              <a:buFont typeface="Arial"/>
              <a:buChar char="•"/>
              <a:defRPr sz="4000" b="0" i="0" u="none" strike="noStrike" cap="none">
                <a:solidFill>
                  <a:schemeClr val="dk1"/>
                </a:solidFill>
                <a:latin typeface="Arial"/>
                <a:ea typeface="Arial"/>
                <a:cs typeface="Arial"/>
                <a:sym typeface="Arial"/>
              </a:defRPr>
            </a:lvl3pPr>
            <a:lvl4pPr marR="0" lvl="3" algn="l" rtl="0">
              <a:lnSpc>
                <a:spcPct val="90000"/>
              </a:lnSpc>
              <a:spcBef>
                <a:spcPts val="1067"/>
              </a:spcBef>
              <a:spcAft>
                <a:spcPts val="0"/>
              </a:spcAft>
              <a:buClr>
                <a:schemeClr val="dk1"/>
              </a:buClr>
              <a:buSzPts val="1300"/>
              <a:buFont typeface="Arial"/>
              <a:buChar char="•"/>
              <a:defRPr sz="3467" b="0" i="0" u="none" strike="noStrike" cap="none">
                <a:solidFill>
                  <a:schemeClr val="dk1"/>
                </a:solidFill>
                <a:latin typeface="Arial"/>
                <a:ea typeface="Arial"/>
                <a:cs typeface="Arial"/>
                <a:sym typeface="Arial"/>
              </a:defRPr>
            </a:lvl4pPr>
            <a:lvl5pPr marR="0" lvl="4" algn="l" rtl="0">
              <a:lnSpc>
                <a:spcPct val="90000"/>
              </a:lnSpc>
              <a:spcBef>
                <a:spcPts val="1067"/>
              </a:spcBef>
              <a:spcAft>
                <a:spcPts val="0"/>
              </a:spcAft>
              <a:buClr>
                <a:schemeClr val="dk1"/>
              </a:buClr>
              <a:buSzPts val="1300"/>
              <a:buFont typeface="Arial"/>
              <a:buChar char="•"/>
              <a:defRPr sz="3467" b="0" i="0" u="none" strike="noStrike" cap="none">
                <a:solidFill>
                  <a:schemeClr val="dk1"/>
                </a:solidFill>
                <a:latin typeface="Arial"/>
                <a:ea typeface="Arial"/>
                <a:cs typeface="Arial"/>
                <a:sym typeface="Arial"/>
              </a:defRPr>
            </a:lvl5pPr>
            <a:lvl6pPr marR="0" lvl="5" algn="l" rtl="0">
              <a:lnSpc>
                <a:spcPct val="90000"/>
              </a:lnSpc>
              <a:spcBef>
                <a:spcPts val="1067"/>
              </a:spcBef>
              <a:spcAft>
                <a:spcPts val="0"/>
              </a:spcAft>
              <a:buClr>
                <a:schemeClr val="dk1"/>
              </a:buClr>
              <a:buSzPts val="1300"/>
              <a:buFont typeface="Arial"/>
              <a:buChar char="•"/>
              <a:defRPr sz="3467" b="0" i="0" u="none" strike="noStrike" cap="none">
                <a:solidFill>
                  <a:schemeClr val="dk1"/>
                </a:solidFill>
                <a:latin typeface="Arial"/>
                <a:ea typeface="Arial"/>
                <a:cs typeface="Arial"/>
                <a:sym typeface="Arial"/>
              </a:defRPr>
            </a:lvl6pPr>
            <a:lvl7pPr marR="0" lvl="6" algn="l" rtl="0">
              <a:lnSpc>
                <a:spcPct val="90000"/>
              </a:lnSpc>
              <a:spcBef>
                <a:spcPts val="1067"/>
              </a:spcBef>
              <a:spcAft>
                <a:spcPts val="0"/>
              </a:spcAft>
              <a:buClr>
                <a:schemeClr val="dk1"/>
              </a:buClr>
              <a:buSzPts val="1300"/>
              <a:buFont typeface="Arial"/>
              <a:buChar char="•"/>
              <a:defRPr sz="3467" b="0" i="0" u="none" strike="noStrike" cap="none">
                <a:solidFill>
                  <a:schemeClr val="dk1"/>
                </a:solidFill>
                <a:latin typeface="Arial"/>
                <a:ea typeface="Arial"/>
                <a:cs typeface="Arial"/>
                <a:sym typeface="Arial"/>
              </a:defRPr>
            </a:lvl7pPr>
            <a:lvl8pPr marR="0" lvl="7" algn="l" rtl="0">
              <a:lnSpc>
                <a:spcPct val="90000"/>
              </a:lnSpc>
              <a:spcBef>
                <a:spcPts val="1067"/>
              </a:spcBef>
              <a:spcAft>
                <a:spcPts val="0"/>
              </a:spcAft>
              <a:buClr>
                <a:schemeClr val="dk1"/>
              </a:buClr>
              <a:buSzPts val="1300"/>
              <a:buFont typeface="Arial"/>
              <a:buChar char="•"/>
              <a:defRPr sz="3467" b="0" i="0" u="none" strike="noStrike" cap="none">
                <a:solidFill>
                  <a:schemeClr val="dk1"/>
                </a:solidFill>
                <a:latin typeface="Arial"/>
                <a:ea typeface="Arial"/>
                <a:cs typeface="Arial"/>
                <a:sym typeface="Arial"/>
              </a:defRPr>
            </a:lvl8pPr>
            <a:lvl9pPr marR="0" lvl="8" algn="l" rtl="0">
              <a:lnSpc>
                <a:spcPct val="90000"/>
              </a:lnSpc>
              <a:spcBef>
                <a:spcPts val="1067"/>
              </a:spcBef>
              <a:spcAft>
                <a:spcPts val="0"/>
              </a:spcAft>
              <a:buClr>
                <a:schemeClr val="dk1"/>
              </a:buClr>
              <a:buSzPts val="1300"/>
              <a:buFont typeface="Arial"/>
              <a:buChar char="•"/>
              <a:defRPr sz="3467" b="0" i="0" u="none" strike="noStrike" cap="none">
                <a:solidFill>
                  <a:schemeClr val="dk1"/>
                </a:solidFill>
                <a:latin typeface="Arial"/>
                <a:ea typeface="Arial"/>
                <a:cs typeface="Arial"/>
                <a:sym typeface="Arial"/>
              </a:defRPr>
            </a:lvl9pPr>
          </a:lstStyle>
          <a:p>
            <a:endParaRPr/>
          </a:p>
        </p:txBody>
      </p:sp>
      <p:sp>
        <p:nvSpPr>
          <p:cNvPr id="335" name="Google Shape;335;p38"/>
          <p:cNvSpPr txBox="1">
            <a:spLocks noGrp="1"/>
          </p:cNvSpPr>
          <p:nvPr>
            <p:ph type="body" idx="3"/>
          </p:nvPr>
        </p:nvSpPr>
        <p:spPr>
          <a:xfrm>
            <a:off x="2770585" y="8116421"/>
            <a:ext cx="2195486" cy="1097600"/>
          </a:xfrm>
          <a:prstGeom prst="rect">
            <a:avLst/>
          </a:prstGeom>
          <a:noFill/>
          <a:ln>
            <a:noFill/>
          </a:ln>
        </p:spPr>
        <p:txBody>
          <a:bodyPr spcFirstLastPara="1" wrap="square" lIns="68575" tIns="34275" rIns="68575" bIns="34275" anchor="t" anchorCtr="0">
            <a:noAutofit/>
          </a:bodyPr>
          <a:lstStyle>
            <a:lvl1pPr marL="1219215" lvl="0" indent="-609608" algn="ctr">
              <a:lnSpc>
                <a:spcPct val="90000"/>
              </a:lnSpc>
              <a:spcBef>
                <a:spcPts val="1867"/>
              </a:spcBef>
              <a:spcAft>
                <a:spcPts val="0"/>
              </a:spcAft>
              <a:buClr>
                <a:schemeClr val="accent2"/>
              </a:buClr>
              <a:buSzPts val="2100"/>
              <a:buNone/>
              <a:defRPr sz="5600" b="0">
                <a:solidFill>
                  <a:schemeClr val="accent2"/>
                </a:solidFill>
                <a:latin typeface="Georgia"/>
                <a:ea typeface="Georgia"/>
                <a:cs typeface="Georgia"/>
                <a:sym typeface="Georgia"/>
              </a:defRPr>
            </a:lvl1pPr>
            <a:lvl2pPr marL="2438430" lvl="1" indent="-609608" algn="l">
              <a:lnSpc>
                <a:spcPct val="90000"/>
              </a:lnSpc>
              <a:spcBef>
                <a:spcPts val="1067"/>
              </a:spcBef>
              <a:spcAft>
                <a:spcPts val="0"/>
              </a:spcAft>
              <a:buClr>
                <a:schemeClr val="accent5"/>
              </a:buClr>
              <a:buSzPts val="1800"/>
              <a:buNone/>
              <a:defRPr>
                <a:solidFill>
                  <a:schemeClr val="accent5"/>
                </a:solidFill>
              </a:defRPr>
            </a:lvl2pPr>
            <a:lvl3pPr marL="3657646" lvl="2" indent="-609608" algn="l">
              <a:lnSpc>
                <a:spcPct val="90000"/>
              </a:lnSpc>
              <a:spcBef>
                <a:spcPts val="1067"/>
              </a:spcBef>
              <a:spcAft>
                <a:spcPts val="0"/>
              </a:spcAft>
              <a:buClr>
                <a:schemeClr val="accent5"/>
              </a:buClr>
              <a:buSzPts val="1500"/>
              <a:buNone/>
              <a:defRPr>
                <a:solidFill>
                  <a:schemeClr val="accent5"/>
                </a:solidFill>
              </a:defRPr>
            </a:lvl3pPr>
            <a:lvl4pPr marL="4876861" lvl="3" indent="-609608" algn="l">
              <a:lnSpc>
                <a:spcPct val="90000"/>
              </a:lnSpc>
              <a:spcBef>
                <a:spcPts val="1067"/>
              </a:spcBef>
              <a:spcAft>
                <a:spcPts val="0"/>
              </a:spcAft>
              <a:buClr>
                <a:schemeClr val="accent5"/>
              </a:buClr>
              <a:buSzPts val="1300"/>
              <a:buNone/>
              <a:defRPr>
                <a:solidFill>
                  <a:schemeClr val="accent5"/>
                </a:solidFill>
              </a:defRPr>
            </a:lvl4pPr>
            <a:lvl5pPr marL="6096076" lvl="4" indent="-609608" algn="l">
              <a:lnSpc>
                <a:spcPct val="90000"/>
              </a:lnSpc>
              <a:spcBef>
                <a:spcPts val="1067"/>
              </a:spcBef>
              <a:spcAft>
                <a:spcPts val="0"/>
              </a:spcAft>
              <a:buClr>
                <a:schemeClr val="accent5"/>
              </a:buClr>
              <a:buSzPts val="1300"/>
              <a:buNone/>
              <a:defRPr>
                <a:solidFill>
                  <a:schemeClr val="accent5"/>
                </a:solidFill>
              </a:defRPr>
            </a:lvl5pPr>
            <a:lvl6pPr marL="7315291" lvl="5" indent="-829744" algn="l">
              <a:lnSpc>
                <a:spcPct val="90000"/>
              </a:lnSpc>
              <a:spcBef>
                <a:spcPts val="1067"/>
              </a:spcBef>
              <a:spcAft>
                <a:spcPts val="0"/>
              </a:spcAft>
              <a:buClr>
                <a:schemeClr val="dk1"/>
              </a:buClr>
              <a:buSzPts val="1300"/>
              <a:buChar char="•"/>
              <a:defRPr/>
            </a:lvl6pPr>
            <a:lvl7pPr marL="8534507" lvl="6" indent="-829744" algn="l">
              <a:lnSpc>
                <a:spcPct val="90000"/>
              </a:lnSpc>
              <a:spcBef>
                <a:spcPts val="1067"/>
              </a:spcBef>
              <a:spcAft>
                <a:spcPts val="0"/>
              </a:spcAft>
              <a:buClr>
                <a:schemeClr val="dk1"/>
              </a:buClr>
              <a:buSzPts val="1300"/>
              <a:buChar char="•"/>
              <a:defRPr/>
            </a:lvl7pPr>
            <a:lvl8pPr marL="9753722" lvl="7" indent="-829744" algn="l">
              <a:lnSpc>
                <a:spcPct val="90000"/>
              </a:lnSpc>
              <a:spcBef>
                <a:spcPts val="1067"/>
              </a:spcBef>
              <a:spcAft>
                <a:spcPts val="0"/>
              </a:spcAft>
              <a:buClr>
                <a:schemeClr val="dk1"/>
              </a:buClr>
              <a:buSzPts val="1300"/>
              <a:buChar char="•"/>
              <a:defRPr/>
            </a:lvl8pPr>
            <a:lvl9pPr marL="10972937" lvl="8" indent="-829744" algn="l">
              <a:lnSpc>
                <a:spcPct val="90000"/>
              </a:lnSpc>
              <a:spcBef>
                <a:spcPts val="1067"/>
              </a:spcBef>
              <a:spcAft>
                <a:spcPts val="0"/>
              </a:spcAft>
              <a:buClr>
                <a:schemeClr val="dk1"/>
              </a:buClr>
              <a:buSzPts val="1300"/>
              <a:buChar char="•"/>
              <a:defRPr/>
            </a:lvl9pPr>
          </a:lstStyle>
          <a:p>
            <a:endParaRPr/>
          </a:p>
        </p:txBody>
      </p:sp>
      <p:sp>
        <p:nvSpPr>
          <p:cNvPr id="336" name="Google Shape;336;p38"/>
          <p:cNvSpPr txBox="1">
            <a:spLocks noGrp="1"/>
          </p:cNvSpPr>
          <p:nvPr>
            <p:ph type="body" idx="4"/>
          </p:nvPr>
        </p:nvSpPr>
        <p:spPr>
          <a:xfrm>
            <a:off x="5548069" y="7121840"/>
            <a:ext cx="2195486" cy="1097600"/>
          </a:xfrm>
          <a:prstGeom prst="rect">
            <a:avLst/>
          </a:prstGeom>
          <a:noFill/>
          <a:ln>
            <a:noFill/>
          </a:ln>
        </p:spPr>
        <p:txBody>
          <a:bodyPr spcFirstLastPara="1" wrap="square" lIns="68575" tIns="34275" rIns="68575" bIns="34275" anchor="t" anchorCtr="0">
            <a:noAutofit/>
          </a:bodyPr>
          <a:lstStyle>
            <a:lvl1pPr marL="1219215" lvl="0" indent="-609608" algn="ctr">
              <a:lnSpc>
                <a:spcPct val="90000"/>
              </a:lnSpc>
              <a:spcBef>
                <a:spcPts val="1867"/>
              </a:spcBef>
              <a:spcAft>
                <a:spcPts val="0"/>
              </a:spcAft>
              <a:buClr>
                <a:schemeClr val="accent2"/>
              </a:buClr>
              <a:buSzPts val="2100"/>
              <a:buNone/>
              <a:defRPr sz="5600" b="0">
                <a:solidFill>
                  <a:schemeClr val="accent2"/>
                </a:solidFill>
                <a:latin typeface="Georgia"/>
                <a:ea typeface="Georgia"/>
                <a:cs typeface="Georgia"/>
                <a:sym typeface="Georgia"/>
              </a:defRPr>
            </a:lvl1pPr>
            <a:lvl2pPr marL="2438430" lvl="1" indent="-609608" algn="l">
              <a:lnSpc>
                <a:spcPct val="90000"/>
              </a:lnSpc>
              <a:spcBef>
                <a:spcPts val="1067"/>
              </a:spcBef>
              <a:spcAft>
                <a:spcPts val="0"/>
              </a:spcAft>
              <a:buClr>
                <a:schemeClr val="accent5"/>
              </a:buClr>
              <a:buSzPts val="1800"/>
              <a:buNone/>
              <a:defRPr>
                <a:solidFill>
                  <a:schemeClr val="accent5"/>
                </a:solidFill>
              </a:defRPr>
            </a:lvl2pPr>
            <a:lvl3pPr marL="3657646" lvl="2" indent="-609608" algn="l">
              <a:lnSpc>
                <a:spcPct val="90000"/>
              </a:lnSpc>
              <a:spcBef>
                <a:spcPts val="1067"/>
              </a:spcBef>
              <a:spcAft>
                <a:spcPts val="0"/>
              </a:spcAft>
              <a:buClr>
                <a:schemeClr val="accent5"/>
              </a:buClr>
              <a:buSzPts val="1500"/>
              <a:buNone/>
              <a:defRPr>
                <a:solidFill>
                  <a:schemeClr val="accent5"/>
                </a:solidFill>
              </a:defRPr>
            </a:lvl3pPr>
            <a:lvl4pPr marL="4876861" lvl="3" indent="-609608" algn="l">
              <a:lnSpc>
                <a:spcPct val="90000"/>
              </a:lnSpc>
              <a:spcBef>
                <a:spcPts val="1067"/>
              </a:spcBef>
              <a:spcAft>
                <a:spcPts val="0"/>
              </a:spcAft>
              <a:buClr>
                <a:schemeClr val="accent5"/>
              </a:buClr>
              <a:buSzPts val="1300"/>
              <a:buNone/>
              <a:defRPr>
                <a:solidFill>
                  <a:schemeClr val="accent5"/>
                </a:solidFill>
              </a:defRPr>
            </a:lvl4pPr>
            <a:lvl5pPr marL="6096076" lvl="4" indent="-609608" algn="l">
              <a:lnSpc>
                <a:spcPct val="90000"/>
              </a:lnSpc>
              <a:spcBef>
                <a:spcPts val="1067"/>
              </a:spcBef>
              <a:spcAft>
                <a:spcPts val="0"/>
              </a:spcAft>
              <a:buClr>
                <a:schemeClr val="accent5"/>
              </a:buClr>
              <a:buSzPts val="1300"/>
              <a:buNone/>
              <a:defRPr>
                <a:solidFill>
                  <a:schemeClr val="accent5"/>
                </a:solidFill>
              </a:defRPr>
            </a:lvl5pPr>
            <a:lvl6pPr marL="7315291" lvl="5" indent="-829744" algn="l">
              <a:lnSpc>
                <a:spcPct val="90000"/>
              </a:lnSpc>
              <a:spcBef>
                <a:spcPts val="1067"/>
              </a:spcBef>
              <a:spcAft>
                <a:spcPts val="0"/>
              </a:spcAft>
              <a:buClr>
                <a:schemeClr val="dk1"/>
              </a:buClr>
              <a:buSzPts val="1300"/>
              <a:buChar char="•"/>
              <a:defRPr/>
            </a:lvl6pPr>
            <a:lvl7pPr marL="8534507" lvl="6" indent="-829744" algn="l">
              <a:lnSpc>
                <a:spcPct val="90000"/>
              </a:lnSpc>
              <a:spcBef>
                <a:spcPts val="1067"/>
              </a:spcBef>
              <a:spcAft>
                <a:spcPts val="0"/>
              </a:spcAft>
              <a:buClr>
                <a:schemeClr val="dk1"/>
              </a:buClr>
              <a:buSzPts val="1300"/>
              <a:buChar char="•"/>
              <a:defRPr/>
            </a:lvl7pPr>
            <a:lvl8pPr marL="9753722" lvl="7" indent="-829744" algn="l">
              <a:lnSpc>
                <a:spcPct val="90000"/>
              </a:lnSpc>
              <a:spcBef>
                <a:spcPts val="1067"/>
              </a:spcBef>
              <a:spcAft>
                <a:spcPts val="0"/>
              </a:spcAft>
              <a:buClr>
                <a:schemeClr val="dk1"/>
              </a:buClr>
              <a:buSzPts val="1300"/>
              <a:buChar char="•"/>
              <a:defRPr/>
            </a:lvl8pPr>
            <a:lvl9pPr marL="10972937" lvl="8" indent="-829744" algn="l">
              <a:lnSpc>
                <a:spcPct val="90000"/>
              </a:lnSpc>
              <a:spcBef>
                <a:spcPts val="1067"/>
              </a:spcBef>
              <a:spcAft>
                <a:spcPts val="0"/>
              </a:spcAft>
              <a:buClr>
                <a:schemeClr val="dk1"/>
              </a:buClr>
              <a:buSzPts val="1300"/>
              <a:buChar char="•"/>
              <a:defRPr/>
            </a:lvl9pPr>
          </a:lstStyle>
          <a:p>
            <a:endParaRPr/>
          </a:p>
        </p:txBody>
      </p:sp>
      <p:sp>
        <p:nvSpPr>
          <p:cNvPr id="337" name="Google Shape;337;p38"/>
          <p:cNvSpPr txBox="1">
            <a:spLocks noGrp="1"/>
          </p:cNvSpPr>
          <p:nvPr>
            <p:ph type="body" idx="5"/>
          </p:nvPr>
        </p:nvSpPr>
        <p:spPr>
          <a:xfrm>
            <a:off x="8325553" y="8116421"/>
            <a:ext cx="2195486" cy="1097600"/>
          </a:xfrm>
          <a:prstGeom prst="rect">
            <a:avLst/>
          </a:prstGeom>
          <a:noFill/>
          <a:ln>
            <a:noFill/>
          </a:ln>
        </p:spPr>
        <p:txBody>
          <a:bodyPr spcFirstLastPara="1" wrap="square" lIns="68575" tIns="34275" rIns="68575" bIns="34275" anchor="t" anchorCtr="0">
            <a:noAutofit/>
          </a:bodyPr>
          <a:lstStyle>
            <a:lvl1pPr marL="1219215" lvl="0" indent="-609608" algn="ctr">
              <a:lnSpc>
                <a:spcPct val="90000"/>
              </a:lnSpc>
              <a:spcBef>
                <a:spcPts val="1867"/>
              </a:spcBef>
              <a:spcAft>
                <a:spcPts val="0"/>
              </a:spcAft>
              <a:buClr>
                <a:schemeClr val="accent2"/>
              </a:buClr>
              <a:buSzPts val="2100"/>
              <a:buNone/>
              <a:defRPr sz="5600" b="0">
                <a:solidFill>
                  <a:schemeClr val="accent2"/>
                </a:solidFill>
                <a:latin typeface="Georgia"/>
                <a:ea typeface="Georgia"/>
                <a:cs typeface="Georgia"/>
                <a:sym typeface="Georgia"/>
              </a:defRPr>
            </a:lvl1pPr>
            <a:lvl2pPr marL="2438430" lvl="1" indent="-609608" algn="l">
              <a:lnSpc>
                <a:spcPct val="90000"/>
              </a:lnSpc>
              <a:spcBef>
                <a:spcPts val="1067"/>
              </a:spcBef>
              <a:spcAft>
                <a:spcPts val="0"/>
              </a:spcAft>
              <a:buClr>
                <a:schemeClr val="accent5"/>
              </a:buClr>
              <a:buSzPts val="1800"/>
              <a:buNone/>
              <a:defRPr>
                <a:solidFill>
                  <a:schemeClr val="accent5"/>
                </a:solidFill>
              </a:defRPr>
            </a:lvl2pPr>
            <a:lvl3pPr marL="3657646" lvl="2" indent="-609608" algn="l">
              <a:lnSpc>
                <a:spcPct val="90000"/>
              </a:lnSpc>
              <a:spcBef>
                <a:spcPts val="1067"/>
              </a:spcBef>
              <a:spcAft>
                <a:spcPts val="0"/>
              </a:spcAft>
              <a:buClr>
                <a:schemeClr val="accent5"/>
              </a:buClr>
              <a:buSzPts val="1500"/>
              <a:buNone/>
              <a:defRPr>
                <a:solidFill>
                  <a:schemeClr val="accent5"/>
                </a:solidFill>
              </a:defRPr>
            </a:lvl3pPr>
            <a:lvl4pPr marL="4876861" lvl="3" indent="-609608" algn="l">
              <a:lnSpc>
                <a:spcPct val="90000"/>
              </a:lnSpc>
              <a:spcBef>
                <a:spcPts val="1067"/>
              </a:spcBef>
              <a:spcAft>
                <a:spcPts val="0"/>
              </a:spcAft>
              <a:buClr>
                <a:schemeClr val="accent5"/>
              </a:buClr>
              <a:buSzPts val="1300"/>
              <a:buNone/>
              <a:defRPr>
                <a:solidFill>
                  <a:schemeClr val="accent5"/>
                </a:solidFill>
              </a:defRPr>
            </a:lvl4pPr>
            <a:lvl5pPr marL="6096076" lvl="4" indent="-609608" algn="l">
              <a:lnSpc>
                <a:spcPct val="90000"/>
              </a:lnSpc>
              <a:spcBef>
                <a:spcPts val="1067"/>
              </a:spcBef>
              <a:spcAft>
                <a:spcPts val="0"/>
              </a:spcAft>
              <a:buClr>
                <a:schemeClr val="accent5"/>
              </a:buClr>
              <a:buSzPts val="1300"/>
              <a:buNone/>
              <a:defRPr>
                <a:solidFill>
                  <a:schemeClr val="accent5"/>
                </a:solidFill>
              </a:defRPr>
            </a:lvl5pPr>
            <a:lvl6pPr marL="7315291" lvl="5" indent="-829744" algn="l">
              <a:lnSpc>
                <a:spcPct val="90000"/>
              </a:lnSpc>
              <a:spcBef>
                <a:spcPts val="1067"/>
              </a:spcBef>
              <a:spcAft>
                <a:spcPts val="0"/>
              </a:spcAft>
              <a:buClr>
                <a:schemeClr val="dk1"/>
              </a:buClr>
              <a:buSzPts val="1300"/>
              <a:buChar char="•"/>
              <a:defRPr/>
            </a:lvl6pPr>
            <a:lvl7pPr marL="8534507" lvl="6" indent="-829744" algn="l">
              <a:lnSpc>
                <a:spcPct val="90000"/>
              </a:lnSpc>
              <a:spcBef>
                <a:spcPts val="1067"/>
              </a:spcBef>
              <a:spcAft>
                <a:spcPts val="0"/>
              </a:spcAft>
              <a:buClr>
                <a:schemeClr val="dk1"/>
              </a:buClr>
              <a:buSzPts val="1300"/>
              <a:buChar char="•"/>
              <a:defRPr/>
            </a:lvl7pPr>
            <a:lvl8pPr marL="9753722" lvl="7" indent="-829744" algn="l">
              <a:lnSpc>
                <a:spcPct val="90000"/>
              </a:lnSpc>
              <a:spcBef>
                <a:spcPts val="1067"/>
              </a:spcBef>
              <a:spcAft>
                <a:spcPts val="0"/>
              </a:spcAft>
              <a:buClr>
                <a:schemeClr val="dk1"/>
              </a:buClr>
              <a:buSzPts val="1300"/>
              <a:buChar char="•"/>
              <a:defRPr/>
            </a:lvl8pPr>
            <a:lvl9pPr marL="10972937" lvl="8" indent="-829744" algn="l">
              <a:lnSpc>
                <a:spcPct val="90000"/>
              </a:lnSpc>
              <a:spcBef>
                <a:spcPts val="1067"/>
              </a:spcBef>
              <a:spcAft>
                <a:spcPts val="0"/>
              </a:spcAft>
              <a:buClr>
                <a:schemeClr val="dk1"/>
              </a:buClr>
              <a:buSzPts val="1300"/>
              <a:buChar char="•"/>
              <a:defRPr/>
            </a:lvl9pPr>
          </a:lstStyle>
          <a:p>
            <a:endParaRPr/>
          </a:p>
        </p:txBody>
      </p:sp>
      <p:sp>
        <p:nvSpPr>
          <p:cNvPr id="338" name="Google Shape;338;p38"/>
          <p:cNvSpPr txBox="1">
            <a:spLocks noGrp="1"/>
          </p:cNvSpPr>
          <p:nvPr>
            <p:ph type="body" idx="6"/>
          </p:nvPr>
        </p:nvSpPr>
        <p:spPr>
          <a:xfrm>
            <a:off x="11103035" y="7121840"/>
            <a:ext cx="2195486" cy="1097600"/>
          </a:xfrm>
          <a:prstGeom prst="rect">
            <a:avLst/>
          </a:prstGeom>
          <a:noFill/>
          <a:ln>
            <a:noFill/>
          </a:ln>
        </p:spPr>
        <p:txBody>
          <a:bodyPr spcFirstLastPara="1" wrap="square" lIns="68575" tIns="34275" rIns="68575" bIns="34275" anchor="t" anchorCtr="0">
            <a:noAutofit/>
          </a:bodyPr>
          <a:lstStyle>
            <a:lvl1pPr marL="1219215" lvl="0" indent="-609608" algn="ctr">
              <a:lnSpc>
                <a:spcPct val="90000"/>
              </a:lnSpc>
              <a:spcBef>
                <a:spcPts val="1867"/>
              </a:spcBef>
              <a:spcAft>
                <a:spcPts val="0"/>
              </a:spcAft>
              <a:buClr>
                <a:schemeClr val="accent2"/>
              </a:buClr>
              <a:buSzPts val="2100"/>
              <a:buNone/>
              <a:defRPr sz="5600" b="0">
                <a:solidFill>
                  <a:schemeClr val="accent2"/>
                </a:solidFill>
                <a:latin typeface="Georgia"/>
                <a:ea typeface="Georgia"/>
                <a:cs typeface="Georgia"/>
                <a:sym typeface="Georgia"/>
              </a:defRPr>
            </a:lvl1pPr>
            <a:lvl2pPr marL="2438430" lvl="1" indent="-609608" algn="l">
              <a:lnSpc>
                <a:spcPct val="90000"/>
              </a:lnSpc>
              <a:spcBef>
                <a:spcPts val="1067"/>
              </a:spcBef>
              <a:spcAft>
                <a:spcPts val="0"/>
              </a:spcAft>
              <a:buClr>
                <a:schemeClr val="accent5"/>
              </a:buClr>
              <a:buSzPts val="1800"/>
              <a:buNone/>
              <a:defRPr>
                <a:solidFill>
                  <a:schemeClr val="accent5"/>
                </a:solidFill>
              </a:defRPr>
            </a:lvl2pPr>
            <a:lvl3pPr marL="3657646" lvl="2" indent="-609608" algn="l">
              <a:lnSpc>
                <a:spcPct val="90000"/>
              </a:lnSpc>
              <a:spcBef>
                <a:spcPts val="1067"/>
              </a:spcBef>
              <a:spcAft>
                <a:spcPts val="0"/>
              </a:spcAft>
              <a:buClr>
                <a:schemeClr val="accent5"/>
              </a:buClr>
              <a:buSzPts val="1500"/>
              <a:buNone/>
              <a:defRPr>
                <a:solidFill>
                  <a:schemeClr val="accent5"/>
                </a:solidFill>
              </a:defRPr>
            </a:lvl3pPr>
            <a:lvl4pPr marL="4876861" lvl="3" indent="-609608" algn="l">
              <a:lnSpc>
                <a:spcPct val="90000"/>
              </a:lnSpc>
              <a:spcBef>
                <a:spcPts val="1067"/>
              </a:spcBef>
              <a:spcAft>
                <a:spcPts val="0"/>
              </a:spcAft>
              <a:buClr>
                <a:schemeClr val="accent5"/>
              </a:buClr>
              <a:buSzPts val="1300"/>
              <a:buNone/>
              <a:defRPr>
                <a:solidFill>
                  <a:schemeClr val="accent5"/>
                </a:solidFill>
              </a:defRPr>
            </a:lvl4pPr>
            <a:lvl5pPr marL="6096076" lvl="4" indent="-609608" algn="l">
              <a:lnSpc>
                <a:spcPct val="90000"/>
              </a:lnSpc>
              <a:spcBef>
                <a:spcPts val="1067"/>
              </a:spcBef>
              <a:spcAft>
                <a:spcPts val="0"/>
              </a:spcAft>
              <a:buClr>
                <a:schemeClr val="accent5"/>
              </a:buClr>
              <a:buSzPts val="1300"/>
              <a:buNone/>
              <a:defRPr>
                <a:solidFill>
                  <a:schemeClr val="accent5"/>
                </a:solidFill>
              </a:defRPr>
            </a:lvl5pPr>
            <a:lvl6pPr marL="7315291" lvl="5" indent="-829744" algn="l">
              <a:lnSpc>
                <a:spcPct val="90000"/>
              </a:lnSpc>
              <a:spcBef>
                <a:spcPts val="1067"/>
              </a:spcBef>
              <a:spcAft>
                <a:spcPts val="0"/>
              </a:spcAft>
              <a:buClr>
                <a:schemeClr val="dk1"/>
              </a:buClr>
              <a:buSzPts val="1300"/>
              <a:buChar char="•"/>
              <a:defRPr/>
            </a:lvl6pPr>
            <a:lvl7pPr marL="8534507" lvl="6" indent="-829744" algn="l">
              <a:lnSpc>
                <a:spcPct val="90000"/>
              </a:lnSpc>
              <a:spcBef>
                <a:spcPts val="1067"/>
              </a:spcBef>
              <a:spcAft>
                <a:spcPts val="0"/>
              </a:spcAft>
              <a:buClr>
                <a:schemeClr val="dk1"/>
              </a:buClr>
              <a:buSzPts val="1300"/>
              <a:buChar char="•"/>
              <a:defRPr/>
            </a:lvl7pPr>
            <a:lvl8pPr marL="9753722" lvl="7" indent="-829744" algn="l">
              <a:lnSpc>
                <a:spcPct val="90000"/>
              </a:lnSpc>
              <a:spcBef>
                <a:spcPts val="1067"/>
              </a:spcBef>
              <a:spcAft>
                <a:spcPts val="0"/>
              </a:spcAft>
              <a:buClr>
                <a:schemeClr val="dk1"/>
              </a:buClr>
              <a:buSzPts val="1300"/>
              <a:buChar char="•"/>
              <a:defRPr/>
            </a:lvl8pPr>
            <a:lvl9pPr marL="10972937" lvl="8" indent="-829744" algn="l">
              <a:lnSpc>
                <a:spcPct val="90000"/>
              </a:lnSpc>
              <a:spcBef>
                <a:spcPts val="1067"/>
              </a:spcBef>
              <a:spcAft>
                <a:spcPts val="0"/>
              </a:spcAft>
              <a:buClr>
                <a:schemeClr val="dk1"/>
              </a:buClr>
              <a:buSzPts val="1300"/>
              <a:buChar char="•"/>
              <a:defRPr/>
            </a:lvl9pPr>
          </a:lstStyle>
          <a:p>
            <a:endParaRPr/>
          </a:p>
        </p:txBody>
      </p:sp>
      <p:sp>
        <p:nvSpPr>
          <p:cNvPr id="339" name="Google Shape;339;p38"/>
          <p:cNvSpPr txBox="1">
            <a:spLocks noGrp="1"/>
          </p:cNvSpPr>
          <p:nvPr>
            <p:ph type="body" idx="7"/>
          </p:nvPr>
        </p:nvSpPr>
        <p:spPr>
          <a:xfrm>
            <a:off x="13880519" y="8116421"/>
            <a:ext cx="2195486" cy="1097600"/>
          </a:xfrm>
          <a:prstGeom prst="rect">
            <a:avLst/>
          </a:prstGeom>
          <a:noFill/>
          <a:ln>
            <a:noFill/>
          </a:ln>
        </p:spPr>
        <p:txBody>
          <a:bodyPr spcFirstLastPara="1" wrap="square" lIns="68575" tIns="34275" rIns="68575" bIns="34275" anchor="t" anchorCtr="0">
            <a:noAutofit/>
          </a:bodyPr>
          <a:lstStyle>
            <a:lvl1pPr marL="1219215" lvl="0" indent="-609608" algn="ctr">
              <a:lnSpc>
                <a:spcPct val="90000"/>
              </a:lnSpc>
              <a:spcBef>
                <a:spcPts val="1867"/>
              </a:spcBef>
              <a:spcAft>
                <a:spcPts val="0"/>
              </a:spcAft>
              <a:buClr>
                <a:schemeClr val="accent2"/>
              </a:buClr>
              <a:buSzPts val="2100"/>
              <a:buNone/>
              <a:defRPr sz="5600" b="0">
                <a:solidFill>
                  <a:schemeClr val="accent2"/>
                </a:solidFill>
                <a:latin typeface="Georgia"/>
                <a:ea typeface="Georgia"/>
                <a:cs typeface="Georgia"/>
                <a:sym typeface="Georgia"/>
              </a:defRPr>
            </a:lvl1pPr>
            <a:lvl2pPr marL="2438430" lvl="1" indent="-609608" algn="l">
              <a:lnSpc>
                <a:spcPct val="90000"/>
              </a:lnSpc>
              <a:spcBef>
                <a:spcPts val="1067"/>
              </a:spcBef>
              <a:spcAft>
                <a:spcPts val="0"/>
              </a:spcAft>
              <a:buClr>
                <a:schemeClr val="accent5"/>
              </a:buClr>
              <a:buSzPts val="1800"/>
              <a:buNone/>
              <a:defRPr>
                <a:solidFill>
                  <a:schemeClr val="accent5"/>
                </a:solidFill>
              </a:defRPr>
            </a:lvl2pPr>
            <a:lvl3pPr marL="3657646" lvl="2" indent="-609608" algn="l">
              <a:lnSpc>
                <a:spcPct val="90000"/>
              </a:lnSpc>
              <a:spcBef>
                <a:spcPts val="1067"/>
              </a:spcBef>
              <a:spcAft>
                <a:spcPts val="0"/>
              </a:spcAft>
              <a:buClr>
                <a:schemeClr val="accent5"/>
              </a:buClr>
              <a:buSzPts val="1500"/>
              <a:buNone/>
              <a:defRPr>
                <a:solidFill>
                  <a:schemeClr val="accent5"/>
                </a:solidFill>
              </a:defRPr>
            </a:lvl3pPr>
            <a:lvl4pPr marL="4876861" lvl="3" indent="-609608" algn="l">
              <a:lnSpc>
                <a:spcPct val="90000"/>
              </a:lnSpc>
              <a:spcBef>
                <a:spcPts val="1067"/>
              </a:spcBef>
              <a:spcAft>
                <a:spcPts val="0"/>
              </a:spcAft>
              <a:buClr>
                <a:schemeClr val="accent5"/>
              </a:buClr>
              <a:buSzPts val="1300"/>
              <a:buNone/>
              <a:defRPr>
                <a:solidFill>
                  <a:schemeClr val="accent5"/>
                </a:solidFill>
              </a:defRPr>
            </a:lvl4pPr>
            <a:lvl5pPr marL="6096076" lvl="4" indent="-609608" algn="l">
              <a:lnSpc>
                <a:spcPct val="90000"/>
              </a:lnSpc>
              <a:spcBef>
                <a:spcPts val="1067"/>
              </a:spcBef>
              <a:spcAft>
                <a:spcPts val="0"/>
              </a:spcAft>
              <a:buClr>
                <a:schemeClr val="accent5"/>
              </a:buClr>
              <a:buSzPts val="1300"/>
              <a:buNone/>
              <a:defRPr>
                <a:solidFill>
                  <a:schemeClr val="accent5"/>
                </a:solidFill>
              </a:defRPr>
            </a:lvl5pPr>
            <a:lvl6pPr marL="7315291" lvl="5" indent="-829744" algn="l">
              <a:lnSpc>
                <a:spcPct val="90000"/>
              </a:lnSpc>
              <a:spcBef>
                <a:spcPts val="1067"/>
              </a:spcBef>
              <a:spcAft>
                <a:spcPts val="0"/>
              </a:spcAft>
              <a:buClr>
                <a:schemeClr val="dk1"/>
              </a:buClr>
              <a:buSzPts val="1300"/>
              <a:buChar char="•"/>
              <a:defRPr/>
            </a:lvl6pPr>
            <a:lvl7pPr marL="8534507" lvl="6" indent="-829744" algn="l">
              <a:lnSpc>
                <a:spcPct val="90000"/>
              </a:lnSpc>
              <a:spcBef>
                <a:spcPts val="1067"/>
              </a:spcBef>
              <a:spcAft>
                <a:spcPts val="0"/>
              </a:spcAft>
              <a:buClr>
                <a:schemeClr val="dk1"/>
              </a:buClr>
              <a:buSzPts val="1300"/>
              <a:buChar char="•"/>
              <a:defRPr/>
            </a:lvl7pPr>
            <a:lvl8pPr marL="9753722" lvl="7" indent="-829744" algn="l">
              <a:lnSpc>
                <a:spcPct val="90000"/>
              </a:lnSpc>
              <a:spcBef>
                <a:spcPts val="1067"/>
              </a:spcBef>
              <a:spcAft>
                <a:spcPts val="0"/>
              </a:spcAft>
              <a:buClr>
                <a:schemeClr val="dk1"/>
              </a:buClr>
              <a:buSzPts val="1300"/>
              <a:buChar char="•"/>
              <a:defRPr/>
            </a:lvl8pPr>
            <a:lvl9pPr marL="10972937" lvl="8" indent="-829744" algn="l">
              <a:lnSpc>
                <a:spcPct val="90000"/>
              </a:lnSpc>
              <a:spcBef>
                <a:spcPts val="1067"/>
              </a:spcBef>
              <a:spcAft>
                <a:spcPts val="0"/>
              </a:spcAft>
              <a:buClr>
                <a:schemeClr val="dk1"/>
              </a:buClr>
              <a:buSzPts val="1300"/>
              <a:buChar char="•"/>
              <a:defRPr/>
            </a:lvl9pPr>
          </a:lstStyle>
          <a:p>
            <a:endParaRPr/>
          </a:p>
        </p:txBody>
      </p:sp>
      <p:sp>
        <p:nvSpPr>
          <p:cNvPr id="340" name="Google Shape;340;p38"/>
          <p:cNvSpPr txBox="1">
            <a:spLocks noGrp="1"/>
          </p:cNvSpPr>
          <p:nvPr>
            <p:ph type="body" idx="8"/>
          </p:nvPr>
        </p:nvSpPr>
        <p:spPr>
          <a:xfrm>
            <a:off x="16658003" y="7121840"/>
            <a:ext cx="2195486" cy="1097600"/>
          </a:xfrm>
          <a:prstGeom prst="rect">
            <a:avLst/>
          </a:prstGeom>
          <a:noFill/>
          <a:ln>
            <a:noFill/>
          </a:ln>
        </p:spPr>
        <p:txBody>
          <a:bodyPr spcFirstLastPara="1" wrap="square" lIns="68575" tIns="34275" rIns="68575" bIns="34275" anchor="t" anchorCtr="0">
            <a:noAutofit/>
          </a:bodyPr>
          <a:lstStyle>
            <a:lvl1pPr marL="1219215" lvl="0" indent="-609608" algn="ctr">
              <a:lnSpc>
                <a:spcPct val="90000"/>
              </a:lnSpc>
              <a:spcBef>
                <a:spcPts val="1867"/>
              </a:spcBef>
              <a:spcAft>
                <a:spcPts val="0"/>
              </a:spcAft>
              <a:buClr>
                <a:schemeClr val="accent2"/>
              </a:buClr>
              <a:buSzPts val="2100"/>
              <a:buNone/>
              <a:defRPr sz="5600" b="0">
                <a:solidFill>
                  <a:schemeClr val="accent2"/>
                </a:solidFill>
                <a:latin typeface="Georgia"/>
                <a:ea typeface="Georgia"/>
                <a:cs typeface="Georgia"/>
                <a:sym typeface="Georgia"/>
              </a:defRPr>
            </a:lvl1pPr>
            <a:lvl2pPr marL="2438430" lvl="1" indent="-609608" algn="l">
              <a:lnSpc>
                <a:spcPct val="90000"/>
              </a:lnSpc>
              <a:spcBef>
                <a:spcPts val="1067"/>
              </a:spcBef>
              <a:spcAft>
                <a:spcPts val="0"/>
              </a:spcAft>
              <a:buClr>
                <a:schemeClr val="accent5"/>
              </a:buClr>
              <a:buSzPts val="1800"/>
              <a:buNone/>
              <a:defRPr>
                <a:solidFill>
                  <a:schemeClr val="accent5"/>
                </a:solidFill>
              </a:defRPr>
            </a:lvl2pPr>
            <a:lvl3pPr marL="3657646" lvl="2" indent="-609608" algn="l">
              <a:lnSpc>
                <a:spcPct val="90000"/>
              </a:lnSpc>
              <a:spcBef>
                <a:spcPts val="1067"/>
              </a:spcBef>
              <a:spcAft>
                <a:spcPts val="0"/>
              </a:spcAft>
              <a:buClr>
                <a:schemeClr val="accent5"/>
              </a:buClr>
              <a:buSzPts val="1500"/>
              <a:buNone/>
              <a:defRPr>
                <a:solidFill>
                  <a:schemeClr val="accent5"/>
                </a:solidFill>
              </a:defRPr>
            </a:lvl3pPr>
            <a:lvl4pPr marL="4876861" lvl="3" indent="-609608" algn="l">
              <a:lnSpc>
                <a:spcPct val="90000"/>
              </a:lnSpc>
              <a:spcBef>
                <a:spcPts val="1067"/>
              </a:spcBef>
              <a:spcAft>
                <a:spcPts val="0"/>
              </a:spcAft>
              <a:buClr>
                <a:schemeClr val="accent5"/>
              </a:buClr>
              <a:buSzPts val="1300"/>
              <a:buNone/>
              <a:defRPr>
                <a:solidFill>
                  <a:schemeClr val="accent5"/>
                </a:solidFill>
              </a:defRPr>
            </a:lvl4pPr>
            <a:lvl5pPr marL="6096076" lvl="4" indent="-609608" algn="l">
              <a:lnSpc>
                <a:spcPct val="90000"/>
              </a:lnSpc>
              <a:spcBef>
                <a:spcPts val="1067"/>
              </a:spcBef>
              <a:spcAft>
                <a:spcPts val="0"/>
              </a:spcAft>
              <a:buClr>
                <a:schemeClr val="accent5"/>
              </a:buClr>
              <a:buSzPts val="1300"/>
              <a:buNone/>
              <a:defRPr>
                <a:solidFill>
                  <a:schemeClr val="accent5"/>
                </a:solidFill>
              </a:defRPr>
            </a:lvl5pPr>
            <a:lvl6pPr marL="7315291" lvl="5" indent="-829744" algn="l">
              <a:lnSpc>
                <a:spcPct val="90000"/>
              </a:lnSpc>
              <a:spcBef>
                <a:spcPts val="1067"/>
              </a:spcBef>
              <a:spcAft>
                <a:spcPts val="0"/>
              </a:spcAft>
              <a:buClr>
                <a:schemeClr val="dk1"/>
              </a:buClr>
              <a:buSzPts val="1300"/>
              <a:buChar char="•"/>
              <a:defRPr/>
            </a:lvl6pPr>
            <a:lvl7pPr marL="8534507" lvl="6" indent="-829744" algn="l">
              <a:lnSpc>
                <a:spcPct val="90000"/>
              </a:lnSpc>
              <a:spcBef>
                <a:spcPts val="1067"/>
              </a:spcBef>
              <a:spcAft>
                <a:spcPts val="0"/>
              </a:spcAft>
              <a:buClr>
                <a:schemeClr val="dk1"/>
              </a:buClr>
              <a:buSzPts val="1300"/>
              <a:buChar char="•"/>
              <a:defRPr/>
            </a:lvl7pPr>
            <a:lvl8pPr marL="9753722" lvl="7" indent="-829744" algn="l">
              <a:lnSpc>
                <a:spcPct val="90000"/>
              </a:lnSpc>
              <a:spcBef>
                <a:spcPts val="1067"/>
              </a:spcBef>
              <a:spcAft>
                <a:spcPts val="0"/>
              </a:spcAft>
              <a:buClr>
                <a:schemeClr val="dk1"/>
              </a:buClr>
              <a:buSzPts val="1300"/>
              <a:buChar char="•"/>
              <a:defRPr/>
            </a:lvl8pPr>
            <a:lvl9pPr marL="10972937" lvl="8" indent="-829744" algn="l">
              <a:lnSpc>
                <a:spcPct val="90000"/>
              </a:lnSpc>
              <a:spcBef>
                <a:spcPts val="1067"/>
              </a:spcBef>
              <a:spcAft>
                <a:spcPts val="0"/>
              </a:spcAft>
              <a:buClr>
                <a:schemeClr val="dk1"/>
              </a:buClr>
              <a:buSzPts val="1300"/>
              <a:buChar char="•"/>
              <a:defRPr/>
            </a:lvl9pPr>
          </a:lstStyle>
          <a:p>
            <a:endParaRPr/>
          </a:p>
        </p:txBody>
      </p:sp>
      <p:sp>
        <p:nvSpPr>
          <p:cNvPr id="341" name="Google Shape;341;p38"/>
          <p:cNvSpPr txBox="1">
            <a:spLocks noGrp="1"/>
          </p:cNvSpPr>
          <p:nvPr>
            <p:ph type="body" idx="9"/>
          </p:nvPr>
        </p:nvSpPr>
        <p:spPr>
          <a:xfrm>
            <a:off x="19435488" y="8116421"/>
            <a:ext cx="2195486" cy="1097600"/>
          </a:xfrm>
          <a:prstGeom prst="rect">
            <a:avLst/>
          </a:prstGeom>
          <a:noFill/>
          <a:ln>
            <a:noFill/>
          </a:ln>
        </p:spPr>
        <p:txBody>
          <a:bodyPr spcFirstLastPara="1" wrap="square" lIns="68575" tIns="34275" rIns="68575" bIns="34275" anchor="t" anchorCtr="0">
            <a:noAutofit/>
          </a:bodyPr>
          <a:lstStyle>
            <a:lvl1pPr marL="1219215" lvl="0" indent="-609608" algn="ctr">
              <a:lnSpc>
                <a:spcPct val="90000"/>
              </a:lnSpc>
              <a:spcBef>
                <a:spcPts val="1867"/>
              </a:spcBef>
              <a:spcAft>
                <a:spcPts val="0"/>
              </a:spcAft>
              <a:buClr>
                <a:schemeClr val="accent2"/>
              </a:buClr>
              <a:buSzPts val="2100"/>
              <a:buNone/>
              <a:defRPr sz="5600" b="0">
                <a:solidFill>
                  <a:schemeClr val="accent2"/>
                </a:solidFill>
                <a:latin typeface="Georgia"/>
                <a:ea typeface="Georgia"/>
                <a:cs typeface="Georgia"/>
                <a:sym typeface="Georgia"/>
              </a:defRPr>
            </a:lvl1pPr>
            <a:lvl2pPr marL="2438430" lvl="1" indent="-609608" algn="l">
              <a:lnSpc>
                <a:spcPct val="90000"/>
              </a:lnSpc>
              <a:spcBef>
                <a:spcPts val="1067"/>
              </a:spcBef>
              <a:spcAft>
                <a:spcPts val="0"/>
              </a:spcAft>
              <a:buClr>
                <a:schemeClr val="accent5"/>
              </a:buClr>
              <a:buSzPts val="1800"/>
              <a:buNone/>
              <a:defRPr>
                <a:solidFill>
                  <a:schemeClr val="accent5"/>
                </a:solidFill>
              </a:defRPr>
            </a:lvl2pPr>
            <a:lvl3pPr marL="3657646" lvl="2" indent="-609608" algn="l">
              <a:lnSpc>
                <a:spcPct val="90000"/>
              </a:lnSpc>
              <a:spcBef>
                <a:spcPts val="1067"/>
              </a:spcBef>
              <a:spcAft>
                <a:spcPts val="0"/>
              </a:spcAft>
              <a:buClr>
                <a:schemeClr val="accent5"/>
              </a:buClr>
              <a:buSzPts val="1500"/>
              <a:buNone/>
              <a:defRPr>
                <a:solidFill>
                  <a:schemeClr val="accent5"/>
                </a:solidFill>
              </a:defRPr>
            </a:lvl3pPr>
            <a:lvl4pPr marL="4876861" lvl="3" indent="-609608" algn="l">
              <a:lnSpc>
                <a:spcPct val="90000"/>
              </a:lnSpc>
              <a:spcBef>
                <a:spcPts val="1067"/>
              </a:spcBef>
              <a:spcAft>
                <a:spcPts val="0"/>
              </a:spcAft>
              <a:buClr>
                <a:schemeClr val="accent5"/>
              </a:buClr>
              <a:buSzPts val="1300"/>
              <a:buNone/>
              <a:defRPr>
                <a:solidFill>
                  <a:schemeClr val="accent5"/>
                </a:solidFill>
              </a:defRPr>
            </a:lvl4pPr>
            <a:lvl5pPr marL="6096076" lvl="4" indent="-609608" algn="l">
              <a:lnSpc>
                <a:spcPct val="90000"/>
              </a:lnSpc>
              <a:spcBef>
                <a:spcPts val="1067"/>
              </a:spcBef>
              <a:spcAft>
                <a:spcPts val="0"/>
              </a:spcAft>
              <a:buClr>
                <a:schemeClr val="accent5"/>
              </a:buClr>
              <a:buSzPts val="1300"/>
              <a:buNone/>
              <a:defRPr>
                <a:solidFill>
                  <a:schemeClr val="accent5"/>
                </a:solidFill>
              </a:defRPr>
            </a:lvl5pPr>
            <a:lvl6pPr marL="7315291" lvl="5" indent="-829744" algn="l">
              <a:lnSpc>
                <a:spcPct val="90000"/>
              </a:lnSpc>
              <a:spcBef>
                <a:spcPts val="1067"/>
              </a:spcBef>
              <a:spcAft>
                <a:spcPts val="0"/>
              </a:spcAft>
              <a:buClr>
                <a:schemeClr val="dk1"/>
              </a:buClr>
              <a:buSzPts val="1300"/>
              <a:buChar char="•"/>
              <a:defRPr/>
            </a:lvl6pPr>
            <a:lvl7pPr marL="8534507" lvl="6" indent="-829744" algn="l">
              <a:lnSpc>
                <a:spcPct val="90000"/>
              </a:lnSpc>
              <a:spcBef>
                <a:spcPts val="1067"/>
              </a:spcBef>
              <a:spcAft>
                <a:spcPts val="0"/>
              </a:spcAft>
              <a:buClr>
                <a:schemeClr val="dk1"/>
              </a:buClr>
              <a:buSzPts val="1300"/>
              <a:buChar char="•"/>
              <a:defRPr/>
            </a:lvl7pPr>
            <a:lvl8pPr marL="9753722" lvl="7" indent="-829744" algn="l">
              <a:lnSpc>
                <a:spcPct val="90000"/>
              </a:lnSpc>
              <a:spcBef>
                <a:spcPts val="1067"/>
              </a:spcBef>
              <a:spcAft>
                <a:spcPts val="0"/>
              </a:spcAft>
              <a:buClr>
                <a:schemeClr val="dk1"/>
              </a:buClr>
              <a:buSzPts val="1300"/>
              <a:buChar char="•"/>
              <a:defRPr/>
            </a:lvl8pPr>
            <a:lvl9pPr marL="10972937" lvl="8" indent="-829744" algn="l">
              <a:lnSpc>
                <a:spcPct val="90000"/>
              </a:lnSpc>
              <a:spcBef>
                <a:spcPts val="1067"/>
              </a:spcBef>
              <a:spcAft>
                <a:spcPts val="0"/>
              </a:spcAft>
              <a:buClr>
                <a:schemeClr val="dk1"/>
              </a:buClr>
              <a:buSzPts val="1300"/>
              <a:buChar char="•"/>
              <a:defRPr/>
            </a:lvl9pPr>
          </a:lstStyle>
          <a:p>
            <a:endParaRPr/>
          </a:p>
        </p:txBody>
      </p:sp>
      <p:cxnSp>
        <p:nvCxnSpPr>
          <p:cNvPr id="342" name="Google Shape;342;p38"/>
          <p:cNvCxnSpPr/>
          <p:nvPr/>
        </p:nvCxnSpPr>
        <p:spPr>
          <a:xfrm>
            <a:off x="1231206" y="2333227"/>
            <a:ext cx="10832610" cy="0"/>
          </a:xfrm>
          <a:prstGeom prst="straightConnector1">
            <a:avLst/>
          </a:prstGeom>
          <a:noFill/>
          <a:ln w="12700" cap="flat" cmpd="sng">
            <a:solidFill>
              <a:schemeClr val="accent2"/>
            </a:solidFill>
            <a:prstDash val="solid"/>
            <a:miter lim="800000"/>
            <a:headEnd type="none" w="sm" len="sm"/>
            <a:tailEnd type="none" w="sm" len="sm"/>
          </a:ln>
        </p:spPr>
      </p:cxnSp>
    </p:spTree>
    <p:extLst>
      <p:ext uri="{BB962C8B-B14F-4D97-AF65-F5344CB8AC3E}">
        <p14:creationId xmlns:p14="http://schemas.microsoft.com/office/powerpoint/2010/main" val="303633065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1_Title and Content" type="obj">
  <p:cSld name="1_Title and Content">
    <p:spTree>
      <p:nvGrpSpPr>
        <p:cNvPr id="1" name="Shape 343"/>
        <p:cNvGrpSpPr/>
        <p:nvPr/>
      </p:nvGrpSpPr>
      <p:grpSpPr>
        <a:xfrm>
          <a:off x="0" y="0"/>
          <a:ext cx="0" cy="0"/>
          <a:chOff x="0" y="0"/>
          <a:chExt cx="0" cy="0"/>
        </a:xfrm>
      </p:grpSpPr>
      <p:pic>
        <p:nvPicPr>
          <p:cNvPr id="344" name="Google Shape;344;p39"/>
          <p:cNvPicPr preferRelativeResize="0"/>
          <p:nvPr/>
        </p:nvPicPr>
        <p:blipFill rotWithShape="1">
          <a:blip r:embed="rId2">
            <a:alphaModFix/>
          </a:blip>
          <a:srcRect/>
          <a:stretch/>
        </p:blipFill>
        <p:spPr>
          <a:xfrm>
            <a:off x="1588" y="0"/>
            <a:ext cx="24384009" cy="13714219"/>
          </a:xfrm>
          <a:prstGeom prst="rect">
            <a:avLst/>
          </a:prstGeom>
          <a:noFill/>
          <a:ln>
            <a:noFill/>
          </a:ln>
        </p:spPr>
      </p:pic>
      <p:sp>
        <p:nvSpPr>
          <p:cNvPr id="345" name="Google Shape;345;p39"/>
          <p:cNvSpPr/>
          <p:nvPr/>
        </p:nvSpPr>
        <p:spPr>
          <a:xfrm>
            <a:off x="50104" y="564203"/>
            <a:ext cx="24390351" cy="5466944"/>
          </a:xfrm>
          <a:custGeom>
            <a:avLst/>
            <a:gdLst/>
            <a:ahLst/>
            <a:cxnLst/>
            <a:rect l="l" t="t" r="r" b="b"/>
            <a:pathLst>
              <a:path w="24387176" h="5466945" extrusionOk="0">
                <a:moveTo>
                  <a:pt x="0" y="0"/>
                </a:moveTo>
                <a:lnTo>
                  <a:pt x="21570558" y="0"/>
                </a:lnTo>
                <a:lnTo>
                  <a:pt x="21515138" y="41442"/>
                </a:lnTo>
                <a:cubicBezTo>
                  <a:pt x="21097466" y="386136"/>
                  <a:pt x="20831244" y="907783"/>
                  <a:pt x="20831244" y="1491610"/>
                </a:cubicBezTo>
                <a:cubicBezTo>
                  <a:pt x="20831244" y="2529525"/>
                  <a:pt x="21672640" y="3370921"/>
                  <a:pt x="22710556" y="3370921"/>
                </a:cubicBezTo>
                <a:cubicBezTo>
                  <a:pt x="23424124" y="3370921"/>
                  <a:pt x="24044804" y="2973230"/>
                  <a:pt x="24363046" y="2387401"/>
                </a:cubicBezTo>
                <a:lnTo>
                  <a:pt x="24387176" y="2337309"/>
                </a:lnTo>
                <a:lnTo>
                  <a:pt x="24387176" y="5466945"/>
                </a:lnTo>
                <a:lnTo>
                  <a:pt x="0" y="5466945"/>
                </a:lnTo>
                <a:close/>
              </a:path>
            </a:pathLst>
          </a:custGeom>
          <a:solidFill>
            <a:schemeClr val="lt1">
              <a:alpha val="72549"/>
            </a:schemeClr>
          </a:solidFill>
          <a:ln>
            <a:noFill/>
          </a:ln>
        </p:spPr>
        <p:txBody>
          <a:bodyPr spcFirstLastPara="1" wrap="square" lIns="91400" tIns="45667" rIns="91400" bIns="45667" anchor="ctr" anchorCtr="0">
            <a:noAutofit/>
          </a:bodyPr>
          <a:lstStyle/>
          <a:p>
            <a:pPr marL="0" marR="0" lvl="0" indent="0" algn="ctr" rtl="0">
              <a:lnSpc>
                <a:spcPct val="100000"/>
              </a:lnSpc>
              <a:spcBef>
                <a:spcPts val="0"/>
              </a:spcBef>
              <a:spcAft>
                <a:spcPts val="0"/>
              </a:spcAft>
              <a:buClr>
                <a:srgbClr val="000000"/>
              </a:buClr>
              <a:buSzPts val="700"/>
              <a:buFont typeface="Arial"/>
              <a:buNone/>
            </a:pPr>
            <a:endParaRPr sz="1867" b="0" i="0" u="none" strike="noStrike" cap="none">
              <a:solidFill>
                <a:schemeClr val="lt1"/>
              </a:solidFill>
              <a:latin typeface="Arial"/>
              <a:ea typeface="Arial"/>
              <a:cs typeface="Arial"/>
              <a:sym typeface="Arial"/>
            </a:endParaRPr>
          </a:p>
        </p:txBody>
      </p:sp>
      <p:sp>
        <p:nvSpPr>
          <p:cNvPr id="346" name="Google Shape;346;p39"/>
          <p:cNvSpPr txBox="1">
            <a:spLocks noGrp="1"/>
          </p:cNvSpPr>
          <p:nvPr>
            <p:ph type="title"/>
          </p:nvPr>
        </p:nvSpPr>
        <p:spPr>
          <a:xfrm>
            <a:off x="1676618" y="730251"/>
            <a:ext cx="18869657" cy="2651200"/>
          </a:xfrm>
          <a:prstGeom prst="rect">
            <a:avLst/>
          </a:prstGeom>
          <a:noFill/>
          <a:ln>
            <a:noFill/>
          </a:ln>
        </p:spPr>
        <p:txBody>
          <a:bodyPr spcFirstLastPara="1" wrap="square" lIns="34275" tIns="17125" rIns="34275" bIns="17125" anchor="ctr" anchorCtr="0">
            <a:normAutofit/>
          </a:bodyPr>
          <a:lstStyle>
            <a:lvl1pPr lvl="0" algn="l">
              <a:lnSpc>
                <a:spcPct val="90000"/>
              </a:lnSpc>
              <a:spcBef>
                <a:spcPts val="0"/>
              </a:spcBef>
              <a:spcAft>
                <a:spcPts val="0"/>
              </a:spcAft>
              <a:buClr>
                <a:schemeClr val="accent1"/>
              </a:buClr>
              <a:buSzPts val="700"/>
              <a:buNone/>
              <a:defRPr/>
            </a:lvl1pPr>
            <a:lvl2pPr lvl="1" algn="l">
              <a:lnSpc>
                <a:spcPct val="100000"/>
              </a:lnSpc>
              <a:spcBef>
                <a:spcPts val="0"/>
              </a:spcBef>
              <a:spcAft>
                <a:spcPts val="0"/>
              </a:spcAft>
              <a:buSzPts val="500"/>
              <a:buNone/>
              <a:defRPr/>
            </a:lvl2pPr>
            <a:lvl3pPr lvl="2" algn="l">
              <a:lnSpc>
                <a:spcPct val="100000"/>
              </a:lnSpc>
              <a:spcBef>
                <a:spcPts val="0"/>
              </a:spcBef>
              <a:spcAft>
                <a:spcPts val="0"/>
              </a:spcAft>
              <a:buSzPts val="500"/>
              <a:buNone/>
              <a:defRPr/>
            </a:lvl3pPr>
            <a:lvl4pPr lvl="3" algn="l">
              <a:lnSpc>
                <a:spcPct val="100000"/>
              </a:lnSpc>
              <a:spcBef>
                <a:spcPts val="0"/>
              </a:spcBef>
              <a:spcAft>
                <a:spcPts val="0"/>
              </a:spcAft>
              <a:buSzPts val="500"/>
              <a:buNone/>
              <a:defRPr/>
            </a:lvl4pPr>
            <a:lvl5pPr lvl="4" algn="l">
              <a:lnSpc>
                <a:spcPct val="100000"/>
              </a:lnSpc>
              <a:spcBef>
                <a:spcPts val="0"/>
              </a:spcBef>
              <a:spcAft>
                <a:spcPts val="0"/>
              </a:spcAft>
              <a:buSzPts val="500"/>
              <a:buNone/>
              <a:defRPr/>
            </a:lvl5pPr>
            <a:lvl6pPr lvl="5" algn="l">
              <a:lnSpc>
                <a:spcPct val="100000"/>
              </a:lnSpc>
              <a:spcBef>
                <a:spcPts val="0"/>
              </a:spcBef>
              <a:spcAft>
                <a:spcPts val="0"/>
              </a:spcAft>
              <a:buSzPts val="500"/>
              <a:buNone/>
              <a:defRPr/>
            </a:lvl6pPr>
            <a:lvl7pPr lvl="6" algn="l">
              <a:lnSpc>
                <a:spcPct val="100000"/>
              </a:lnSpc>
              <a:spcBef>
                <a:spcPts val="0"/>
              </a:spcBef>
              <a:spcAft>
                <a:spcPts val="0"/>
              </a:spcAft>
              <a:buSzPts val="500"/>
              <a:buNone/>
              <a:defRPr/>
            </a:lvl7pPr>
            <a:lvl8pPr lvl="7" algn="l">
              <a:lnSpc>
                <a:spcPct val="100000"/>
              </a:lnSpc>
              <a:spcBef>
                <a:spcPts val="0"/>
              </a:spcBef>
              <a:spcAft>
                <a:spcPts val="0"/>
              </a:spcAft>
              <a:buSzPts val="500"/>
              <a:buNone/>
              <a:defRPr/>
            </a:lvl8pPr>
            <a:lvl9pPr lvl="8" algn="l">
              <a:lnSpc>
                <a:spcPct val="100000"/>
              </a:lnSpc>
              <a:spcBef>
                <a:spcPts val="0"/>
              </a:spcBef>
              <a:spcAft>
                <a:spcPts val="0"/>
              </a:spcAft>
              <a:buSzPts val="500"/>
              <a:buNone/>
              <a:defRPr/>
            </a:lvl9pPr>
          </a:lstStyle>
          <a:p>
            <a:endParaRPr/>
          </a:p>
        </p:txBody>
      </p:sp>
      <p:sp>
        <p:nvSpPr>
          <p:cNvPr id="347" name="Google Shape;347;p39"/>
          <p:cNvSpPr txBox="1">
            <a:spLocks noGrp="1"/>
          </p:cNvSpPr>
          <p:nvPr>
            <p:ph type="body" idx="1"/>
          </p:nvPr>
        </p:nvSpPr>
        <p:spPr>
          <a:xfrm>
            <a:off x="1676619" y="3651251"/>
            <a:ext cx="21033938" cy="8702400"/>
          </a:xfrm>
          <a:prstGeom prst="rect">
            <a:avLst/>
          </a:prstGeom>
          <a:noFill/>
          <a:ln>
            <a:noFill/>
          </a:ln>
        </p:spPr>
        <p:txBody>
          <a:bodyPr spcFirstLastPara="1" wrap="square" lIns="34275" tIns="17125" rIns="34275" bIns="17125" anchor="t" anchorCtr="0">
            <a:normAutofit/>
          </a:bodyPr>
          <a:lstStyle>
            <a:lvl1pPr marL="1219215" lvl="0" indent="-728142" algn="l">
              <a:lnSpc>
                <a:spcPct val="90000"/>
              </a:lnSpc>
              <a:spcBef>
                <a:spcPts val="1867"/>
              </a:spcBef>
              <a:spcAft>
                <a:spcPts val="0"/>
              </a:spcAft>
              <a:buClr>
                <a:schemeClr val="dk1"/>
              </a:buClr>
              <a:buSzPts val="700"/>
              <a:buChar char="•"/>
              <a:defRPr/>
            </a:lvl1pPr>
            <a:lvl2pPr marL="2438430" lvl="1" indent="-728142" algn="l">
              <a:lnSpc>
                <a:spcPct val="90000"/>
              </a:lnSpc>
              <a:spcBef>
                <a:spcPts val="1067"/>
              </a:spcBef>
              <a:spcAft>
                <a:spcPts val="0"/>
              </a:spcAft>
              <a:buClr>
                <a:schemeClr val="dk1"/>
              </a:buClr>
              <a:buSzPts val="700"/>
              <a:buChar char="•"/>
              <a:defRPr/>
            </a:lvl2pPr>
            <a:lvl3pPr marL="3657646" lvl="2" indent="-728142" algn="l">
              <a:lnSpc>
                <a:spcPct val="90000"/>
              </a:lnSpc>
              <a:spcBef>
                <a:spcPts val="1067"/>
              </a:spcBef>
              <a:spcAft>
                <a:spcPts val="0"/>
              </a:spcAft>
              <a:buClr>
                <a:schemeClr val="dk1"/>
              </a:buClr>
              <a:buSzPts val="700"/>
              <a:buChar char="•"/>
              <a:defRPr/>
            </a:lvl3pPr>
            <a:lvl4pPr marL="4876861" lvl="3" indent="-728142" algn="l">
              <a:lnSpc>
                <a:spcPct val="90000"/>
              </a:lnSpc>
              <a:spcBef>
                <a:spcPts val="1067"/>
              </a:spcBef>
              <a:spcAft>
                <a:spcPts val="0"/>
              </a:spcAft>
              <a:buClr>
                <a:schemeClr val="dk1"/>
              </a:buClr>
              <a:buSzPts val="700"/>
              <a:buChar char="•"/>
              <a:defRPr/>
            </a:lvl4pPr>
            <a:lvl5pPr marL="6096076" lvl="4" indent="-728142" algn="l">
              <a:lnSpc>
                <a:spcPct val="90000"/>
              </a:lnSpc>
              <a:spcBef>
                <a:spcPts val="1067"/>
              </a:spcBef>
              <a:spcAft>
                <a:spcPts val="0"/>
              </a:spcAft>
              <a:buClr>
                <a:schemeClr val="dk1"/>
              </a:buClr>
              <a:buSzPts val="700"/>
              <a:buChar char="•"/>
              <a:defRPr/>
            </a:lvl5pPr>
            <a:lvl6pPr marL="7315291" lvl="5" indent="-728142" algn="l">
              <a:lnSpc>
                <a:spcPct val="90000"/>
              </a:lnSpc>
              <a:spcBef>
                <a:spcPts val="1067"/>
              </a:spcBef>
              <a:spcAft>
                <a:spcPts val="0"/>
              </a:spcAft>
              <a:buClr>
                <a:schemeClr val="dk1"/>
              </a:buClr>
              <a:buSzPts val="700"/>
              <a:buChar char="•"/>
              <a:defRPr/>
            </a:lvl6pPr>
            <a:lvl7pPr marL="8534507" lvl="6" indent="-728142" algn="l">
              <a:lnSpc>
                <a:spcPct val="90000"/>
              </a:lnSpc>
              <a:spcBef>
                <a:spcPts val="1067"/>
              </a:spcBef>
              <a:spcAft>
                <a:spcPts val="0"/>
              </a:spcAft>
              <a:buClr>
                <a:schemeClr val="dk1"/>
              </a:buClr>
              <a:buSzPts val="700"/>
              <a:buChar char="•"/>
              <a:defRPr/>
            </a:lvl7pPr>
            <a:lvl8pPr marL="9753722" lvl="7" indent="-728142" algn="l">
              <a:lnSpc>
                <a:spcPct val="90000"/>
              </a:lnSpc>
              <a:spcBef>
                <a:spcPts val="1067"/>
              </a:spcBef>
              <a:spcAft>
                <a:spcPts val="0"/>
              </a:spcAft>
              <a:buClr>
                <a:schemeClr val="dk1"/>
              </a:buClr>
              <a:buSzPts val="700"/>
              <a:buChar char="•"/>
              <a:defRPr/>
            </a:lvl8pPr>
            <a:lvl9pPr marL="10972937" lvl="8" indent="-728142" algn="l">
              <a:lnSpc>
                <a:spcPct val="90000"/>
              </a:lnSpc>
              <a:spcBef>
                <a:spcPts val="1067"/>
              </a:spcBef>
              <a:spcAft>
                <a:spcPts val="0"/>
              </a:spcAft>
              <a:buClr>
                <a:schemeClr val="dk1"/>
              </a:buClr>
              <a:buSzPts val="700"/>
              <a:buChar char="•"/>
              <a:defRPr/>
            </a:lvl9pPr>
          </a:lstStyle>
          <a:p>
            <a:endParaRPr/>
          </a:p>
        </p:txBody>
      </p:sp>
      <p:sp>
        <p:nvSpPr>
          <p:cNvPr id="348" name="Google Shape;348;p39"/>
          <p:cNvSpPr txBox="1">
            <a:spLocks noGrp="1"/>
          </p:cNvSpPr>
          <p:nvPr>
            <p:ph type="ftr" idx="11"/>
          </p:nvPr>
        </p:nvSpPr>
        <p:spPr>
          <a:xfrm>
            <a:off x="8078252" y="12712701"/>
            <a:ext cx="8230672" cy="730400"/>
          </a:xfrm>
          <a:prstGeom prst="rect">
            <a:avLst/>
          </a:prstGeom>
          <a:noFill/>
          <a:ln>
            <a:noFill/>
          </a:ln>
        </p:spPr>
        <p:txBody>
          <a:bodyPr spcFirstLastPara="1" wrap="square" lIns="34275" tIns="17125" rIns="34275" bIns="17125" anchor="ctr" anchorCtr="0">
            <a:noAutofit/>
          </a:bodyPr>
          <a:lstStyle>
            <a:lvl1pPr lvl="0" algn="ctr">
              <a:lnSpc>
                <a:spcPct val="100000"/>
              </a:lnSpc>
              <a:spcBef>
                <a:spcPts val="0"/>
              </a:spcBef>
              <a:spcAft>
                <a:spcPts val="0"/>
              </a:spcAft>
              <a:buSzPts val="500"/>
              <a:buNone/>
              <a:defRPr/>
            </a:lvl1pPr>
            <a:lvl2pPr lvl="1" algn="l">
              <a:lnSpc>
                <a:spcPct val="100000"/>
              </a:lnSpc>
              <a:spcBef>
                <a:spcPts val="0"/>
              </a:spcBef>
              <a:spcAft>
                <a:spcPts val="0"/>
              </a:spcAft>
              <a:buSzPts val="500"/>
              <a:buNone/>
              <a:defRPr/>
            </a:lvl2pPr>
            <a:lvl3pPr lvl="2" algn="l">
              <a:lnSpc>
                <a:spcPct val="100000"/>
              </a:lnSpc>
              <a:spcBef>
                <a:spcPts val="0"/>
              </a:spcBef>
              <a:spcAft>
                <a:spcPts val="0"/>
              </a:spcAft>
              <a:buSzPts val="500"/>
              <a:buNone/>
              <a:defRPr/>
            </a:lvl3pPr>
            <a:lvl4pPr lvl="3" algn="l">
              <a:lnSpc>
                <a:spcPct val="100000"/>
              </a:lnSpc>
              <a:spcBef>
                <a:spcPts val="0"/>
              </a:spcBef>
              <a:spcAft>
                <a:spcPts val="0"/>
              </a:spcAft>
              <a:buSzPts val="500"/>
              <a:buNone/>
              <a:defRPr/>
            </a:lvl4pPr>
            <a:lvl5pPr lvl="4" algn="l">
              <a:lnSpc>
                <a:spcPct val="100000"/>
              </a:lnSpc>
              <a:spcBef>
                <a:spcPts val="0"/>
              </a:spcBef>
              <a:spcAft>
                <a:spcPts val="0"/>
              </a:spcAft>
              <a:buSzPts val="500"/>
              <a:buNone/>
              <a:defRPr/>
            </a:lvl5pPr>
            <a:lvl6pPr lvl="5" algn="l">
              <a:lnSpc>
                <a:spcPct val="100000"/>
              </a:lnSpc>
              <a:spcBef>
                <a:spcPts val="0"/>
              </a:spcBef>
              <a:spcAft>
                <a:spcPts val="0"/>
              </a:spcAft>
              <a:buSzPts val="500"/>
              <a:buNone/>
              <a:defRPr/>
            </a:lvl6pPr>
            <a:lvl7pPr lvl="6" algn="l">
              <a:lnSpc>
                <a:spcPct val="100000"/>
              </a:lnSpc>
              <a:spcBef>
                <a:spcPts val="0"/>
              </a:spcBef>
              <a:spcAft>
                <a:spcPts val="0"/>
              </a:spcAft>
              <a:buSzPts val="500"/>
              <a:buNone/>
              <a:defRPr/>
            </a:lvl7pPr>
            <a:lvl8pPr lvl="7" algn="l">
              <a:lnSpc>
                <a:spcPct val="100000"/>
              </a:lnSpc>
              <a:spcBef>
                <a:spcPts val="0"/>
              </a:spcBef>
              <a:spcAft>
                <a:spcPts val="0"/>
              </a:spcAft>
              <a:buSzPts val="500"/>
              <a:buNone/>
              <a:defRPr/>
            </a:lvl8pPr>
            <a:lvl9pPr lvl="8" algn="l">
              <a:lnSpc>
                <a:spcPct val="100000"/>
              </a:lnSpc>
              <a:spcBef>
                <a:spcPts val="0"/>
              </a:spcBef>
              <a:spcAft>
                <a:spcPts val="0"/>
              </a:spcAft>
              <a:buSzPts val="500"/>
              <a:buNone/>
              <a:defRPr/>
            </a:lvl9pPr>
          </a:lstStyle>
          <a:p>
            <a:endParaRPr/>
          </a:p>
        </p:txBody>
      </p:sp>
      <p:sp>
        <p:nvSpPr>
          <p:cNvPr id="349" name="Google Shape;349;p39"/>
          <p:cNvSpPr txBox="1">
            <a:spLocks noGrp="1"/>
          </p:cNvSpPr>
          <p:nvPr>
            <p:ph type="sldNum" idx="12"/>
          </p:nvPr>
        </p:nvSpPr>
        <p:spPr>
          <a:xfrm>
            <a:off x="17223445" y="12712701"/>
            <a:ext cx="5487114" cy="730400"/>
          </a:xfrm>
          <a:prstGeom prst="rect">
            <a:avLst/>
          </a:prstGeom>
          <a:noFill/>
          <a:ln>
            <a:noFill/>
          </a:ln>
        </p:spPr>
        <p:txBody>
          <a:bodyPr spcFirstLastPara="1" wrap="square" lIns="34275" tIns="17125" rIns="34275" bIns="17125" anchor="ctr" anchorCtr="0">
            <a:noAutofit/>
          </a:bodyPr>
          <a:lstStyle>
            <a:lvl1pPr marL="0" marR="0" lvl="0" indent="0" algn="r">
              <a:lnSpc>
                <a:spcPct val="100000"/>
              </a:lnSpc>
              <a:spcBef>
                <a:spcPts val="0"/>
              </a:spcBef>
              <a:spcAft>
                <a:spcPts val="0"/>
              </a:spcAft>
              <a:buClr>
                <a:srgbClr val="000000"/>
              </a:buClr>
              <a:buSzPts val="900"/>
              <a:buFont typeface="Arial"/>
              <a:buNone/>
              <a:defRPr sz="2400" b="0" i="0" u="none" strike="noStrike" cap="none">
                <a:solidFill>
                  <a:srgbClr val="005A83"/>
                </a:solidFill>
                <a:latin typeface="Open Sans"/>
                <a:ea typeface="Open Sans"/>
                <a:cs typeface="Open Sans"/>
                <a:sym typeface="Open Sans"/>
              </a:defRPr>
            </a:lvl1pPr>
            <a:lvl2pPr marL="0" marR="0" lvl="1" indent="0" algn="r">
              <a:lnSpc>
                <a:spcPct val="100000"/>
              </a:lnSpc>
              <a:spcBef>
                <a:spcPts val="0"/>
              </a:spcBef>
              <a:spcAft>
                <a:spcPts val="0"/>
              </a:spcAft>
              <a:buClr>
                <a:srgbClr val="000000"/>
              </a:buClr>
              <a:buSzPts val="900"/>
              <a:buFont typeface="Arial"/>
              <a:buNone/>
              <a:defRPr sz="2400" b="0" i="0" u="none" strike="noStrike" cap="none">
                <a:solidFill>
                  <a:srgbClr val="005A83"/>
                </a:solidFill>
                <a:latin typeface="Open Sans"/>
                <a:ea typeface="Open Sans"/>
                <a:cs typeface="Open Sans"/>
                <a:sym typeface="Open Sans"/>
              </a:defRPr>
            </a:lvl2pPr>
            <a:lvl3pPr marL="0" marR="0" lvl="2" indent="0" algn="r">
              <a:lnSpc>
                <a:spcPct val="100000"/>
              </a:lnSpc>
              <a:spcBef>
                <a:spcPts val="0"/>
              </a:spcBef>
              <a:spcAft>
                <a:spcPts val="0"/>
              </a:spcAft>
              <a:buClr>
                <a:srgbClr val="000000"/>
              </a:buClr>
              <a:buSzPts val="900"/>
              <a:buFont typeface="Arial"/>
              <a:buNone/>
              <a:defRPr sz="2400" b="0" i="0" u="none" strike="noStrike" cap="none">
                <a:solidFill>
                  <a:srgbClr val="005A83"/>
                </a:solidFill>
                <a:latin typeface="Open Sans"/>
                <a:ea typeface="Open Sans"/>
                <a:cs typeface="Open Sans"/>
                <a:sym typeface="Open Sans"/>
              </a:defRPr>
            </a:lvl3pPr>
            <a:lvl4pPr marL="0" marR="0" lvl="3" indent="0" algn="r">
              <a:lnSpc>
                <a:spcPct val="100000"/>
              </a:lnSpc>
              <a:spcBef>
                <a:spcPts val="0"/>
              </a:spcBef>
              <a:spcAft>
                <a:spcPts val="0"/>
              </a:spcAft>
              <a:buClr>
                <a:srgbClr val="000000"/>
              </a:buClr>
              <a:buSzPts val="900"/>
              <a:buFont typeface="Arial"/>
              <a:buNone/>
              <a:defRPr sz="2400" b="0" i="0" u="none" strike="noStrike" cap="none">
                <a:solidFill>
                  <a:srgbClr val="005A83"/>
                </a:solidFill>
                <a:latin typeface="Open Sans"/>
                <a:ea typeface="Open Sans"/>
                <a:cs typeface="Open Sans"/>
                <a:sym typeface="Open Sans"/>
              </a:defRPr>
            </a:lvl4pPr>
            <a:lvl5pPr marL="0" marR="0" lvl="4" indent="0" algn="r">
              <a:lnSpc>
                <a:spcPct val="100000"/>
              </a:lnSpc>
              <a:spcBef>
                <a:spcPts val="0"/>
              </a:spcBef>
              <a:spcAft>
                <a:spcPts val="0"/>
              </a:spcAft>
              <a:buClr>
                <a:srgbClr val="000000"/>
              </a:buClr>
              <a:buSzPts val="900"/>
              <a:buFont typeface="Arial"/>
              <a:buNone/>
              <a:defRPr sz="2400" b="0" i="0" u="none" strike="noStrike" cap="none">
                <a:solidFill>
                  <a:srgbClr val="005A83"/>
                </a:solidFill>
                <a:latin typeface="Open Sans"/>
                <a:ea typeface="Open Sans"/>
                <a:cs typeface="Open Sans"/>
                <a:sym typeface="Open Sans"/>
              </a:defRPr>
            </a:lvl5pPr>
            <a:lvl6pPr marL="0" marR="0" lvl="5" indent="0" algn="r">
              <a:lnSpc>
                <a:spcPct val="100000"/>
              </a:lnSpc>
              <a:spcBef>
                <a:spcPts val="0"/>
              </a:spcBef>
              <a:spcAft>
                <a:spcPts val="0"/>
              </a:spcAft>
              <a:buClr>
                <a:srgbClr val="000000"/>
              </a:buClr>
              <a:buSzPts val="900"/>
              <a:buFont typeface="Arial"/>
              <a:buNone/>
              <a:defRPr sz="2400" b="0" i="0" u="none" strike="noStrike" cap="none">
                <a:solidFill>
                  <a:srgbClr val="005A83"/>
                </a:solidFill>
                <a:latin typeface="Open Sans"/>
                <a:ea typeface="Open Sans"/>
                <a:cs typeface="Open Sans"/>
                <a:sym typeface="Open Sans"/>
              </a:defRPr>
            </a:lvl6pPr>
            <a:lvl7pPr marL="0" marR="0" lvl="6" indent="0" algn="r">
              <a:lnSpc>
                <a:spcPct val="100000"/>
              </a:lnSpc>
              <a:spcBef>
                <a:spcPts val="0"/>
              </a:spcBef>
              <a:spcAft>
                <a:spcPts val="0"/>
              </a:spcAft>
              <a:buClr>
                <a:srgbClr val="000000"/>
              </a:buClr>
              <a:buSzPts val="900"/>
              <a:buFont typeface="Arial"/>
              <a:buNone/>
              <a:defRPr sz="2400" b="0" i="0" u="none" strike="noStrike" cap="none">
                <a:solidFill>
                  <a:srgbClr val="005A83"/>
                </a:solidFill>
                <a:latin typeface="Open Sans"/>
                <a:ea typeface="Open Sans"/>
                <a:cs typeface="Open Sans"/>
                <a:sym typeface="Open Sans"/>
              </a:defRPr>
            </a:lvl7pPr>
            <a:lvl8pPr marL="0" marR="0" lvl="7" indent="0" algn="r">
              <a:lnSpc>
                <a:spcPct val="100000"/>
              </a:lnSpc>
              <a:spcBef>
                <a:spcPts val="0"/>
              </a:spcBef>
              <a:spcAft>
                <a:spcPts val="0"/>
              </a:spcAft>
              <a:buClr>
                <a:srgbClr val="000000"/>
              </a:buClr>
              <a:buSzPts val="900"/>
              <a:buFont typeface="Arial"/>
              <a:buNone/>
              <a:defRPr sz="2400" b="0" i="0" u="none" strike="noStrike" cap="none">
                <a:solidFill>
                  <a:srgbClr val="005A83"/>
                </a:solidFill>
                <a:latin typeface="Open Sans"/>
                <a:ea typeface="Open Sans"/>
                <a:cs typeface="Open Sans"/>
                <a:sym typeface="Open Sans"/>
              </a:defRPr>
            </a:lvl8pPr>
            <a:lvl9pPr marL="0" marR="0" lvl="8" indent="0" algn="r">
              <a:lnSpc>
                <a:spcPct val="100000"/>
              </a:lnSpc>
              <a:spcBef>
                <a:spcPts val="0"/>
              </a:spcBef>
              <a:spcAft>
                <a:spcPts val="0"/>
              </a:spcAft>
              <a:buClr>
                <a:srgbClr val="000000"/>
              </a:buClr>
              <a:buSzPts val="900"/>
              <a:buFont typeface="Arial"/>
              <a:buNone/>
              <a:defRPr sz="2400" b="0" i="0" u="none" strike="noStrike" cap="none">
                <a:solidFill>
                  <a:srgbClr val="005A83"/>
                </a:solidFill>
                <a:latin typeface="Open Sans"/>
                <a:ea typeface="Open Sans"/>
                <a:cs typeface="Open Sans"/>
                <a:sym typeface="Open Sans"/>
              </a:defRPr>
            </a:lvl9pPr>
          </a:lstStyle>
          <a:p>
            <a:fld id="{00000000-1234-1234-1234-123412341234}" type="slidenum">
              <a:rPr lang="en" smtClean="0"/>
              <a:pPr/>
              <a:t>‹#›</a:t>
            </a:fld>
            <a:endParaRPr lang="en"/>
          </a:p>
        </p:txBody>
      </p:sp>
      <p:pic>
        <p:nvPicPr>
          <p:cNvPr id="350" name="Google Shape;350;p39"/>
          <p:cNvPicPr preferRelativeResize="0"/>
          <p:nvPr/>
        </p:nvPicPr>
        <p:blipFill rotWithShape="1">
          <a:blip r:embed="rId3">
            <a:alphaModFix/>
          </a:blip>
          <a:srcRect/>
          <a:stretch/>
        </p:blipFill>
        <p:spPr>
          <a:xfrm>
            <a:off x="21491357" y="730251"/>
            <a:ext cx="2438400" cy="2526971"/>
          </a:xfrm>
          <a:prstGeom prst="rect">
            <a:avLst/>
          </a:prstGeom>
          <a:noFill/>
          <a:ln>
            <a:noFill/>
          </a:ln>
        </p:spPr>
      </p:pic>
    </p:spTree>
    <p:extLst>
      <p:ext uri="{BB962C8B-B14F-4D97-AF65-F5344CB8AC3E}">
        <p14:creationId xmlns:p14="http://schemas.microsoft.com/office/powerpoint/2010/main" val="102413565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1_Title Slide">
  <p:cSld name="1_Title Slide">
    <p:spTree>
      <p:nvGrpSpPr>
        <p:cNvPr id="1" name="Shape 351"/>
        <p:cNvGrpSpPr/>
        <p:nvPr/>
      </p:nvGrpSpPr>
      <p:grpSpPr>
        <a:xfrm>
          <a:off x="0" y="0"/>
          <a:ext cx="0" cy="0"/>
          <a:chOff x="0" y="0"/>
          <a:chExt cx="0" cy="0"/>
        </a:xfrm>
      </p:grpSpPr>
      <p:pic>
        <p:nvPicPr>
          <p:cNvPr id="352" name="Google Shape;352;p79"/>
          <p:cNvPicPr preferRelativeResize="0"/>
          <p:nvPr/>
        </p:nvPicPr>
        <p:blipFill rotWithShape="1">
          <a:blip r:embed="rId2">
            <a:alphaModFix/>
          </a:blip>
          <a:srcRect/>
          <a:stretch/>
        </p:blipFill>
        <p:spPr>
          <a:xfrm>
            <a:off x="1588" y="0"/>
            <a:ext cx="24384009" cy="13714219"/>
          </a:xfrm>
          <a:prstGeom prst="rect">
            <a:avLst/>
          </a:prstGeom>
          <a:noFill/>
          <a:ln>
            <a:noFill/>
          </a:ln>
        </p:spPr>
      </p:pic>
      <p:sp>
        <p:nvSpPr>
          <p:cNvPr id="353" name="Google Shape;353;p79"/>
          <p:cNvSpPr/>
          <p:nvPr/>
        </p:nvSpPr>
        <p:spPr>
          <a:xfrm>
            <a:off x="861219" y="3595740"/>
            <a:ext cx="25133181" cy="8531688"/>
          </a:xfrm>
          <a:custGeom>
            <a:avLst/>
            <a:gdLst/>
            <a:ahLst/>
            <a:cxnLst/>
            <a:rect l="l" t="t" r="r" b="b"/>
            <a:pathLst>
              <a:path w="25129909" h="8531688" extrusionOk="0">
                <a:moveTo>
                  <a:pt x="570174" y="0"/>
                </a:moveTo>
                <a:lnTo>
                  <a:pt x="15632987" y="0"/>
                </a:lnTo>
                <a:lnTo>
                  <a:pt x="15628709" y="84726"/>
                </a:lnTo>
                <a:cubicBezTo>
                  <a:pt x="15628709" y="1923455"/>
                  <a:pt x="17119293" y="3414040"/>
                  <a:pt x="18958023" y="3414040"/>
                </a:cubicBezTo>
                <a:cubicBezTo>
                  <a:pt x="20796753" y="3414040"/>
                  <a:pt x="22287337" y="1923455"/>
                  <a:pt x="22287337" y="84726"/>
                </a:cubicBezTo>
                <a:lnTo>
                  <a:pt x="22283059" y="0"/>
                </a:lnTo>
                <a:lnTo>
                  <a:pt x="24559737" y="0"/>
                </a:lnTo>
                <a:cubicBezTo>
                  <a:pt x="24874633" y="0"/>
                  <a:pt x="25129909" y="255275"/>
                  <a:pt x="25129909" y="570173"/>
                </a:cubicBezTo>
                <a:lnTo>
                  <a:pt x="25129909" y="7961515"/>
                </a:lnTo>
                <a:cubicBezTo>
                  <a:pt x="25129909" y="8276413"/>
                  <a:pt x="24874633" y="8531688"/>
                  <a:pt x="24559737" y="8531688"/>
                </a:cubicBezTo>
                <a:lnTo>
                  <a:pt x="570174" y="8531688"/>
                </a:lnTo>
                <a:cubicBezTo>
                  <a:pt x="255275" y="8531688"/>
                  <a:pt x="0" y="8276413"/>
                  <a:pt x="0" y="7961515"/>
                </a:cubicBezTo>
                <a:lnTo>
                  <a:pt x="0" y="570173"/>
                </a:lnTo>
                <a:cubicBezTo>
                  <a:pt x="0" y="255275"/>
                  <a:pt x="255275" y="0"/>
                  <a:pt x="570174" y="0"/>
                </a:cubicBezTo>
                <a:close/>
              </a:path>
            </a:pathLst>
          </a:custGeom>
          <a:solidFill>
            <a:schemeClr val="accent1">
              <a:alpha val="89019"/>
            </a:schemeClr>
          </a:solidFill>
          <a:ln>
            <a:noFill/>
          </a:ln>
        </p:spPr>
        <p:txBody>
          <a:bodyPr spcFirstLastPara="1" wrap="square" lIns="91400" tIns="45667" rIns="91400" bIns="45667" anchor="ctr" anchorCtr="0">
            <a:noAutofit/>
          </a:bodyPr>
          <a:lstStyle/>
          <a:p>
            <a:pPr marL="0" marR="0" lvl="0" indent="0" algn="ctr" rtl="0">
              <a:lnSpc>
                <a:spcPct val="100000"/>
              </a:lnSpc>
              <a:spcBef>
                <a:spcPts val="0"/>
              </a:spcBef>
              <a:spcAft>
                <a:spcPts val="0"/>
              </a:spcAft>
              <a:buClr>
                <a:srgbClr val="000000"/>
              </a:buClr>
              <a:buSzPts val="700"/>
              <a:buFont typeface="Arial"/>
              <a:buNone/>
            </a:pPr>
            <a:endParaRPr sz="1867" b="1" i="0" u="none" strike="noStrike" cap="none">
              <a:solidFill>
                <a:schemeClr val="lt1"/>
              </a:solidFill>
              <a:latin typeface="Arial"/>
              <a:ea typeface="Arial"/>
              <a:cs typeface="Arial"/>
              <a:sym typeface="Arial"/>
            </a:endParaRPr>
          </a:p>
        </p:txBody>
      </p:sp>
      <p:sp>
        <p:nvSpPr>
          <p:cNvPr id="354" name="Google Shape;354;p79"/>
          <p:cNvSpPr txBox="1">
            <a:spLocks noGrp="1"/>
          </p:cNvSpPr>
          <p:nvPr>
            <p:ph type="ctrTitle"/>
          </p:nvPr>
        </p:nvSpPr>
        <p:spPr>
          <a:xfrm>
            <a:off x="1695847" y="4203904"/>
            <a:ext cx="12286400" cy="4519200"/>
          </a:xfrm>
          <a:prstGeom prst="rect">
            <a:avLst/>
          </a:prstGeom>
          <a:noFill/>
          <a:ln>
            <a:noFill/>
          </a:ln>
        </p:spPr>
        <p:txBody>
          <a:bodyPr spcFirstLastPara="1" wrap="square" lIns="34275" tIns="17125" rIns="34275" bIns="17125" anchor="b" anchorCtr="0">
            <a:normAutofit/>
          </a:bodyPr>
          <a:lstStyle>
            <a:lvl1pPr lvl="0" algn="l">
              <a:lnSpc>
                <a:spcPct val="90000"/>
              </a:lnSpc>
              <a:spcBef>
                <a:spcPts val="0"/>
              </a:spcBef>
              <a:spcAft>
                <a:spcPts val="0"/>
              </a:spcAft>
              <a:buClr>
                <a:schemeClr val="lt1"/>
              </a:buClr>
              <a:buSzPts val="4500"/>
              <a:buFont typeface="Arial"/>
              <a:buNone/>
              <a:defRPr sz="12000" b="1">
                <a:solidFill>
                  <a:schemeClr val="lt1"/>
                </a:solidFill>
              </a:defRPr>
            </a:lvl1pPr>
            <a:lvl2pPr lvl="1" algn="l">
              <a:lnSpc>
                <a:spcPct val="100000"/>
              </a:lnSpc>
              <a:spcBef>
                <a:spcPts val="0"/>
              </a:spcBef>
              <a:spcAft>
                <a:spcPts val="0"/>
              </a:spcAft>
              <a:buSzPts val="500"/>
              <a:buNone/>
              <a:defRPr/>
            </a:lvl2pPr>
            <a:lvl3pPr lvl="2" algn="l">
              <a:lnSpc>
                <a:spcPct val="100000"/>
              </a:lnSpc>
              <a:spcBef>
                <a:spcPts val="0"/>
              </a:spcBef>
              <a:spcAft>
                <a:spcPts val="0"/>
              </a:spcAft>
              <a:buSzPts val="500"/>
              <a:buNone/>
              <a:defRPr/>
            </a:lvl3pPr>
            <a:lvl4pPr lvl="3" algn="l">
              <a:lnSpc>
                <a:spcPct val="100000"/>
              </a:lnSpc>
              <a:spcBef>
                <a:spcPts val="0"/>
              </a:spcBef>
              <a:spcAft>
                <a:spcPts val="0"/>
              </a:spcAft>
              <a:buSzPts val="500"/>
              <a:buNone/>
              <a:defRPr/>
            </a:lvl4pPr>
            <a:lvl5pPr lvl="4" algn="l">
              <a:lnSpc>
                <a:spcPct val="100000"/>
              </a:lnSpc>
              <a:spcBef>
                <a:spcPts val="0"/>
              </a:spcBef>
              <a:spcAft>
                <a:spcPts val="0"/>
              </a:spcAft>
              <a:buSzPts val="500"/>
              <a:buNone/>
              <a:defRPr/>
            </a:lvl5pPr>
            <a:lvl6pPr lvl="5" algn="l">
              <a:lnSpc>
                <a:spcPct val="100000"/>
              </a:lnSpc>
              <a:spcBef>
                <a:spcPts val="0"/>
              </a:spcBef>
              <a:spcAft>
                <a:spcPts val="0"/>
              </a:spcAft>
              <a:buSzPts val="500"/>
              <a:buNone/>
              <a:defRPr/>
            </a:lvl6pPr>
            <a:lvl7pPr lvl="6" algn="l">
              <a:lnSpc>
                <a:spcPct val="100000"/>
              </a:lnSpc>
              <a:spcBef>
                <a:spcPts val="0"/>
              </a:spcBef>
              <a:spcAft>
                <a:spcPts val="0"/>
              </a:spcAft>
              <a:buSzPts val="500"/>
              <a:buNone/>
              <a:defRPr/>
            </a:lvl7pPr>
            <a:lvl8pPr lvl="7" algn="l">
              <a:lnSpc>
                <a:spcPct val="100000"/>
              </a:lnSpc>
              <a:spcBef>
                <a:spcPts val="0"/>
              </a:spcBef>
              <a:spcAft>
                <a:spcPts val="0"/>
              </a:spcAft>
              <a:buSzPts val="500"/>
              <a:buNone/>
              <a:defRPr/>
            </a:lvl8pPr>
            <a:lvl9pPr lvl="8" algn="l">
              <a:lnSpc>
                <a:spcPct val="100000"/>
              </a:lnSpc>
              <a:spcBef>
                <a:spcPts val="0"/>
              </a:spcBef>
              <a:spcAft>
                <a:spcPts val="0"/>
              </a:spcAft>
              <a:buSzPts val="500"/>
              <a:buNone/>
              <a:defRPr/>
            </a:lvl9pPr>
          </a:lstStyle>
          <a:p>
            <a:endParaRPr/>
          </a:p>
        </p:txBody>
      </p:sp>
      <p:sp>
        <p:nvSpPr>
          <p:cNvPr id="355" name="Google Shape;355;p79"/>
          <p:cNvSpPr txBox="1">
            <a:spLocks noGrp="1"/>
          </p:cNvSpPr>
          <p:nvPr>
            <p:ph type="subTitle" idx="1"/>
          </p:nvPr>
        </p:nvSpPr>
        <p:spPr>
          <a:xfrm>
            <a:off x="1695847" y="9308787"/>
            <a:ext cx="14344268" cy="2310400"/>
          </a:xfrm>
          <a:prstGeom prst="rect">
            <a:avLst/>
          </a:prstGeom>
          <a:noFill/>
          <a:ln>
            <a:noFill/>
          </a:ln>
        </p:spPr>
        <p:txBody>
          <a:bodyPr spcFirstLastPara="1" wrap="square" lIns="34275" tIns="17125" rIns="34275" bIns="17125" anchor="t" anchorCtr="0">
            <a:normAutofit/>
          </a:bodyPr>
          <a:lstStyle>
            <a:lvl1pPr lvl="0" algn="l">
              <a:lnSpc>
                <a:spcPct val="90000"/>
              </a:lnSpc>
              <a:spcBef>
                <a:spcPts val="1867"/>
              </a:spcBef>
              <a:spcAft>
                <a:spcPts val="0"/>
              </a:spcAft>
              <a:buClr>
                <a:schemeClr val="lt1"/>
              </a:buClr>
              <a:buSzPts val="1800"/>
              <a:buNone/>
              <a:defRPr sz="4800">
                <a:solidFill>
                  <a:schemeClr val="lt1"/>
                </a:solidFill>
              </a:defRPr>
            </a:lvl1pPr>
            <a:lvl2pPr lvl="1" algn="ctr">
              <a:lnSpc>
                <a:spcPct val="90000"/>
              </a:lnSpc>
              <a:spcBef>
                <a:spcPts val="1067"/>
              </a:spcBef>
              <a:spcAft>
                <a:spcPts val="0"/>
              </a:spcAft>
              <a:buClr>
                <a:schemeClr val="dk1"/>
              </a:buClr>
              <a:buSzPts val="1500"/>
              <a:buNone/>
              <a:defRPr sz="4000"/>
            </a:lvl2pPr>
            <a:lvl3pPr lvl="2" algn="ctr">
              <a:lnSpc>
                <a:spcPct val="90000"/>
              </a:lnSpc>
              <a:spcBef>
                <a:spcPts val="1067"/>
              </a:spcBef>
              <a:spcAft>
                <a:spcPts val="0"/>
              </a:spcAft>
              <a:buClr>
                <a:schemeClr val="dk1"/>
              </a:buClr>
              <a:buSzPts val="1300"/>
              <a:buNone/>
              <a:defRPr sz="3467"/>
            </a:lvl3pPr>
            <a:lvl4pPr lvl="3" algn="ctr">
              <a:lnSpc>
                <a:spcPct val="90000"/>
              </a:lnSpc>
              <a:spcBef>
                <a:spcPts val="1067"/>
              </a:spcBef>
              <a:spcAft>
                <a:spcPts val="0"/>
              </a:spcAft>
              <a:buClr>
                <a:schemeClr val="dk1"/>
              </a:buClr>
              <a:buSzPts val="1200"/>
              <a:buNone/>
              <a:defRPr sz="3200"/>
            </a:lvl4pPr>
            <a:lvl5pPr lvl="4" algn="ctr">
              <a:lnSpc>
                <a:spcPct val="90000"/>
              </a:lnSpc>
              <a:spcBef>
                <a:spcPts val="1067"/>
              </a:spcBef>
              <a:spcAft>
                <a:spcPts val="0"/>
              </a:spcAft>
              <a:buClr>
                <a:schemeClr val="dk1"/>
              </a:buClr>
              <a:buSzPts val="1200"/>
              <a:buNone/>
              <a:defRPr sz="3200"/>
            </a:lvl5pPr>
            <a:lvl6pPr lvl="5" algn="ctr">
              <a:lnSpc>
                <a:spcPct val="90000"/>
              </a:lnSpc>
              <a:spcBef>
                <a:spcPts val="1067"/>
              </a:spcBef>
              <a:spcAft>
                <a:spcPts val="0"/>
              </a:spcAft>
              <a:buClr>
                <a:schemeClr val="dk1"/>
              </a:buClr>
              <a:buSzPts val="1200"/>
              <a:buNone/>
              <a:defRPr sz="3200"/>
            </a:lvl6pPr>
            <a:lvl7pPr lvl="6" algn="ctr">
              <a:lnSpc>
                <a:spcPct val="90000"/>
              </a:lnSpc>
              <a:spcBef>
                <a:spcPts val="1067"/>
              </a:spcBef>
              <a:spcAft>
                <a:spcPts val="0"/>
              </a:spcAft>
              <a:buClr>
                <a:schemeClr val="dk1"/>
              </a:buClr>
              <a:buSzPts val="1200"/>
              <a:buNone/>
              <a:defRPr sz="3200"/>
            </a:lvl7pPr>
            <a:lvl8pPr lvl="7" algn="ctr">
              <a:lnSpc>
                <a:spcPct val="90000"/>
              </a:lnSpc>
              <a:spcBef>
                <a:spcPts val="1067"/>
              </a:spcBef>
              <a:spcAft>
                <a:spcPts val="0"/>
              </a:spcAft>
              <a:buClr>
                <a:schemeClr val="dk1"/>
              </a:buClr>
              <a:buSzPts val="1200"/>
              <a:buNone/>
              <a:defRPr sz="3200"/>
            </a:lvl8pPr>
            <a:lvl9pPr lvl="8" algn="ctr">
              <a:lnSpc>
                <a:spcPct val="90000"/>
              </a:lnSpc>
              <a:spcBef>
                <a:spcPts val="1067"/>
              </a:spcBef>
              <a:spcAft>
                <a:spcPts val="0"/>
              </a:spcAft>
              <a:buClr>
                <a:schemeClr val="dk1"/>
              </a:buClr>
              <a:buSzPts val="1200"/>
              <a:buNone/>
              <a:defRPr sz="3200"/>
            </a:lvl9pPr>
          </a:lstStyle>
          <a:p>
            <a:endParaRPr/>
          </a:p>
        </p:txBody>
      </p:sp>
      <p:sp>
        <p:nvSpPr>
          <p:cNvPr id="356" name="Google Shape;356;p79"/>
          <p:cNvSpPr txBox="1">
            <a:spLocks noGrp="1"/>
          </p:cNvSpPr>
          <p:nvPr>
            <p:ph type="ftr" idx="11"/>
          </p:nvPr>
        </p:nvSpPr>
        <p:spPr>
          <a:xfrm>
            <a:off x="8078252" y="12712701"/>
            <a:ext cx="8230672" cy="730400"/>
          </a:xfrm>
          <a:prstGeom prst="rect">
            <a:avLst/>
          </a:prstGeom>
          <a:noFill/>
          <a:ln>
            <a:noFill/>
          </a:ln>
        </p:spPr>
        <p:txBody>
          <a:bodyPr spcFirstLastPara="1" wrap="square" lIns="34275" tIns="17125" rIns="34275" bIns="17125" anchor="ctr" anchorCtr="0">
            <a:noAutofit/>
          </a:bodyPr>
          <a:lstStyle>
            <a:lvl1pPr lvl="0" algn="ctr">
              <a:lnSpc>
                <a:spcPct val="100000"/>
              </a:lnSpc>
              <a:spcBef>
                <a:spcPts val="0"/>
              </a:spcBef>
              <a:spcAft>
                <a:spcPts val="0"/>
              </a:spcAft>
              <a:buSzPts val="500"/>
              <a:buNone/>
              <a:defRPr>
                <a:solidFill>
                  <a:schemeClr val="lt1"/>
                </a:solidFill>
              </a:defRPr>
            </a:lvl1pPr>
            <a:lvl2pPr lvl="1" algn="l">
              <a:lnSpc>
                <a:spcPct val="100000"/>
              </a:lnSpc>
              <a:spcBef>
                <a:spcPts val="0"/>
              </a:spcBef>
              <a:spcAft>
                <a:spcPts val="0"/>
              </a:spcAft>
              <a:buSzPts val="500"/>
              <a:buNone/>
              <a:defRPr/>
            </a:lvl2pPr>
            <a:lvl3pPr lvl="2" algn="l">
              <a:lnSpc>
                <a:spcPct val="100000"/>
              </a:lnSpc>
              <a:spcBef>
                <a:spcPts val="0"/>
              </a:spcBef>
              <a:spcAft>
                <a:spcPts val="0"/>
              </a:spcAft>
              <a:buSzPts val="500"/>
              <a:buNone/>
              <a:defRPr/>
            </a:lvl3pPr>
            <a:lvl4pPr lvl="3" algn="l">
              <a:lnSpc>
                <a:spcPct val="100000"/>
              </a:lnSpc>
              <a:spcBef>
                <a:spcPts val="0"/>
              </a:spcBef>
              <a:spcAft>
                <a:spcPts val="0"/>
              </a:spcAft>
              <a:buSzPts val="500"/>
              <a:buNone/>
              <a:defRPr/>
            </a:lvl4pPr>
            <a:lvl5pPr lvl="4" algn="l">
              <a:lnSpc>
                <a:spcPct val="100000"/>
              </a:lnSpc>
              <a:spcBef>
                <a:spcPts val="0"/>
              </a:spcBef>
              <a:spcAft>
                <a:spcPts val="0"/>
              </a:spcAft>
              <a:buSzPts val="500"/>
              <a:buNone/>
              <a:defRPr/>
            </a:lvl5pPr>
            <a:lvl6pPr lvl="5" algn="l">
              <a:lnSpc>
                <a:spcPct val="100000"/>
              </a:lnSpc>
              <a:spcBef>
                <a:spcPts val="0"/>
              </a:spcBef>
              <a:spcAft>
                <a:spcPts val="0"/>
              </a:spcAft>
              <a:buSzPts val="500"/>
              <a:buNone/>
              <a:defRPr/>
            </a:lvl6pPr>
            <a:lvl7pPr lvl="6" algn="l">
              <a:lnSpc>
                <a:spcPct val="100000"/>
              </a:lnSpc>
              <a:spcBef>
                <a:spcPts val="0"/>
              </a:spcBef>
              <a:spcAft>
                <a:spcPts val="0"/>
              </a:spcAft>
              <a:buSzPts val="500"/>
              <a:buNone/>
              <a:defRPr/>
            </a:lvl7pPr>
            <a:lvl8pPr lvl="7" algn="l">
              <a:lnSpc>
                <a:spcPct val="100000"/>
              </a:lnSpc>
              <a:spcBef>
                <a:spcPts val="0"/>
              </a:spcBef>
              <a:spcAft>
                <a:spcPts val="0"/>
              </a:spcAft>
              <a:buSzPts val="500"/>
              <a:buNone/>
              <a:defRPr/>
            </a:lvl8pPr>
            <a:lvl9pPr lvl="8" algn="l">
              <a:lnSpc>
                <a:spcPct val="100000"/>
              </a:lnSpc>
              <a:spcBef>
                <a:spcPts val="0"/>
              </a:spcBef>
              <a:spcAft>
                <a:spcPts val="0"/>
              </a:spcAft>
              <a:buSzPts val="500"/>
              <a:buNone/>
              <a:defRPr/>
            </a:lvl9pPr>
          </a:lstStyle>
          <a:p>
            <a:endParaRPr/>
          </a:p>
        </p:txBody>
      </p:sp>
      <p:sp>
        <p:nvSpPr>
          <p:cNvPr id="357" name="Google Shape;357;p79"/>
          <p:cNvSpPr txBox="1">
            <a:spLocks noGrp="1"/>
          </p:cNvSpPr>
          <p:nvPr>
            <p:ph type="sldNum" idx="12"/>
          </p:nvPr>
        </p:nvSpPr>
        <p:spPr>
          <a:xfrm>
            <a:off x="17223445" y="12712701"/>
            <a:ext cx="5487114" cy="730400"/>
          </a:xfrm>
          <a:prstGeom prst="rect">
            <a:avLst/>
          </a:prstGeom>
          <a:noFill/>
          <a:ln>
            <a:noFill/>
          </a:ln>
        </p:spPr>
        <p:txBody>
          <a:bodyPr spcFirstLastPara="1" wrap="square" lIns="34275" tIns="17125" rIns="34275" bIns="17125" anchor="ctr" anchorCtr="0">
            <a:noAutofit/>
          </a:bodyPr>
          <a:lstStyle>
            <a:lvl1pPr marL="0" marR="0" lvl="0" indent="0" algn="r">
              <a:lnSpc>
                <a:spcPct val="100000"/>
              </a:lnSpc>
              <a:spcBef>
                <a:spcPts val="0"/>
              </a:spcBef>
              <a:spcAft>
                <a:spcPts val="0"/>
              </a:spcAft>
              <a:buClr>
                <a:srgbClr val="000000"/>
              </a:buClr>
              <a:buSzPts val="900"/>
              <a:buFont typeface="Arial"/>
              <a:buNone/>
              <a:defRPr sz="2400" b="0" i="0" u="none" strike="noStrike" cap="none">
                <a:solidFill>
                  <a:schemeClr val="lt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2400" b="0" i="0" u="none" strike="noStrike" cap="none">
                <a:solidFill>
                  <a:schemeClr val="lt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2400" b="0" i="0" u="none" strike="noStrike" cap="none">
                <a:solidFill>
                  <a:schemeClr val="lt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2400" b="0" i="0" u="none" strike="noStrike" cap="none">
                <a:solidFill>
                  <a:schemeClr val="lt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2400" b="0" i="0" u="none" strike="noStrike" cap="none">
                <a:solidFill>
                  <a:schemeClr val="lt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2400" b="0" i="0" u="none" strike="noStrike" cap="none">
                <a:solidFill>
                  <a:schemeClr val="lt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2400" b="0" i="0" u="none" strike="noStrike" cap="none">
                <a:solidFill>
                  <a:schemeClr val="lt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2400" b="0" i="0" u="none" strike="noStrike" cap="none">
                <a:solidFill>
                  <a:schemeClr val="lt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2400" b="0" i="0" u="none" strike="noStrike" cap="none">
                <a:solidFill>
                  <a:schemeClr val="lt1"/>
                </a:solidFill>
                <a:latin typeface="Arial"/>
                <a:ea typeface="Arial"/>
                <a:cs typeface="Arial"/>
                <a:sym typeface="Arial"/>
              </a:defRPr>
            </a:lvl9pPr>
          </a:lstStyle>
          <a:p>
            <a:fld id="{00000000-1234-1234-1234-123412341234}" type="slidenum">
              <a:rPr lang="en" smtClean="0"/>
              <a:pPr/>
              <a:t>‹#›</a:t>
            </a:fld>
            <a:endParaRPr lang="en"/>
          </a:p>
        </p:txBody>
      </p:sp>
      <p:pic>
        <p:nvPicPr>
          <p:cNvPr id="358" name="Google Shape;358;p79"/>
          <p:cNvPicPr preferRelativeResize="0"/>
          <p:nvPr/>
        </p:nvPicPr>
        <p:blipFill rotWithShape="1">
          <a:blip r:embed="rId3">
            <a:alphaModFix/>
          </a:blip>
          <a:srcRect/>
          <a:stretch/>
        </p:blipFill>
        <p:spPr>
          <a:xfrm>
            <a:off x="17205780" y="906821"/>
            <a:ext cx="5226923" cy="5416789"/>
          </a:xfrm>
          <a:prstGeom prst="rect">
            <a:avLst/>
          </a:prstGeom>
          <a:noFill/>
          <a:ln>
            <a:noFill/>
          </a:ln>
        </p:spPr>
      </p:pic>
    </p:spTree>
    <p:extLst>
      <p:ext uri="{BB962C8B-B14F-4D97-AF65-F5344CB8AC3E}">
        <p14:creationId xmlns:p14="http://schemas.microsoft.com/office/powerpoint/2010/main" val="14124350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2">
    <p:spTree>
      <p:nvGrpSpPr>
        <p:cNvPr id="1" name=""/>
        <p:cNvGrpSpPr/>
        <p:nvPr/>
      </p:nvGrpSpPr>
      <p:grpSpPr>
        <a:xfrm>
          <a:off x="0" y="0"/>
          <a:ext cx="0" cy="0"/>
          <a:chOff x="0" y="0"/>
          <a:chExt cx="0" cy="0"/>
        </a:xfrm>
      </p:grpSpPr>
      <p:sp>
        <p:nvSpPr>
          <p:cNvPr id="2" name="Title 1"/>
          <p:cNvSpPr>
            <a:spLocks noGrp="1"/>
          </p:cNvSpPr>
          <p:nvPr>
            <p:ph type="title"/>
          </p:nvPr>
        </p:nvSpPr>
        <p:spPr>
          <a:xfrm>
            <a:off x="1663917" y="4191415"/>
            <a:ext cx="21033938" cy="4933537"/>
          </a:xfrm>
        </p:spPr>
        <p:txBody>
          <a:bodyPr anchor="b"/>
          <a:lstStyle>
            <a:lvl1pPr>
              <a:defRPr sz="12000"/>
            </a:lvl1pPr>
          </a:lstStyle>
          <a:p>
            <a:r>
              <a:rPr lang="en-US" dirty="0"/>
              <a:t>Click to edit Master title style</a:t>
            </a:r>
          </a:p>
        </p:txBody>
      </p:sp>
      <p:sp>
        <p:nvSpPr>
          <p:cNvPr id="3" name="Text Placeholder 2"/>
          <p:cNvSpPr>
            <a:spLocks noGrp="1"/>
          </p:cNvSpPr>
          <p:nvPr>
            <p:ph type="body" idx="1"/>
          </p:nvPr>
        </p:nvSpPr>
        <p:spPr>
          <a:xfrm>
            <a:off x="1663917" y="9178927"/>
            <a:ext cx="21033938" cy="3000374"/>
          </a:xfrm>
        </p:spPr>
        <p:txBody>
          <a:bodyPr/>
          <a:lstStyle>
            <a:lvl1pPr marL="0" indent="0">
              <a:buNone/>
              <a:defRPr sz="4801">
                <a:solidFill>
                  <a:schemeClr val="accent2"/>
                </a:solidFill>
              </a:defRPr>
            </a:lvl1pPr>
            <a:lvl2pPr marL="914393" indent="0">
              <a:buNone/>
              <a:defRPr sz="4001">
                <a:solidFill>
                  <a:schemeClr val="tx1">
                    <a:tint val="75000"/>
                  </a:schemeClr>
                </a:solidFill>
              </a:defRPr>
            </a:lvl2pPr>
            <a:lvl3pPr marL="1828785" indent="0">
              <a:buNone/>
              <a:defRPr sz="3600">
                <a:solidFill>
                  <a:schemeClr val="tx1">
                    <a:tint val="75000"/>
                  </a:schemeClr>
                </a:solidFill>
              </a:defRPr>
            </a:lvl3pPr>
            <a:lvl4pPr marL="2743178" indent="0">
              <a:buNone/>
              <a:defRPr sz="3200">
                <a:solidFill>
                  <a:schemeClr val="tx1">
                    <a:tint val="75000"/>
                  </a:schemeClr>
                </a:solidFill>
              </a:defRPr>
            </a:lvl4pPr>
            <a:lvl5pPr marL="3657569" indent="0">
              <a:buNone/>
              <a:defRPr sz="3200">
                <a:solidFill>
                  <a:schemeClr val="tx1">
                    <a:tint val="75000"/>
                  </a:schemeClr>
                </a:solidFill>
              </a:defRPr>
            </a:lvl5pPr>
            <a:lvl6pPr marL="4571962" indent="0">
              <a:buNone/>
              <a:defRPr sz="3200">
                <a:solidFill>
                  <a:schemeClr val="tx1">
                    <a:tint val="75000"/>
                  </a:schemeClr>
                </a:solidFill>
              </a:defRPr>
            </a:lvl6pPr>
            <a:lvl7pPr marL="5486354" indent="0">
              <a:buNone/>
              <a:defRPr sz="3200">
                <a:solidFill>
                  <a:schemeClr val="tx1">
                    <a:tint val="75000"/>
                  </a:schemeClr>
                </a:solidFill>
              </a:defRPr>
            </a:lvl7pPr>
            <a:lvl8pPr marL="6400747" indent="0">
              <a:buNone/>
              <a:defRPr sz="3200">
                <a:solidFill>
                  <a:schemeClr val="tx1">
                    <a:tint val="75000"/>
                  </a:schemeClr>
                </a:solidFill>
              </a:defRPr>
            </a:lvl8pPr>
            <a:lvl9pPr marL="7315138" indent="0">
              <a:buNone/>
              <a:defRPr sz="3200">
                <a:solidFill>
                  <a:schemeClr val="tx1">
                    <a:tint val="75000"/>
                  </a:schemeClr>
                </a:solidFill>
              </a:defRPr>
            </a:lvl9pPr>
          </a:lstStyle>
          <a:p>
            <a:pPr lvl="0"/>
            <a:r>
              <a:rPr lang="en-US" dirty="0"/>
              <a:t>Click to edit Master text styles</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AF9D7A-5BEE-9245-944A-197F51D542D9}" type="slidenum">
              <a:rPr lang="en-US" smtClean="0"/>
              <a:t>‹#›</a:t>
            </a:fld>
            <a:endParaRPr lang="en-US"/>
          </a:p>
        </p:txBody>
      </p:sp>
      <p:pic>
        <p:nvPicPr>
          <p:cNvPr id="4" name="Graphic 3">
            <a:extLst>
              <a:ext uri="{FF2B5EF4-FFF2-40B4-BE49-F238E27FC236}">
                <a16:creationId xmlns:a16="http://schemas.microsoft.com/office/drawing/2014/main" id="{7FC1BFA6-B719-2467-F8C3-35A339962643}"/>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6521521" y="3078499"/>
            <a:ext cx="32272690" cy="16136344"/>
          </a:xfrm>
          <a:prstGeom prst="rect">
            <a:avLst/>
          </a:prstGeom>
        </p:spPr>
      </p:pic>
      <p:pic>
        <p:nvPicPr>
          <p:cNvPr id="7" name="Graphic 14">
            <a:extLst>
              <a:ext uri="{FF2B5EF4-FFF2-40B4-BE49-F238E27FC236}">
                <a16:creationId xmlns:a16="http://schemas.microsoft.com/office/drawing/2014/main" id="{43348314-4B99-F2B7-8D62-0BD6013CF45A}"/>
              </a:ext>
            </a:extLst>
          </p:cNvPr>
          <p:cNvPicPr>
            <a:picLocks noChangeAspect="1"/>
          </p:cNvPicPr>
          <p:nvPr userDrawn="1"/>
        </p:nvPicPr>
        <p:blipFill>
          <a:blip r:embed="rId4"/>
          <a:srcRect/>
          <a:stretch/>
        </p:blipFill>
        <p:spPr>
          <a:xfrm>
            <a:off x="1453800" y="735100"/>
            <a:ext cx="3348739" cy="3348739"/>
          </a:xfrm>
          <a:prstGeom prst="rect">
            <a:avLst/>
          </a:prstGeom>
        </p:spPr>
      </p:pic>
    </p:spTree>
    <p:extLst>
      <p:ext uri="{BB962C8B-B14F-4D97-AF65-F5344CB8AC3E}">
        <p14:creationId xmlns:p14="http://schemas.microsoft.com/office/powerpoint/2010/main" val="335034000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1_Section Header" type="secHead">
  <p:cSld name="1_Section Header">
    <p:spTree>
      <p:nvGrpSpPr>
        <p:cNvPr id="1" name="Shape 359"/>
        <p:cNvGrpSpPr/>
        <p:nvPr/>
      </p:nvGrpSpPr>
      <p:grpSpPr>
        <a:xfrm>
          <a:off x="0" y="0"/>
          <a:ext cx="0" cy="0"/>
          <a:chOff x="0" y="0"/>
          <a:chExt cx="0" cy="0"/>
        </a:xfrm>
      </p:grpSpPr>
      <p:pic>
        <p:nvPicPr>
          <p:cNvPr id="360" name="Google Shape;360;p80"/>
          <p:cNvPicPr preferRelativeResize="0"/>
          <p:nvPr/>
        </p:nvPicPr>
        <p:blipFill rotWithShape="1">
          <a:blip r:embed="rId2">
            <a:alphaModFix/>
          </a:blip>
          <a:srcRect/>
          <a:stretch/>
        </p:blipFill>
        <p:spPr>
          <a:xfrm>
            <a:off x="1588" y="0"/>
            <a:ext cx="24384009" cy="13714219"/>
          </a:xfrm>
          <a:prstGeom prst="rect">
            <a:avLst/>
          </a:prstGeom>
          <a:noFill/>
          <a:ln>
            <a:noFill/>
          </a:ln>
        </p:spPr>
      </p:pic>
      <p:sp>
        <p:nvSpPr>
          <p:cNvPr id="361" name="Google Shape;361;p80"/>
          <p:cNvSpPr txBox="1">
            <a:spLocks noGrp="1"/>
          </p:cNvSpPr>
          <p:nvPr>
            <p:ph type="title"/>
          </p:nvPr>
        </p:nvSpPr>
        <p:spPr>
          <a:xfrm>
            <a:off x="1663918" y="3419477"/>
            <a:ext cx="14645107" cy="5705600"/>
          </a:xfrm>
          <a:prstGeom prst="rect">
            <a:avLst/>
          </a:prstGeom>
          <a:noFill/>
          <a:ln>
            <a:noFill/>
          </a:ln>
        </p:spPr>
        <p:txBody>
          <a:bodyPr spcFirstLastPara="1" wrap="square" lIns="34275" tIns="17125" rIns="34275" bIns="17125" anchor="b" anchorCtr="0">
            <a:normAutofit/>
          </a:bodyPr>
          <a:lstStyle>
            <a:lvl1pPr lvl="0" algn="l">
              <a:lnSpc>
                <a:spcPct val="90000"/>
              </a:lnSpc>
              <a:spcBef>
                <a:spcPts val="0"/>
              </a:spcBef>
              <a:spcAft>
                <a:spcPts val="0"/>
              </a:spcAft>
              <a:buClr>
                <a:schemeClr val="accent1"/>
              </a:buClr>
              <a:buSzPts val="4500"/>
              <a:buFont typeface="Arial"/>
              <a:buNone/>
              <a:defRPr sz="12000"/>
            </a:lvl1pPr>
            <a:lvl2pPr lvl="1" algn="l">
              <a:lnSpc>
                <a:spcPct val="100000"/>
              </a:lnSpc>
              <a:spcBef>
                <a:spcPts val="0"/>
              </a:spcBef>
              <a:spcAft>
                <a:spcPts val="0"/>
              </a:spcAft>
              <a:buSzPts val="500"/>
              <a:buNone/>
              <a:defRPr/>
            </a:lvl2pPr>
            <a:lvl3pPr lvl="2" algn="l">
              <a:lnSpc>
                <a:spcPct val="100000"/>
              </a:lnSpc>
              <a:spcBef>
                <a:spcPts val="0"/>
              </a:spcBef>
              <a:spcAft>
                <a:spcPts val="0"/>
              </a:spcAft>
              <a:buSzPts val="500"/>
              <a:buNone/>
              <a:defRPr/>
            </a:lvl3pPr>
            <a:lvl4pPr lvl="3" algn="l">
              <a:lnSpc>
                <a:spcPct val="100000"/>
              </a:lnSpc>
              <a:spcBef>
                <a:spcPts val="0"/>
              </a:spcBef>
              <a:spcAft>
                <a:spcPts val="0"/>
              </a:spcAft>
              <a:buSzPts val="500"/>
              <a:buNone/>
              <a:defRPr/>
            </a:lvl4pPr>
            <a:lvl5pPr lvl="4" algn="l">
              <a:lnSpc>
                <a:spcPct val="100000"/>
              </a:lnSpc>
              <a:spcBef>
                <a:spcPts val="0"/>
              </a:spcBef>
              <a:spcAft>
                <a:spcPts val="0"/>
              </a:spcAft>
              <a:buSzPts val="500"/>
              <a:buNone/>
              <a:defRPr/>
            </a:lvl5pPr>
            <a:lvl6pPr lvl="5" algn="l">
              <a:lnSpc>
                <a:spcPct val="100000"/>
              </a:lnSpc>
              <a:spcBef>
                <a:spcPts val="0"/>
              </a:spcBef>
              <a:spcAft>
                <a:spcPts val="0"/>
              </a:spcAft>
              <a:buSzPts val="500"/>
              <a:buNone/>
              <a:defRPr/>
            </a:lvl6pPr>
            <a:lvl7pPr lvl="6" algn="l">
              <a:lnSpc>
                <a:spcPct val="100000"/>
              </a:lnSpc>
              <a:spcBef>
                <a:spcPts val="0"/>
              </a:spcBef>
              <a:spcAft>
                <a:spcPts val="0"/>
              </a:spcAft>
              <a:buSzPts val="500"/>
              <a:buNone/>
              <a:defRPr/>
            </a:lvl7pPr>
            <a:lvl8pPr lvl="7" algn="l">
              <a:lnSpc>
                <a:spcPct val="100000"/>
              </a:lnSpc>
              <a:spcBef>
                <a:spcPts val="0"/>
              </a:spcBef>
              <a:spcAft>
                <a:spcPts val="0"/>
              </a:spcAft>
              <a:buSzPts val="500"/>
              <a:buNone/>
              <a:defRPr/>
            </a:lvl8pPr>
            <a:lvl9pPr lvl="8" algn="l">
              <a:lnSpc>
                <a:spcPct val="100000"/>
              </a:lnSpc>
              <a:spcBef>
                <a:spcPts val="0"/>
              </a:spcBef>
              <a:spcAft>
                <a:spcPts val="0"/>
              </a:spcAft>
              <a:buSzPts val="500"/>
              <a:buNone/>
              <a:defRPr/>
            </a:lvl9pPr>
          </a:lstStyle>
          <a:p>
            <a:endParaRPr/>
          </a:p>
        </p:txBody>
      </p:sp>
      <p:sp>
        <p:nvSpPr>
          <p:cNvPr id="362" name="Google Shape;362;p80"/>
          <p:cNvSpPr txBox="1">
            <a:spLocks noGrp="1"/>
          </p:cNvSpPr>
          <p:nvPr>
            <p:ph type="body" idx="1"/>
          </p:nvPr>
        </p:nvSpPr>
        <p:spPr>
          <a:xfrm>
            <a:off x="1663918" y="9178928"/>
            <a:ext cx="21033938" cy="3000000"/>
          </a:xfrm>
          <a:prstGeom prst="rect">
            <a:avLst/>
          </a:prstGeom>
          <a:noFill/>
          <a:ln>
            <a:noFill/>
          </a:ln>
        </p:spPr>
        <p:txBody>
          <a:bodyPr spcFirstLastPara="1" wrap="square" lIns="34275" tIns="17125" rIns="34275" bIns="17125" anchor="t" anchorCtr="0">
            <a:normAutofit/>
          </a:bodyPr>
          <a:lstStyle>
            <a:lvl1pPr marL="1219215" lvl="0" indent="-609608" algn="l">
              <a:lnSpc>
                <a:spcPct val="90000"/>
              </a:lnSpc>
              <a:spcBef>
                <a:spcPts val="1867"/>
              </a:spcBef>
              <a:spcAft>
                <a:spcPts val="0"/>
              </a:spcAft>
              <a:buClr>
                <a:srgbClr val="888888"/>
              </a:buClr>
              <a:buSzPts val="1800"/>
              <a:buNone/>
              <a:defRPr sz="4800">
                <a:solidFill>
                  <a:srgbClr val="888888"/>
                </a:solidFill>
              </a:defRPr>
            </a:lvl1pPr>
            <a:lvl2pPr marL="2438430" lvl="1" indent="-609608" algn="l">
              <a:lnSpc>
                <a:spcPct val="90000"/>
              </a:lnSpc>
              <a:spcBef>
                <a:spcPts val="1067"/>
              </a:spcBef>
              <a:spcAft>
                <a:spcPts val="0"/>
              </a:spcAft>
              <a:buClr>
                <a:srgbClr val="888888"/>
              </a:buClr>
              <a:buSzPts val="1500"/>
              <a:buNone/>
              <a:defRPr sz="4000">
                <a:solidFill>
                  <a:srgbClr val="888888"/>
                </a:solidFill>
              </a:defRPr>
            </a:lvl2pPr>
            <a:lvl3pPr marL="3657646" lvl="2" indent="-609608" algn="l">
              <a:lnSpc>
                <a:spcPct val="90000"/>
              </a:lnSpc>
              <a:spcBef>
                <a:spcPts val="1067"/>
              </a:spcBef>
              <a:spcAft>
                <a:spcPts val="0"/>
              </a:spcAft>
              <a:buClr>
                <a:srgbClr val="888888"/>
              </a:buClr>
              <a:buSzPts val="1300"/>
              <a:buNone/>
              <a:defRPr sz="3467">
                <a:solidFill>
                  <a:srgbClr val="888888"/>
                </a:solidFill>
              </a:defRPr>
            </a:lvl3pPr>
            <a:lvl4pPr marL="4876861" lvl="3" indent="-609608" algn="l">
              <a:lnSpc>
                <a:spcPct val="90000"/>
              </a:lnSpc>
              <a:spcBef>
                <a:spcPts val="1067"/>
              </a:spcBef>
              <a:spcAft>
                <a:spcPts val="0"/>
              </a:spcAft>
              <a:buClr>
                <a:srgbClr val="888888"/>
              </a:buClr>
              <a:buSzPts val="1200"/>
              <a:buNone/>
              <a:defRPr sz="3200">
                <a:solidFill>
                  <a:srgbClr val="888888"/>
                </a:solidFill>
              </a:defRPr>
            </a:lvl4pPr>
            <a:lvl5pPr marL="6096076" lvl="4" indent="-609608" algn="l">
              <a:lnSpc>
                <a:spcPct val="90000"/>
              </a:lnSpc>
              <a:spcBef>
                <a:spcPts val="1067"/>
              </a:spcBef>
              <a:spcAft>
                <a:spcPts val="0"/>
              </a:spcAft>
              <a:buClr>
                <a:srgbClr val="888888"/>
              </a:buClr>
              <a:buSzPts val="1200"/>
              <a:buNone/>
              <a:defRPr sz="3200">
                <a:solidFill>
                  <a:srgbClr val="888888"/>
                </a:solidFill>
              </a:defRPr>
            </a:lvl5pPr>
            <a:lvl6pPr marL="7315291" lvl="5" indent="-609608" algn="l">
              <a:lnSpc>
                <a:spcPct val="90000"/>
              </a:lnSpc>
              <a:spcBef>
                <a:spcPts val="1067"/>
              </a:spcBef>
              <a:spcAft>
                <a:spcPts val="0"/>
              </a:spcAft>
              <a:buClr>
                <a:srgbClr val="888888"/>
              </a:buClr>
              <a:buSzPts val="1200"/>
              <a:buNone/>
              <a:defRPr sz="3200">
                <a:solidFill>
                  <a:srgbClr val="888888"/>
                </a:solidFill>
              </a:defRPr>
            </a:lvl6pPr>
            <a:lvl7pPr marL="8534507" lvl="6" indent="-609608" algn="l">
              <a:lnSpc>
                <a:spcPct val="90000"/>
              </a:lnSpc>
              <a:spcBef>
                <a:spcPts val="1067"/>
              </a:spcBef>
              <a:spcAft>
                <a:spcPts val="0"/>
              </a:spcAft>
              <a:buClr>
                <a:srgbClr val="888888"/>
              </a:buClr>
              <a:buSzPts val="1200"/>
              <a:buNone/>
              <a:defRPr sz="3200">
                <a:solidFill>
                  <a:srgbClr val="888888"/>
                </a:solidFill>
              </a:defRPr>
            </a:lvl7pPr>
            <a:lvl8pPr marL="9753722" lvl="7" indent="-609608" algn="l">
              <a:lnSpc>
                <a:spcPct val="90000"/>
              </a:lnSpc>
              <a:spcBef>
                <a:spcPts val="1067"/>
              </a:spcBef>
              <a:spcAft>
                <a:spcPts val="0"/>
              </a:spcAft>
              <a:buClr>
                <a:srgbClr val="888888"/>
              </a:buClr>
              <a:buSzPts val="1200"/>
              <a:buNone/>
              <a:defRPr sz="3200">
                <a:solidFill>
                  <a:srgbClr val="888888"/>
                </a:solidFill>
              </a:defRPr>
            </a:lvl8pPr>
            <a:lvl9pPr marL="10972937" lvl="8" indent="-609608" algn="l">
              <a:lnSpc>
                <a:spcPct val="90000"/>
              </a:lnSpc>
              <a:spcBef>
                <a:spcPts val="1067"/>
              </a:spcBef>
              <a:spcAft>
                <a:spcPts val="0"/>
              </a:spcAft>
              <a:buClr>
                <a:srgbClr val="888888"/>
              </a:buClr>
              <a:buSzPts val="1200"/>
              <a:buNone/>
              <a:defRPr sz="3200">
                <a:solidFill>
                  <a:srgbClr val="888888"/>
                </a:solidFill>
              </a:defRPr>
            </a:lvl9pPr>
          </a:lstStyle>
          <a:p>
            <a:endParaRPr/>
          </a:p>
        </p:txBody>
      </p:sp>
      <p:sp>
        <p:nvSpPr>
          <p:cNvPr id="363" name="Google Shape;363;p80"/>
          <p:cNvSpPr txBox="1">
            <a:spLocks noGrp="1"/>
          </p:cNvSpPr>
          <p:nvPr>
            <p:ph type="ftr" idx="11"/>
          </p:nvPr>
        </p:nvSpPr>
        <p:spPr>
          <a:xfrm>
            <a:off x="8078252" y="12712701"/>
            <a:ext cx="8230672" cy="730400"/>
          </a:xfrm>
          <a:prstGeom prst="rect">
            <a:avLst/>
          </a:prstGeom>
          <a:noFill/>
          <a:ln>
            <a:noFill/>
          </a:ln>
        </p:spPr>
        <p:txBody>
          <a:bodyPr spcFirstLastPara="1" wrap="square" lIns="34275" tIns="17125" rIns="34275" bIns="17125" anchor="ctr" anchorCtr="0">
            <a:noAutofit/>
          </a:bodyPr>
          <a:lstStyle>
            <a:lvl1pPr lvl="0" algn="ctr">
              <a:lnSpc>
                <a:spcPct val="100000"/>
              </a:lnSpc>
              <a:spcBef>
                <a:spcPts val="0"/>
              </a:spcBef>
              <a:spcAft>
                <a:spcPts val="0"/>
              </a:spcAft>
              <a:buSzPts val="500"/>
              <a:buNone/>
              <a:defRPr/>
            </a:lvl1pPr>
            <a:lvl2pPr lvl="1" algn="l">
              <a:lnSpc>
                <a:spcPct val="100000"/>
              </a:lnSpc>
              <a:spcBef>
                <a:spcPts val="0"/>
              </a:spcBef>
              <a:spcAft>
                <a:spcPts val="0"/>
              </a:spcAft>
              <a:buSzPts val="500"/>
              <a:buNone/>
              <a:defRPr/>
            </a:lvl2pPr>
            <a:lvl3pPr lvl="2" algn="l">
              <a:lnSpc>
                <a:spcPct val="100000"/>
              </a:lnSpc>
              <a:spcBef>
                <a:spcPts val="0"/>
              </a:spcBef>
              <a:spcAft>
                <a:spcPts val="0"/>
              </a:spcAft>
              <a:buSzPts val="500"/>
              <a:buNone/>
              <a:defRPr/>
            </a:lvl3pPr>
            <a:lvl4pPr lvl="3" algn="l">
              <a:lnSpc>
                <a:spcPct val="100000"/>
              </a:lnSpc>
              <a:spcBef>
                <a:spcPts val="0"/>
              </a:spcBef>
              <a:spcAft>
                <a:spcPts val="0"/>
              </a:spcAft>
              <a:buSzPts val="500"/>
              <a:buNone/>
              <a:defRPr/>
            </a:lvl4pPr>
            <a:lvl5pPr lvl="4" algn="l">
              <a:lnSpc>
                <a:spcPct val="100000"/>
              </a:lnSpc>
              <a:spcBef>
                <a:spcPts val="0"/>
              </a:spcBef>
              <a:spcAft>
                <a:spcPts val="0"/>
              </a:spcAft>
              <a:buSzPts val="500"/>
              <a:buNone/>
              <a:defRPr/>
            </a:lvl5pPr>
            <a:lvl6pPr lvl="5" algn="l">
              <a:lnSpc>
                <a:spcPct val="100000"/>
              </a:lnSpc>
              <a:spcBef>
                <a:spcPts val="0"/>
              </a:spcBef>
              <a:spcAft>
                <a:spcPts val="0"/>
              </a:spcAft>
              <a:buSzPts val="500"/>
              <a:buNone/>
              <a:defRPr/>
            </a:lvl6pPr>
            <a:lvl7pPr lvl="6" algn="l">
              <a:lnSpc>
                <a:spcPct val="100000"/>
              </a:lnSpc>
              <a:spcBef>
                <a:spcPts val="0"/>
              </a:spcBef>
              <a:spcAft>
                <a:spcPts val="0"/>
              </a:spcAft>
              <a:buSzPts val="500"/>
              <a:buNone/>
              <a:defRPr/>
            </a:lvl7pPr>
            <a:lvl8pPr lvl="7" algn="l">
              <a:lnSpc>
                <a:spcPct val="100000"/>
              </a:lnSpc>
              <a:spcBef>
                <a:spcPts val="0"/>
              </a:spcBef>
              <a:spcAft>
                <a:spcPts val="0"/>
              </a:spcAft>
              <a:buSzPts val="500"/>
              <a:buNone/>
              <a:defRPr/>
            </a:lvl8pPr>
            <a:lvl9pPr lvl="8" algn="l">
              <a:lnSpc>
                <a:spcPct val="100000"/>
              </a:lnSpc>
              <a:spcBef>
                <a:spcPts val="0"/>
              </a:spcBef>
              <a:spcAft>
                <a:spcPts val="0"/>
              </a:spcAft>
              <a:buSzPts val="500"/>
              <a:buNone/>
              <a:defRPr/>
            </a:lvl9pPr>
          </a:lstStyle>
          <a:p>
            <a:endParaRPr/>
          </a:p>
        </p:txBody>
      </p:sp>
      <p:sp>
        <p:nvSpPr>
          <p:cNvPr id="364" name="Google Shape;364;p80"/>
          <p:cNvSpPr txBox="1">
            <a:spLocks noGrp="1"/>
          </p:cNvSpPr>
          <p:nvPr>
            <p:ph type="sldNum" idx="12"/>
          </p:nvPr>
        </p:nvSpPr>
        <p:spPr>
          <a:xfrm>
            <a:off x="17223445" y="12712701"/>
            <a:ext cx="5487114" cy="730400"/>
          </a:xfrm>
          <a:prstGeom prst="rect">
            <a:avLst/>
          </a:prstGeom>
          <a:noFill/>
          <a:ln>
            <a:noFill/>
          </a:ln>
        </p:spPr>
        <p:txBody>
          <a:bodyPr spcFirstLastPara="1" wrap="square" lIns="34275" tIns="17125" rIns="34275" bIns="17125" anchor="ctr" anchorCtr="0">
            <a:noAutofit/>
          </a:bodyPr>
          <a:lstStyle>
            <a:lvl1pPr marL="0" marR="0" lvl="0" indent="0" algn="r">
              <a:lnSpc>
                <a:spcPct val="100000"/>
              </a:lnSpc>
              <a:spcBef>
                <a:spcPts val="0"/>
              </a:spcBef>
              <a:spcAft>
                <a:spcPts val="0"/>
              </a:spcAft>
              <a:buClr>
                <a:srgbClr val="000000"/>
              </a:buClr>
              <a:buSzPts val="900"/>
              <a:buFont typeface="Arial"/>
              <a:buNone/>
              <a:defRPr sz="2400" b="0" i="0" u="none" strike="noStrike" cap="none">
                <a:solidFill>
                  <a:srgbClr val="005A83"/>
                </a:solidFill>
                <a:latin typeface="Open Sans"/>
                <a:ea typeface="Open Sans"/>
                <a:cs typeface="Open Sans"/>
                <a:sym typeface="Open Sans"/>
              </a:defRPr>
            </a:lvl1pPr>
            <a:lvl2pPr marL="0" marR="0" lvl="1" indent="0" algn="r">
              <a:lnSpc>
                <a:spcPct val="100000"/>
              </a:lnSpc>
              <a:spcBef>
                <a:spcPts val="0"/>
              </a:spcBef>
              <a:spcAft>
                <a:spcPts val="0"/>
              </a:spcAft>
              <a:buClr>
                <a:srgbClr val="000000"/>
              </a:buClr>
              <a:buSzPts val="900"/>
              <a:buFont typeface="Arial"/>
              <a:buNone/>
              <a:defRPr sz="2400" b="0" i="0" u="none" strike="noStrike" cap="none">
                <a:solidFill>
                  <a:srgbClr val="005A83"/>
                </a:solidFill>
                <a:latin typeface="Open Sans"/>
                <a:ea typeface="Open Sans"/>
                <a:cs typeface="Open Sans"/>
                <a:sym typeface="Open Sans"/>
              </a:defRPr>
            </a:lvl2pPr>
            <a:lvl3pPr marL="0" marR="0" lvl="2" indent="0" algn="r">
              <a:lnSpc>
                <a:spcPct val="100000"/>
              </a:lnSpc>
              <a:spcBef>
                <a:spcPts val="0"/>
              </a:spcBef>
              <a:spcAft>
                <a:spcPts val="0"/>
              </a:spcAft>
              <a:buClr>
                <a:srgbClr val="000000"/>
              </a:buClr>
              <a:buSzPts val="900"/>
              <a:buFont typeface="Arial"/>
              <a:buNone/>
              <a:defRPr sz="2400" b="0" i="0" u="none" strike="noStrike" cap="none">
                <a:solidFill>
                  <a:srgbClr val="005A83"/>
                </a:solidFill>
                <a:latin typeface="Open Sans"/>
                <a:ea typeface="Open Sans"/>
                <a:cs typeface="Open Sans"/>
                <a:sym typeface="Open Sans"/>
              </a:defRPr>
            </a:lvl3pPr>
            <a:lvl4pPr marL="0" marR="0" lvl="3" indent="0" algn="r">
              <a:lnSpc>
                <a:spcPct val="100000"/>
              </a:lnSpc>
              <a:spcBef>
                <a:spcPts val="0"/>
              </a:spcBef>
              <a:spcAft>
                <a:spcPts val="0"/>
              </a:spcAft>
              <a:buClr>
                <a:srgbClr val="000000"/>
              </a:buClr>
              <a:buSzPts val="900"/>
              <a:buFont typeface="Arial"/>
              <a:buNone/>
              <a:defRPr sz="2400" b="0" i="0" u="none" strike="noStrike" cap="none">
                <a:solidFill>
                  <a:srgbClr val="005A83"/>
                </a:solidFill>
                <a:latin typeface="Open Sans"/>
                <a:ea typeface="Open Sans"/>
                <a:cs typeface="Open Sans"/>
                <a:sym typeface="Open Sans"/>
              </a:defRPr>
            </a:lvl4pPr>
            <a:lvl5pPr marL="0" marR="0" lvl="4" indent="0" algn="r">
              <a:lnSpc>
                <a:spcPct val="100000"/>
              </a:lnSpc>
              <a:spcBef>
                <a:spcPts val="0"/>
              </a:spcBef>
              <a:spcAft>
                <a:spcPts val="0"/>
              </a:spcAft>
              <a:buClr>
                <a:srgbClr val="000000"/>
              </a:buClr>
              <a:buSzPts val="900"/>
              <a:buFont typeface="Arial"/>
              <a:buNone/>
              <a:defRPr sz="2400" b="0" i="0" u="none" strike="noStrike" cap="none">
                <a:solidFill>
                  <a:srgbClr val="005A83"/>
                </a:solidFill>
                <a:latin typeface="Open Sans"/>
                <a:ea typeface="Open Sans"/>
                <a:cs typeface="Open Sans"/>
                <a:sym typeface="Open Sans"/>
              </a:defRPr>
            </a:lvl5pPr>
            <a:lvl6pPr marL="0" marR="0" lvl="5" indent="0" algn="r">
              <a:lnSpc>
                <a:spcPct val="100000"/>
              </a:lnSpc>
              <a:spcBef>
                <a:spcPts val="0"/>
              </a:spcBef>
              <a:spcAft>
                <a:spcPts val="0"/>
              </a:spcAft>
              <a:buClr>
                <a:srgbClr val="000000"/>
              </a:buClr>
              <a:buSzPts val="900"/>
              <a:buFont typeface="Arial"/>
              <a:buNone/>
              <a:defRPr sz="2400" b="0" i="0" u="none" strike="noStrike" cap="none">
                <a:solidFill>
                  <a:srgbClr val="005A83"/>
                </a:solidFill>
                <a:latin typeface="Open Sans"/>
                <a:ea typeface="Open Sans"/>
                <a:cs typeface="Open Sans"/>
                <a:sym typeface="Open Sans"/>
              </a:defRPr>
            </a:lvl6pPr>
            <a:lvl7pPr marL="0" marR="0" lvl="6" indent="0" algn="r">
              <a:lnSpc>
                <a:spcPct val="100000"/>
              </a:lnSpc>
              <a:spcBef>
                <a:spcPts val="0"/>
              </a:spcBef>
              <a:spcAft>
                <a:spcPts val="0"/>
              </a:spcAft>
              <a:buClr>
                <a:srgbClr val="000000"/>
              </a:buClr>
              <a:buSzPts val="900"/>
              <a:buFont typeface="Arial"/>
              <a:buNone/>
              <a:defRPr sz="2400" b="0" i="0" u="none" strike="noStrike" cap="none">
                <a:solidFill>
                  <a:srgbClr val="005A83"/>
                </a:solidFill>
                <a:latin typeface="Open Sans"/>
                <a:ea typeface="Open Sans"/>
                <a:cs typeface="Open Sans"/>
                <a:sym typeface="Open Sans"/>
              </a:defRPr>
            </a:lvl7pPr>
            <a:lvl8pPr marL="0" marR="0" lvl="7" indent="0" algn="r">
              <a:lnSpc>
                <a:spcPct val="100000"/>
              </a:lnSpc>
              <a:spcBef>
                <a:spcPts val="0"/>
              </a:spcBef>
              <a:spcAft>
                <a:spcPts val="0"/>
              </a:spcAft>
              <a:buClr>
                <a:srgbClr val="000000"/>
              </a:buClr>
              <a:buSzPts val="900"/>
              <a:buFont typeface="Arial"/>
              <a:buNone/>
              <a:defRPr sz="2400" b="0" i="0" u="none" strike="noStrike" cap="none">
                <a:solidFill>
                  <a:srgbClr val="005A83"/>
                </a:solidFill>
                <a:latin typeface="Open Sans"/>
                <a:ea typeface="Open Sans"/>
                <a:cs typeface="Open Sans"/>
                <a:sym typeface="Open Sans"/>
              </a:defRPr>
            </a:lvl8pPr>
            <a:lvl9pPr marL="0" marR="0" lvl="8" indent="0" algn="r">
              <a:lnSpc>
                <a:spcPct val="100000"/>
              </a:lnSpc>
              <a:spcBef>
                <a:spcPts val="0"/>
              </a:spcBef>
              <a:spcAft>
                <a:spcPts val="0"/>
              </a:spcAft>
              <a:buClr>
                <a:srgbClr val="000000"/>
              </a:buClr>
              <a:buSzPts val="900"/>
              <a:buFont typeface="Arial"/>
              <a:buNone/>
              <a:defRPr sz="2400" b="0" i="0" u="none" strike="noStrike" cap="none">
                <a:solidFill>
                  <a:srgbClr val="005A83"/>
                </a:solidFill>
                <a:latin typeface="Open Sans"/>
                <a:ea typeface="Open Sans"/>
                <a:cs typeface="Open Sans"/>
                <a:sym typeface="Open Sans"/>
              </a:defRPr>
            </a:lvl9pPr>
          </a:lstStyle>
          <a:p>
            <a:fld id="{00000000-1234-1234-1234-123412341234}" type="slidenum">
              <a:rPr lang="en" smtClean="0"/>
              <a:pPr/>
              <a:t>‹#›</a:t>
            </a:fld>
            <a:endParaRPr lang="en"/>
          </a:p>
        </p:txBody>
      </p:sp>
      <p:pic>
        <p:nvPicPr>
          <p:cNvPr id="365" name="Google Shape;365;p80"/>
          <p:cNvPicPr preferRelativeResize="0"/>
          <p:nvPr/>
        </p:nvPicPr>
        <p:blipFill rotWithShape="1">
          <a:blip r:embed="rId3">
            <a:alphaModFix/>
          </a:blip>
          <a:srcRect/>
          <a:stretch/>
        </p:blipFill>
        <p:spPr>
          <a:xfrm>
            <a:off x="17205780" y="794856"/>
            <a:ext cx="5226923" cy="5416789"/>
          </a:xfrm>
          <a:prstGeom prst="rect">
            <a:avLst/>
          </a:prstGeom>
          <a:noFill/>
          <a:ln>
            <a:noFill/>
          </a:ln>
        </p:spPr>
      </p:pic>
    </p:spTree>
    <p:extLst>
      <p:ext uri="{BB962C8B-B14F-4D97-AF65-F5344CB8AC3E}">
        <p14:creationId xmlns:p14="http://schemas.microsoft.com/office/powerpoint/2010/main" val="201228993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366"/>
        <p:cNvGrpSpPr/>
        <p:nvPr/>
      </p:nvGrpSpPr>
      <p:grpSpPr>
        <a:xfrm>
          <a:off x="0" y="0"/>
          <a:ext cx="0" cy="0"/>
          <a:chOff x="0" y="0"/>
          <a:chExt cx="0" cy="0"/>
        </a:xfrm>
      </p:grpSpPr>
      <p:sp>
        <p:nvSpPr>
          <p:cNvPr id="367" name="Google Shape;367;p81"/>
          <p:cNvSpPr txBox="1">
            <a:spLocks noGrp="1"/>
          </p:cNvSpPr>
          <p:nvPr>
            <p:ph type="title"/>
          </p:nvPr>
        </p:nvSpPr>
        <p:spPr>
          <a:xfrm>
            <a:off x="1676618" y="730251"/>
            <a:ext cx="19092886" cy="2651200"/>
          </a:xfrm>
          <a:prstGeom prst="rect">
            <a:avLst/>
          </a:prstGeom>
          <a:noFill/>
          <a:ln>
            <a:noFill/>
          </a:ln>
        </p:spPr>
        <p:txBody>
          <a:bodyPr spcFirstLastPara="1" wrap="square" lIns="34275" tIns="17125" rIns="34275" bIns="17125" anchor="ctr" anchorCtr="0">
            <a:normAutofit/>
          </a:bodyPr>
          <a:lstStyle>
            <a:lvl1pPr lvl="0" algn="l">
              <a:lnSpc>
                <a:spcPct val="90000"/>
              </a:lnSpc>
              <a:spcBef>
                <a:spcPts val="0"/>
              </a:spcBef>
              <a:spcAft>
                <a:spcPts val="0"/>
              </a:spcAft>
              <a:buClr>
                <a:schemeClr val="accent1"/>
              </a:buClr>
              <a:buSzPts val="700"/>
              <a:buNone/>
              <a:defRPr/>
            </a:lvl1pPr>
            <a:lvl2pPr lvl="1" algn="l">
              <a:lnSpc>
                <a:spcPct val="100000"/>
              </a:lnSpc>
              <a:spcBef>
                <a:spcPts val="0"/>
              </a:spcBef>
              <a:spcAft>
                <a:spcPts val="0"/>
              </a:spcAft>
              <a:buSzPts val="500"/>
              <a:buNone/>
              <a:defRPr/>
            </a:lvl2pPr>
            <a:lvl3pPr lvl="2" algn="l">
              <a:lnSpc>
                <a:spcPct val="100000"/>
              </a:lnSpc>
              <a:spcBef>
                <a:spcPts val="0"/>
              </a:spcBef>
              <a:spcAft>
                <a:spcPts val="0"/>
              </a:spcAft>
              <a:buSzPts val="500"/>
              <a:buNone/>
              <a:defRPr/>
            </a:lvl3pPr>
            <a:lvl4pPr lvl="3" algn="l">
              <a:lnSpc>
                <a:spcPct val="100000"/>
              </a:lnSpc>
              <a:spcBef>
                <a:spcPts val="0"/>
              </a:spcBef>
              <a:spcAft>
                <a:spcPts val="0"/>
              </a:spcAft>
              <a:buSzPts val="500"/>
              <a:buNone/>
              <a:defRPr/>
            </a:lvl4pPr>
            <a:lvl5pPr lvl="4" algn="l">
              <a:lnSpc>
                <a:spcPct val="100000"/>
              </a:lnSpc>
              <a:spcBef>
                <a:spcPts val="0"/>
              </a:spcBef>
              <a:spcAft>
                <a:spcPts val="0"/>
              </a:spcAft>
              <a:buSzPts val="500"/>
              <a:buNone/>
              <a:defRPr/>
            </a:lvl5pPr>
            <a:lvl6pPr lvl="5" algn="l">
              <a:lnSpc>
                <a:spcPct val="100000"/>
              </a:lnSpc>
              <a:spcBef>
                <a:spcPts val="0"/>
              </a:spcBef>
              <a:spcAft>
                <a:spcPts val="0"/>
              </a:spcAft>
              <a:buSzPts val="500"/>
              <a:buNone/>
              <a:defRPr/>
            </a:lvl6pPr>
            <a:lvl7pPr lvl="6" algn="l">
              <a:lnSpc>
                <a:spcPct val="100000"/>
              </a:lnSpc>
              <a:spcBef>
                <a:spcPts val="0"/>
              </a:spcBef>
              <a:spcAft>
                <a:spcPts val="0"/>
              </a:spcAft>
              <a:buSzPts val="500"/>
              <a:buNone/>
              <a:defRPr/>
            </a:lvl7pPr>
            <a:lvl8pPr lvl="7" algn="l">
              <a:lnSpc>
                <a:spcPct val="100000"/>
              </a:lnSpc>
              <a:spcBef>
                <a:spcPts val="0"/>
              </a:spcBef>
              <a:spcAft>
                <a:spcPts val="0"/>
              </a:spcAft>
              <a:buSzPts val="500"/>
              <a:buNone/>
              <a:defRPr/>
            </a:lvl8pPr>
            <a:lvl9pPr lvl="8" algn="l">
              <a:lnSpc>
                <a:spcPct val="100000"/>
              </a:lnSpc>
              <a:spcBef>
                <a:spcPts val="0"/>
              </a:spcBef>
              <a:spcAft>
                <a:spcPts val="0"/>
              </a:spcAft>
              <a:buSzPts val="500"/>
              <a:buNone/>
              <a:defRPr/>
            </a:lvl9pPr>
          </a:lstStyle>
          <a:p>
            <a:endParaRPr/>
          </a:p>
        </p:txBody>
      </p:sp>
      <p:sp>
        <p:nvSpPr>
          <p:cNvPr id="368" name="Google Shape;368;p81"/>
          <p:cNvSpPr txBox="1">
            <a:spLocks noGrp="1"/>
          </p:cNvSpPr>
          <p:nvPr>
            <p:ph type="ftr" idx="11"/>
          </p:nvPr>
        </p:nvSpPr>
        <p:spPr>
          <a:xfrm>
            <a:off x="8078252" y="12712701"/>
            <a:ext cx="8230672" cy="730400"/>
          </a:xfrm>
          <a:prstGeom prst="rect">
            <a:avLst/>
          </a:prstGeom>
          <a:noFill/>
          <a:ln>
            <a:noFill/>
          </a:ln>
        </p:spPr>
        <p:txBody>
          <a:bodyPr spcFirstLastPara="1" wrap="square" lIns="34275" tIns="17125" rIns="34275" bIns="17125" anchor="ctr" anchorCtr="0">
            <a:noAutofit/>
          </a:bodyPr>
          <a:lstStyle>
            <a:lvl1pPr lvl="0" algn="ctr">
              <a:lnSpc>
                <a:spcPct val="100000"/>
              </a:lnSpc>
              <a:spcBef>
                <a:spcPts val="0"/>
              </a:spcBef>
              <a:spcAft>
                <a:spcPts val="0"/>
              </a:spcAft>
              <a:buSzPts val="500"/>
              <a:buNone/>
              <a:defRPr/>
            </a:lvl1pPr>
            <a:lvl2pPr lvl="1" algn="l">
              <a:lnSpc>
                <a:spcPct val="100000"/>
              </a:lnSpc>
              <a:spcBef>
                <a:spcPts val="0"/>
              </a:spcBef>
              <a:spcAft>
                <a:spcPts val="0"/>
              </a:spcAft>
              <a:buSzPts val="500"/>
              <a:buNone/>
              <a:defRPr/>
            </a:lvl2pPr>
            <a:lvl3pPr lvl="2" algn="l">
              <a:lnSpc>
                <a:spcPct val="100000"/>
              </a:lnSpc>
              <a:spcBef>
                <a:spcPts val="0"/>
              </a:spcBef>
              <a:spcAft>
                <a:spcPts val="0"/>
              </a:spcAft>
              <a:buSzPts val="500"/>
              <a:buNone/>
              <a:defRPr/>
            </a:lvl3pPr>
            <a:lvl4pPr lvl="3" algn="l">
              <a:lnSpc>
                <a:spcPct val="100000"/>
              </a:lnSpc>
              <a:spcBef>
                <a:spcPts val="0"/>
              </a:spcBef>
              <a:spcAft>
                <a:spcPts val="0"/>
              </a:spcAft>
              <a:buSzPts val="500"/>
              <a:buNone/>
              <a:defRPr/>
            </a:lvl4pPr>
            <a:lvl5pPr lvl="4" algn="l">
              <a:lnSpc>
                <a:spcPct val="100000"/>
              </a:lnSpc>
              <a:spcBef>
                <a:spcPts val="0"/>
              </a:spcBef>
              <a:spcAft>
                <a:spcPts val="0"/>
              </a:spcAft>
              <a:buSzPts val="500"/>
              <a:buNone/>
              <a:defRPr/>
            </a:lvl5pPr>
            <a:lvl6pPr lvl="5" algn="l">
              <a:lnSpc>
                <a:spcPct val="100000"/>
              </a:lnSpc>
              <a:spcBef>
                <a:spcPts val="0"/>
              </a:spcBef>
              <a:spcAft>
                <a:spcPts val="0"/>
              </a:spcAft>
              <a:buSzPts val="500"/>
              <a:buNone/>
              <a:defRPr/>
            </a:lvl6pPr>
            <a:lvl7pPr lvl="6" algn="l">
              <a:lnSpc>
                <a:spcPct val="100000"/>
              </a:lnSpc>
              <a:spcBef>
                <a:spcPts val="0"/>
              </a:spcBef>
              <a:spcAft>
                <a:spcPts val="0"/>
              </a:spcAft>
              <a:buSzPts val="500"/>
              <a:buNone/>
              <a:defRPr/>
            </a:lvl7pPr>
            <a:lvl8pPr lvl="7" algn="l">
              <a:lnSpc>
                <a:spcPct val="100000"/>
              </a:lnSpc>
              <a:spcBef>
                <a:spcPts val="0"/>
              </a:spcBef>
              <a:spcAft>
                <a:spcPts val="0"/>
              </a:spcAft>
              <a:buSzPts val="500"/>
              <a:buNone/>
              <a:defRPr/>
            </a:lvl8pPr>
            <a:lvl9pPr lvl="8" algn="l">
              <a:lnSpc>
                <a:spcPct val="100000"/>
              </a:lnSpc>
              <a:spcBef>
                <a:spcPts val="0"/>
              </a:spcBef>
              <a:spcAft>
                <a:spcPts val="0"/>
              </a:spcAft>
              <a:buSzPts val="500"/>
              <a:buNone/>
              <a:defRPr/>
            </a:lvl9pPr>
          </a:lstStyle>
          <a:p>
            <a:endParaRPr/>
          </a:p>
        </p:txBody>
      </p:sp>
      <p:sp>
        <p:nvSpPr>
          <p:cNvPr id="369" name="Google Shape;369;p81"/>
          <p:cNvSpPr txBox="1">
            <a:spLocks noGrp="1"/>
          </p:cNvSpPr>
          <p:nvPr>
            <p:ph type="sldNum" idx="12"/>
          </p:nvPr>
        </p:nvSpPr>
        <p:spPr>
          <a:xfrm>
            <a:off x="17223445" y="12712701"/>
            <a:ext cx="5487114" cy="730400"/>
          </a:xfrm>
          <a:prstGeom prst="rect">
            <a:avLst/>
          </a:prstGeom>
          <a:noFill/>
          <a:ln>
            <a:noFill/>
          </a:ln>
        </p:spPr>
        <p:txBody>
          <a:bodyPr spcFirstLastPara="1" wrap="square" lIns="34275" tIns="17125" rIns="34275" bIns="17125" anchor="ctr" anchorCtr="0">
            <a:noAutofit/>
          </a:bodyPr>
          <a:lstStyle>
            <a:lvl1pPr marL="0" marR="0" lvl="0" indent="0" algn="r">
              <a:lnSpc>
                <a:spcPct val="100000"/>
              </a:lnSpc>
              <a:spcBef>
                <a:spcPts val="0"/>
              </a:spcBef>
              <a:spcAft>
                <a:spcPts val="0"/>
              </a:spcAft>
              <a:buClr>
                <a:srgbClr val="000000"/>
              </a:buClr>
              <a:buSzPts val="900"/>
              <a:buFont typeface="Arial"/>
              <a:buNone/>
              <a:defRPr sz="2400" b="0" i="0" u="none" strike="noStrike" cap="none">
                <a:solidFill>
                  <a:srgbClr val="005A83"/>
                </a:solidFill>
                <a:latin typeface="Open Sans"/>
                <a:ea typeface="Open Sans"/>
                <a:cs typeface="Open Sans"/>
                <a:sym typeface="Open Sans"/>
              </a:defRPr>
            </a:lvl1pPr>
            <a:lvl2pPr marL="0" marR="0" lvl="1" indent="0" algn="r">
              <a:lnSpc>
                <a:spcPct val="100000"/>
              </a:lnSpc>
              <a:spcBef>
                <a:spcPts val="0"/>
              </a:spcBef>
              <a:spcAft>
                <a:spcPts val="0"/>
              </a:spcAft>
              <a:buClr>
                <a:srgbClr val="000000"/>
              </a:buClr>
              <a:buSzPts val="900"/>
              <a:buFont typeface="Arial"/>
              <a:buNone/>
              <a:defRPr sz="2400" b="0" i="0" u="none" strike="noStrike" cap="none">
                <a:solidFill>
                  <a:srgbClr val="005A83"/>
                </a:solidFill>
                <a:latin typeface="Open Sans"/>
                <a:ea typeface="Open Sans"/>
                <a:cs typeface="Open Sans"/>
                <a:sym typeface="Open Sans"/>
              </a:defRPr>
            </a:lvl2pPr>
            <a:lvl3pPr marL="0" marR="0" lvl="2" indent="0" algn="r">
              <a:lnSpc>
                <a:spcPct val="100000"/>
              </a:lnSpc>
              <a:spcBef>
                <a:spcPts val="0"/>
              </a:spcBef>
              <a:spcAft>
                <a:spcPts val="0"/>
              </a:spcAft>
              <a:buClr>
                <a:srgbClr val="000000"/>
              </a:buClr>
              <a:buSzPts val="900"/>
              <a:buFont typeface="Arial"/>
              <a:buNone/>
              <a:defRPr sz="2400" b="0" i="0" u="none" strike="noStrike" cap="none">
                <a:solidFill>
                  <a:srgbClr val="005A83"/>
                </a:solidFill>
                <a:latin typeface="Open Sans"/>
                <a:ea typeface="Open Sans"/>
                <a:cs typeface="Open Sans"/>
                <a:sym typeface="Open Sans"/>
              </a:defRPr>
            </a:lvl3pPr>
            <a:lvl4pPr marL="0" marR="0" lvl="3" indent="0" algn="r">
              <a:lnSpc>
                <a:spcPct val="100000"/>
              </a:lnSpc>
              <a:spcBef>
                <a:spcPts val="0"/>
              </a:spcBef>
              <a:spcAft>
                <a:spcPts val="0"/>
              </a:spcAft>
              <a:buClr>
                <a:srgbClr val="000000"/>
              </a:buClr>
              <a:buSzPts val="900"/>
              <a:buFont typeface="Arial"/>
              <a:buNone/>
              <a:defRPr sz="2400" b="0" i="0" u="none" strike="noStrike" cap="none">
                <a:solidFill>
                  <a:srgbClr val="005A83"/>
                </a:solidFill>
                <a:latin typeface="Open Sans"/>
                <a:ea typeface="Open Sans"/>
                <a:cs typeface="Open Sans"/>
                <a:sym typeface="Open Sans"/>
              </a:defRPr>
            </a:lvl4pPr>
            <a:lvl5pPr marL="0" marR="0" lvl="4" indent="0" algn="r">
              <a:lnSpc>
                <a:spcPct val="100000"/>
              </a:lnSpc>
              <a:spcBef>
                <a:spcPts val="0"/>
              </a:spcBef>
              <a:spcAft>
                <a:spcPts val="0"/>
              </a:spcAft>
              <a:buClr>
                <a:srgbClr val="000000"/>
              </a:buClr>
              <a:buSzPts val="900"/>
              <a:buFont typeface="Arial"/>
              <a:buNone/>
              <a:defRPr sz="2400" b="0" i="0" u="none" strike="noStrike" cap="none">
                <a:solidFill>
                  <a:srgbClr val="005A83"/>
                </a:solidFill>
                <a:latin typeface="Open Sans"/>
                <a:ea typeface="Open Sans"/>
                <a:cs typeface="Open Sans"/>
                <a:sym typeface="Open Sans"/>
              </a:defRPr>
            </a:lvl5pPr>
            <a:lvl6pPr marL="0" marR="0" lvl="5" indent="0" algn="r">
              <a:lnSpc>
                <a:spcPct val="100000"/>
              </a:lnSpc>
              <a:spcBef>
                <a:spcPts val="0"/>
              </a:spcBef>
              <a:spcAft>
                <a:spcPts val="0"/>
              </a:spcAft>
              <a:buClr>
                <a:srgbClr val="000000"/>
              </a:buClr>
              <a:buSzPts val="900"/>
              <a:buFont typeface="Arial"/>
              <a:buNone/>
              <a:defRPr sz="2400" b="0" i="0" u="none" strike="noStrike" cap="none">
                <a:solidFill>
                  <a:srgbClr val="005A83"/>
                </a:solidFill>
                <a:latin typeface="Open Sans"/>
                <a:ea typeface="Open Sans"/>
                <a:cs typeface="Open Sans"/>
                <a:sym typeface="Open Sans"/>
              </a:defRPr>
            </a:lvl6pPr>
            <a:lvl7pPr marL="0" marR="0" lvl="6" indent="0" algn="r">
              <a:lnSpc>
                <a:spcPct val="100000"/>
              </a:lnSpc>
              <a:spcBef>
                <a:spcPts val="0"/>
              </a:spcBef>
              <a:spcAft>
                <a:spcPts val="0"/>
              </a:spcAft>
              <a:buClr>
                <a:srgbClr val="000000"/>
              </a:buClr>
              <a:buSzPts val="900"/>
              <a:buFont typeface="Arial"/>
              <a:buNone/>
              <a:defRPr sz="2400" b="0" i="0" u="none" strike="noStrike" cap="none">
                <a:solidFill>
                  <a:srgbClr val="005A83"/>
                </a:solidFill>
                <a:latin typeface="Open Sans"/>
                <a:ea typeface="Open Sans"/>
                <a:cs typeface="Open Sans"/>
                <a:sym typeface="Open Sans"/>
              </a:defRPr>
            </a:lvl7pPr>
            <a:lvl8pPr marL="0" marR="0" lvl="7" indent="0" algn="r">
              <a:lnSpc>
                <a:spcPct val="100000"/>
              </a:lnSpc>
              <a:spcBef>
                <a:spcPts val="0"/>
              </a:spcBef>
              <a:spcAft>
                <a:spcPts val="0"/>
              </a:spcAft>
              <a:buClr>
                <a:srgbClr val="000000"/>
              </a:buClr>
              <a:buSzPts val="900"/>
              <a:buFont typeface="Arial"/>
              <a:buNone/>
              <a:defRPr sz="2400" b="0" i="0" u="none" strike="noStrike" cap="none">
                <a:solidFill>
                  <a:srgbClr val="005A83"/>
                </a:solidFill>
                <a:latin typeface="Open Sans"/>
                <a:ea typeface="Open Sans"/>
                <a:cs typeface="Open Sans"/>
                <a:sym typeface="Open Sans"/>
              </a:defRPr>
            </a:lvl8pPr>
            <a:lvl9pPr marL="0" marR="0" lvl="8" indent="0" algn="r">
              <a:lnSpc>
                <a:spcPct val="100000"/>
              </a:lnSpc>
              <a:spcBef>
                <a:spcPts val="0"/>
              </a:spcBef>
              <a:spcAft>
                <a:spcPts val="0"/>
              </a:spcAft>
              <a:buClr>
                <a:srgbClr val="000000"/>
              </a:buClr>
              <a:buSzPts val="900"/>
              <a:buFont typeface="Arial"/>
              <a:buNone/>
              <a:defRPr sz="2400" b="0" i="0" u="none" strike="noStrike" cap="none">
                <a:solidFill>
                  <a:srgbClr val="005A83"/>
                </a:solidFill>
                <a:latin typeface="Open Sans"/>
                <a:ea typeface="Open Sans"/>
                <a:cs typeface="Open Sans"/>
                <a:sym typeface="Open Sans"/>
              </a:defRPr>
            </a:lvl9pPr>
          </a:lstStyle>
          <a:p>
            <a:fld id="{00000000-1234-1234-1234-123412341234}" type="slidenum">
              <a:rPr lang="en" smtClean="0"/>
              <a:pPr/>
              <a:t>‹#›</a:t>
            </a:fld>
            <a:endParaRPr lang="en"/>
          </a:p>
        </p:txBody>
      </p:sp>
      <p:pic>
        <p:nvPicPr>
          <p:cNvPr id="370" name="Google Shape;370;p81"/>
          <p:cNvPicPr preferRelativeResize="0"/>
          <p:nvPr/>
        </p:nvPicPr>
        <p:blipFill rotWithShape="1">
          <a:blip r:embed="rId2">
            <a:alphaModFix/>
          </a:blip>
          <a:srcRect/>
          <a:stretch/>
        </p:blipFill>
        <p:spPr>
          <a:xfrm>
            <a:off x="21491357" y="730251"/>
            <a:ext cx="2438400" cy="2526971"/>
          </a:xfrm>
          <a:prstGeom prst="rect">
            <a:avLst/>
          </a:prstGeom>
          <a:noFill/>
          <a:ln>
            <a:noFill/>
          </a:ln>
        </p:spPr>
      </p:pic>
    </p:spTree>
    <p:extLst>
      <p:ext uri="{BB962C8B-B14F-4D97-AF65-F5344CB8AC3E}">
        <p14:creationId xmlns:p14="http://schemas.microsoft.com/office/powerpoint/2010/main" val="43926150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omparison" type="twoTxTwoObj">
  <p:cSld name="Comparison">
    <p:spTree>
      <p:nvGrpSpPr>
        <p:cNvPr id="1" name="Shape 371"/>
        <p:cNvGrpSpPr/>
        <p:nvPr/>
      </p:nvGrpSpPr>
      <p:grpSpPr>
        <a:xfrm>
          <a:off x="0" y="0"/>
          <a:ext cx="0" cy="0"/>
          <a:chOff x="0" y="0"/>
          <a:chExt cx="0" cy="0"/>
        </a:xfrm>
      </p:grpSpPr>
      <p:sp>
        <p:nvSpPr>
          <p:cNvPr id="372" name="Google Shape;372;p82"/>
          <p:cNvSpPr txBox="1">
            <a:spLocks noGrp="1"/>
          </p:cNvSpPr>
          <p:nvPr>
            <p:ph type="title"/>
          </p:nvPr>
        </p:nvSpPr>
        <p:spPr>
          <a:xfrm>
            <a:off x="1679794" y="730251"/>
            <a:ext cx="19052881" cy="2651200"/>
          </a:xfrm>
          <a:prstGeom prst="rect">
            <a:avLst/>
          </a:prstGeom>
          <a:noFill/>
          <a:ln>
            <a:noFill/>
          </a:ln>
        </p:spPr>
        <p:txBody>
          <a:bodyPr spcFirstLastPara="1" wrap="square" lIns="34275" tIns="17125" rIns="34275" bIns="17125" anchor="ctr" anchorCtr="0">
            <a:normAutofit/>
          </a:bodyPr>
          <a:lstStyle>
            <a:lvl1pPr lvl="0" algn="l">
              <a:lnSpc>
                <a:spcPct val="90000"/>
              </a:lnSpc>
              <a:spcBef>
                <a:spcPts val="0"/>
              </a:spcBef>
              <a:spcAft>
                <a:spcPts val="0"/>
              </a:spcAft>
              <a:buClr>
                <a:schemeClr val="accent1"/>
              </a:buClr>
              <a:buSzPts val="700"/>
              <a:buNone/>
              <a:defRPr/>
            </a:lvl1pPr>
            <a:lvl2pPr lvl="1" algn="l">
              <a:lnSpc>
                <a:spcPct val="100000"/>
              </a:lnSpc>
              <a:spcBef>
                <a:spcPts val="0"/>
              </a:spcBef>
              <a:spcAft>
                <a:spcPts val="0"/>
              </a:spcAft>
              <a:buSzPts val="500"/>
              <a:buNone/>
              <a:defRPr/>
            </a:lvl2pPr>
            <a:lvl3pPr lvl="2" algn="l">
              <a:lnSpc>
                <a:spcPct val="100000"/>
              </a:lnSpc>
              <a:spcBef>
                <a:spcPts val="0"/>
              </a:spcBef>
              <a:spcAft>
                <a:spcPts val="0"/>
              </a:spcAft>
              <a:buSzPts val="500"/>
              <a:buNone/>
              <a:defRPr/>
            </a:lvl3pPr>
            <a:lvl4pPr lvl="3" algn="l">
              <a:lnSpc>
                <a:spcPct val="100000"/>
              </a:lnSpc>
              <a:spcBef>
                <a:spcPts val="0"/>
              </a:spcBef>
              <a:spcAft>
                <a:spcPts val="0"/>
              </a:spcAft>
              <a:buSzPts val="500"/>
              <a:buNone/>
              <a:defRPr/>
            </a:lvl4pPr>
            <a:lvl5pPr lvl="4" algn="l">
              <a:lnSpc>
                <a:spcPct val="100000"/>
              </a:lnSpc>
              <a:spcBef>
                <a:spcPts val="0"/>
              </a:spcBef>
              <a:spcAft>
                <a:spcPts val="0"/>
              </a:spcAft>
              <a:buSzPts val="500"/>
              <a:buNone/>
              <a:defRPr/>
            </a:lvl5pPr>
            <a:lvl6pPr lvl="5" algn="l">
              <a:lnSpc>
                <a:spcPct val="100000"/>
              </a:lnSpc>
              <a:spcBef>
                <a:spcPts val="0"/>
              </a:spcBef>
              <a:spcAft>
                <a:spcPts val="0"/>
              </a:spcAft>
              <a:buSzPts val="500"/>
              <a:buNone/>
              <a:defRPr/>
            </a:lvl6pPr>
            <a:lvl7pPr lvl="6" algn="l">
              <a:lnSpc>
                <a:spcPct val="100000"/>
              </a:lnSpc>
              <a:spcBef>
                <a:spcPts val="0"/>
              </a:spcBef>
              <a:spcAft>
                <a:spcPts val="0"/>
              </a:spcAft>
              <a:buSzPts val="500"/>
              <a:buNone/>
              <a:defRPr/>
            </a:lvl7pPr>
            <a:lvl8pPr lvl="7" algn="l">
              <a:lnSpc>
                <a:spcPct val="100000"/>
              </a:lnSpc>
              <a:spcBef>
                <a:spcPts val="0"/>
              </a:spcBef>
              <a:spcAft>
                <a:spcPts val="0"/>
              </a:spcAft>
              <a:buSzPts val="500"/>
              <a:buNone/>
              <a:defRPr/>
            </a:lvl8pPr>
            <a:lvl9pPr lvl="8" algn="l">
              <a:lnSpc>
                <a:spcPct val="100000"/>
              </a:lnSpc>
              <a:spcBef>
                <a:spcPts val="0"/>
              </a:spcBef>
              <a:spcAft>
                <a:spcPts val="0"/>
              </a:spcAft>
              <a:buSzPts val="500"/>
              <a:buNone/>
              <a:defRPr/>
            </a:lvl9pPr>
          </a:lstStyle>
          <a:p>
            <a:endParaRPr/>
          </a:p>
        </p:txBody>
      </p:sp>
      <p:sp>
        <p:nvSpPr>
          <p:cNvPr id="373" name="Google Shape;373;p82"/>
          <p:cNvSpPr txBox="1">
            <a:spLocks noGrp="1"/>
          </p:cNvSpPr>
          <p:nvPr>
            <p:ph type="body" idx="1"/>
          </p:nvPr>
        </p:nvSpPr>
        <p:spPr>
          <a:xfrm>
            <a:off x="1679795" y="3362325"/>
            <a:ext cx="10317343" cy="1648000"/>
          </a:xfrm>
          <a:prstGeom prst="rect">
            <a:avLst/>
          </a:prstGeom>
          <a:noFill/>
          <a:ln>
            <a:noFill/>
          </a:ln>
        </p:spPr>
        <p:txBody>
          <a:bodyPr spcFirstLastPara="1" wrap="square" lIns="34275" tIns="17125" rIns="34275" bIns="17125" anchor="b" anchorCtr="0">
            <a:normAutofit/>
          </a:bodyPr>
          <a:lstStyle>
            <a:lvl1pPr marL="1219215" lvl="0" indent="-609608" algn="l">
              <a:lnSpc>
                <a:spcPct val="90000"/>
              </a:lnSpc>
              <a:spcBef>
                <a:spcPts val="1867"/>
              </a:spcBef>
              <a:spcAft>
                <a:spcPts val="0"/>
              </a:spcAft>
              <a:buClr>
                <a:schemeClr val="dk1"/>
              </a:buClr>
              <a:buSzPts val="1800"/>
              <a:buNone/>
              <a:defRPr sz="4800" b="1"/>
            </a:lvl1pPr>
            <a:lvl2pPr marL="2438430" lvl="1" indent="-609608" algn="l">
              <a:lnSpc>
                <a:spcPct val="90000"/>
              </a:lnSpc>
              <a:spcBef>
                <a:spcPts val="1067"/>
              </a:spcBef>
              <a:spcAft>
                <a:spcPts val="0"/>
              </a:spcAft>
              <a:buClr>
                <a:schemeClr val="dk1"/>
              </a:buClr>
              <a:buSzPts val="1500"/>
              <a:buNone/>
              <a:defRPr sz="4000" b="1"/>
            </a:lvl2pPr>
            <a:lvl3pPr marL="3657646" lvl="2" indent="-609608" algn="l">
              <a:lnSpc>
                <a:spcPct val="90000"/>
              </a:lnSpc>
              <a:spcBef>
                <a:spcPts val="1067"/>
              </a:spcBef>
              <a:spcAft>
                <a:spcPts val="0"/>
              </a:spcAft>
              <a:buClr>
                <a:schemeClr val="dk1"/>
              </a:buClr>
              <a:buSzPts val="1300"/>
              <a:buNone/>
              <a:defRPr sz="3467" b="1"/>
            </a:lvl3pPr>
            <a:lvl4pPr marL="4876861" lvl="3" indent="-609608" algn="l">
              <a:lnSpc>
                <a:spcPct val="90000"/>
              </a:lnSpc>
              <a:spcBef>
                <a:spcPts val="1067"/>
              </a:spcBef>
              <a:spcAft>
                <a:spcPts val="0"/>
              </a:spcAft>
              <a:buClr>
                <a:schemeClr val="dk1"/>
              </a:buClr>
              <a:buSzPts val="1200"/>
              <a:buNone/>
              <a:defRPr sz="3200" b="1"/>
            </a:lvl4pPr>
            <a:lvl5pPr marL="6096076" lvl="4" indent="-609608" algn="l">
              <a:lnSpc>
                <a:spcPct val="90000"/>
              </a:lnSpc>
              <a:spcBef>
                <a:spcPts val="1067"/>
              </a:spcBef>
              <a:spcAft>
                <a:spcPts val="0"/>
              </a:spcAft>
              <a:buClr>
                <a:schemeClr val="dk1"/>
              </a:buClr>
              <a:buSzPts val="1200"/>
              <a:buNone/>
              <a:defRPr sz="3200" b="1"/>
            </a:lvl5pPr>
            <a:lvl6pPr marL="7315291" lvl="5" indent="-609608" algn="l">
              <a:lnSpc>
                <a:spcPct val="90000"/>
              </a:lnSpc>
              <a:spcBef>
                <a:spcPts val="1067"/>
              </a:spcBef>
              <a:spcAft>
                <a:spcPts val="0"/>
              </a:spcAft>
              <a:buClr>
                <a:schemeClr val="dk1"/>
              </a:buClr>
              <a:buSzPts val="1200"/>
              <a:buNone/>
              <a:defRPr sz="3200" b="1"/>
            </a:lvl6pPr>
            <a:lvl7pPr marL="8534507" lvl="6" indent="-609608" algn="l">
              <a:lnSpc>
                <a:spcPct val="90000"/>
              </a:lnSpc>
              <a:spcBef>
                <a:spcPts val="1067"/>
              </a:spcBef>
              <a:spcAft>
                <a:spcPts val="0"/>
              </a:spcAft>
              <a:buClr>
                <a:schemeClr val="dk1"/>
              </a:buClr>
              <a:buSzPts val="1200"/>
              <a:buNone/>
              <a:defRPr sz="3200" b="1"/>
            </a:lvl7pPr>
            <a:lvl8pPr marL="9753722" lvl="7" indent="-609608" algn="l">
              <a:lnSpc>
                <a:spcPct val="90000"/>
              </a:lnSpc>
              <a:spcBef>
                <a:spcPts val="1067"/>
              </a:spcBef>
              <a:spcAft>
                <a:spcPts val="0"/>
              </a:spcAft>
              <a:buClr>
                <a:schemeClr val="dk1"/>
              </a:buClr>
              <a:buSzPts val="1200"/>
              <a:buNone/>
              <a:defRPr sz="3200" b="1"/>
            </a:lvl8pPr>
            <a:lvl9pPr marL="10972937" lvl="8" indent="-609608" algn="l">
              <a:lnSpc>
                <a:spcPct val="90000"/>
              </a:lnSpc>
              <a:spcBef>
                <a:spcPts val="1067"/>
              </a:spcBef>
              <a:spcAft>
                <a:spcPts val="0"/>
              </a:spcAft>
              <a:buClr>
                <a:schemeClr val="dk1"/>
              </a:buClr>
              <a:buSzPts val="1200"/>
              <a:buNone/>
              <a:defRPr sz="3200" b="1"/>
            </a:lvl9pPr>
          </a:lstStyle>
          <a:p>
            <a:endParaRPr/>
          </a:p>
        </p:txBody>
      </p:sp>
      <p:sp>
        <p:nvSpPr>
          <p:cNvPr id="374" name="Google Shape;374;p82"/>
          <p:cNvSpPr txBox="1">
            <a:spLocks noGrp="1"/>
          </p:cNvSpPr>
          <p:nvPr>
            <p:ph type="body" idx="2"/>
          </p:nvPr>
        </p:nvSpPr>
        <p:spPr>
          <a:xfrm>
            <a:off x="1679795" y="5010149"/>
            <a:ext cx="10317343" cy="7369600"/>
          </a:xfrm>
          <a:prstGeom prst="rect">
            <a:avLst/>
          </a:prstGeom>
          <a:noFill/>
          <a:ln>
            <a:noFill/>
          </a:ln>
        </p:spPr>
        <p:txBody>
          <a:bodyPr spcFirstLastPara="1" wrap="square" lIns="34275" tIns="17125" rIns="34275" bIns="17125" anchor="t" anchorCtr="0">
            <a:normAutofit/>
          </a:bodyPr>
          <a:lstStyle>
            <a:lvl1pPr marL="1219215" lvl="0" indent="-728142" algn="l">
              <a:lnSpc>
                <a:spcPct val="90000"/>
              </a:lnSpc>
              <a:spcBef>
                <a:spcPts val="1867"/>
              </a:spcBef>
              <a:spcAft>
                <a:spcPts val="0"/>
              </a:spcAft>
              <a:buClr>
                <a:schemeClr val="dk1"/>
              </a:buClr>
              <a:buSzPts val="700"/>
              <a:buChar char="•"/>
              <a:defRPr/>
            </a:lvl1pPr>
            <a:lvl2pPr marL="2438430" lvl="1" indent="-728142" algn="l">
              <a:lnSpc>
                <a:spcPct val="90000"/>
              </a:lnSpc>
              <a:spcBef>
                <a:spcPts val="1067"/>
              </a:spcBef>
              <a:spcAft>
                <a:spcPts val="0"/>
              </a:spcAft>
              <a:buClr>
                <a:schemeClr val="dk1"/>
              </a:buClr>
              <a:buSzPts val="700"/>
              <a:buChar char="•"/>
              <a:defRPr/>
            </a:lvl2pPr>
            <a:lvl3pPr marL="3657646" lvl="2" indent="-728142" algn="l">
              <a:lnSpc>
                <a:spcPct val="90000"/>
              </a:lnSpc>
              <a:spcBef>
                <a:spcPts val="1067"/>
              </a:spcBef>
              <a:spcAft>
                <a:spcPts val="0"/>
              </a:spcAft>
              <a:buClr>
                <a:schemeClr val="dk1"/>
              </a:buClr>
              <a:buSzPts val="700"/>
              <a:buChar char="•"/>
              <a:defRPr/>
            </a:lvl3pPr>
            <a:lvl4pPr marL="4876861" lvl="3" indent="-728142" algn="l">
              <a:lnSpc>
                <a:spcPct val="90000"/>
              </a:lnSpc>
              <a:spcBef>
                <a:spcPts val="1067"/>
              </a:spcBef>
              <a:spcAft>
                <a:spcPts val="0"/>
              </a:spcAft>
              <a:buClr>
                <a:schemeClr val="dk1"/>
              </a:buClr>
              <a:buSzPts val="700"/>
              <a:buChar char="•"/>
              <a:defRPr/>
            </a:lvl4pPr>
            <a:lvl5pPr marL="6096076" lvl="4" indent="-728142" algn="l">
              <a:lnSpc>
                <a:spcPct val="90000"/>
              </a:lnSpc>
              <a:spcBef>
                <a:spcPts val="1067"/>
              </a:spcBef>
              <a:spcAft>
                <a:spcPts val="0"/>
              </a:spcAft>
              <a:buClr>
                <a:schemeClr val="dk1"/>
              </a:buClr>
              <a:buSzPts val="700"/>
              <a:buChar char="•"/>
              <a:defRPr/>
            </a:lvl5pPr>
            <a:lvl6pPr marL="7315291" lvl="5" indent="-728142" algn="l">
              <a:lnSpc>
                <a:spcPct val="90000"/>
              </a:lnSpc>
              <a:spcBef>
                <a:spcPts val="1067"/>
              </a:spcBef>
              <a:spcAft>
                <a:spcPts val="0"/>
              </a:spcAft>
              <a:buClr>
                <a:schemeClr val="dk1"/>
              </a:buClr>
              <a:buSzPts val="700"/>
              <a:buChar char="•"/>
              <a:defRPr/>
            </a:lvl6pPr>
            <a:lvl7pPr marL="8534507" lvl="6" indent="-728142" algn="l">
              <a:lnSpc>
                <a:spcPct val="90000"/>
              </a:lnSpc>
              <a:spcBef>
                <a:spcPts val="1067"/>
              </a:spcBef>
              <a:spcAft>
                <a:spcPts val="0"/>
              </a:spcAft>
              <a:buClr>
                <a:schemeClr val="dk1"/>
              </a:buClr>
              <a:buSzPts val="700"/>
              <a:buChar char="•"/>
              <a:defRPr/>
            </a:lvl7pPr>
            <a:lvl8pPr marL="9753722" lvl="7" indent="-728142" algn="l">
              <a:lnSpc>
                <a:spcPct val="90000"/>
              </a:lnSpc>
              <a:spcBef>
                <a:spcPts val="1067"/>
              </a:spcBef>
              <a:spcAft>
                <a:spcPts val="0"/>
              </a:spcAft>
              <a:buClr>
                <a:schemeClr val="dk1"/>
              </a:buClr>
              <a:buSzPts val="700"/>
              <a:buChar char="•"/>
              <a:defRPr/>
            </a:lvl8pPr>
            <a:lvl9pPr marL="10972937" lvl="8" indent="-728142" algn="l">
              <a:lnSpc>
                <a:spcPct val="90000"/>
              </a:lnSpc>
              <a:spcBef>
                <a:spcPts val="1067"/>
              </a:spcBef>
              <a:spcAft>
                <a:spcPts val="0"/>
              </a:spcAft>
              <a:buClr>
                <a:schemeClr val="dk1"/>
              </a:buClr>
              <a:buSzPts val="700"/>
              <a:buChar char="•"/>
              <a:defRPr/>
            </a:lvl9pPr>
          </a:lstStyle>
          <a:p>
            <a:endParaRPr/>
          </a:p>
        </p:txBody>
      </p:sp>
      <p:sp>
        <p:nvSpPr>
          <p:cNvPr id="375" name="Google Shape;375;p82"/>
          <p:cNvSpPr txBox="1">
            <a:spLocks noGrp="1"/>
          </p:cNvSpPr>
          <p:nvPr>
            <p:ph type="body" idx="3"/>
          </p:nvPr>
        </p:nvSpPr>
        <p:spPr>
          <a:xfrm>
            <a:off x="12346007" y="3362325"/>
            <a:ext cx="10367750" cy="1648000"/>
          </a:xfrm>
          <a:prstGeom prst="rect">
            <a:avLst/>
          </a:prstGeom>
          <a:noFill/>
          <a:ln>
            <a:noFill/>
          </a:ln>
        </p:spPr>
        <p:txBody>
          <a:bodyPr spcFirstLastPara="1" wrap="square" lIns="34275" tIns="17125" rIns="34275" bIns="17125" anchor="b" anchorCtr="0">
            <a:normAutofit/>
          </a:bodyPr>
          <a:lstStyle>
            <a:lvl1pPr marL="1219215" lvl="0" indent="-609608" algn="l">
              <a:lnSpc>
                <a:spcPct val="90000"/>
              </a:lnSpc>
              <a:spcBef>
                <a:spcPts val="1867"/>
              </a:spcBef>
              <a:spcAft>
                <a:spcPts val="0"/>
              </a:spcAft>
              <a:buClr>
                <a:schemeClr val="dk1"/>
              </a:buClr>
              <a:buSzPts val="1800"/>
              <a:buNone/>
              <a:defRPr sz="4800" b="1"/>
            </a:lvl1pPr>
            <a:lvl2pPr marL="2438430" lvl="1" indent="-609608" algn="l">
              <a:lnSpc>
                <a:spcPct val="90000"/>
              </a:lnSpc>
              <a:spcBef>
                <a:spcPts val="1067"/>
              </a:spcBef>
              <a:spcAft>
                <a:spcPts val="0"/>
              </a:spcAft>
              <a:buClr>
                <a:schemeClr val="dk1"/>
              </a:buClr>
              <a:buSzPts val="1500"/>
              <a:buNone/>
              <a:defRPr sz="4000" b="1"/>
            </a:lvl2pPr>
            <a:lvl3pPr marL="3657646" lvl="2" indent="-609608" algn="l">
              <a:lnSpc>
                <a:spcPct val="90000"/>
              </a:lnSpc>
              <a:spcBef>
                <a:spcPts val="1067"/>
              </a:spcBef>
              <a:spcAft>
                <a:spcPts val="0"/>
              </a:spcAft>
              <a:buClr>
                <a:schemeClr val="dk1"/>
              </a:buClr>
              <a:buSzPts val="1300"/>
              <a:buNone/>
              <a:defRPr sz="3467" b="1"/>
            </a:lvl3pPr>
            <a:lvl4pPr marL="4876861" lvl="3" indent="-609608" algn="l">
              <a:lnSpc>
                <a:spcPct val="90000"/>
              </a:lnSpc>
              <a:spcBef>
                <a:spcPts val="1067"/>
              </a:spcBef>
              <a:spcAft>
                <a:spcPts val="0"/>
              </a:spcAft>
              <a:buClr>
                <a:schemeClr val="dk1"/>
              </a:buClr>
              <a:buSzPts val="1200"/>
              <a:buNone/>
              <a:defRPr sz="3200" b="1"/>
            </a:lvl4pPr>
            <a:lvl5pPr marL="6096076" lvl="4" indent="-609608" algn="l">
              <a:lnSpc>
                <a:spcPct val="90000"/>
              </a:lnSpc>
              <a:spcBef>
                <a:spcPts val="1067"/>
              </a:spcBef>
              <a:spcAft>
                <a:spcPts val="0"/>
              </a:spcAft>
              <a:buClr>
                <a:schemeClr val="dk1"/>
              </a:buClr>
              <a:buSzPts val="1200"/>
              <a:buNone/>
              <a:defRPr sz="3200" b="1"/>
            </a:lvl5pPr>
            <a:lvl6pPr marL="7315291" lvl="5" indent="-609608" algn="l">
              <a:lnSpc>
                <a:spcPct val="90000"/>
              </a:lnSpc>
              <a:spcBef>
                <a:spcPts val="1067"/>
              </a:spcBef>
              <a:spcAft>
                <a:spcPts val="0"/>
              </a:spcAft>
              <a:buClr>
                <a:schemeClr val="dk1"/>
              </a:buClr>
              <a:buSzPts val="1200"/>
              <a:buNone/>
              <a:defRPr sz="3200" b="1"/>
            </a:lvl6pPr>
            <a:lvl7pPr marL="8534507" lvl="6" indent="-609608" algn="l">
              <a:lnSpc>
                <a:spcPct val="90000"/>
              </a:lnSpc>
              <a:spcBef>
                <a:spcPts val="1067"/>
              </a:spcBef>
              <a:spcAft>
                <a:spcPts val="0"/>
              </a:spcAft>
              <a:buClr>
                <a:schemeClr val="dk1"/>
              </a:buClr>
              <a:buSzPts val="1200"/>
              <a:buNone/>
              <a:defRPr sz="3200" b="1"/>
            </a:lvl7pPr>
            <a:lvl8pPr marL="9753722" lvl="7" indent="-609608" algn="l">
              <a:lnSpc>
                <a:spcPct val="90000"/>
              </a:lnSpc>
              <a:spcBef>
                <a:spcPts val="1067"/>
              </a:spcBef>
              <a:spcAft>
                <a:spcPts val="0"/>
              </a:spcAft>
              <a:buClr>
                <a:schemeClr val="dk1"/>
              </a:buClr>
              <a:buSzPts val="1200"/>
              <a:buNone/>
              <a:defRPr sz="3200" b="1"/>
            </a:lvl8pPr>
            <a:lvl9pPr marL="10972937" lvl="8" indent="-609608" algn="l">
              <a:lnSpc>
                <a:spcPct val="90000"/>
              </a:lnSpc>
              <a:spcBef>
                <a:spcPts val="1067"/>
              </a:spcBef>
              <a:spcAft>
                <a:spcPts val="0"/>
              </a:spcAft>
              <a:buClr>
                <a:schemeClr val="dk1"/>
              </a:buClr>
              <a:buSzPts val="1200"/>
              <a:buNone/>
              <a:defRPr sz="3200" b="1"/>
            </a:lvl9pPr>
          </a:lstStyle>
          <a:p>
            <a:endParaRPr/>
          </a:p>
        </p:txBody>
      </p:sp>
      <p:sp>
        <p:nvSpPr>
          <p:cNvPr id="376" name="Google Shape;376;p82"/>
          <p:cNvSpPr txBox="1">
            <a:spLocks noGrp="1"/>
          </p:cNvSpPr>
          <p:nvPr>
            <p:ph type="body" idx="4"/>
          </p:nvPr>
        </p:nvSpPr>
        <p:spPr>
          <a:xfrm>
            <a:off x="12346007" y="5010149"/>
            <a:ext cx="10367750" cy="7369600"/>
          </a:xfrm>
          <a:prstGeom prst="rect">
            <a:avLst/>
          </a:prstGeom>
          <a:noFill/>
          <a:ln>
            <a:noFill/>
          </a:ln>
        </p:spPr>
        <p:txBody>
          <a:bodyPr spcFirstLastPara="1" wrap="square" lIns="34275" tIns="17125" rIns="34275" bIns="17125" anchor="t" anchorCtr="0">
            <a:normAutofit/>
          </a:bodyPr>
          <a:lstStyle>
            <a:lvl1pPr marL="1219215" lvl="0" indent="-728142" algn="l">
              <a:lnSpc>
                <a:spcPct val="90000"/>
              </a:lnSpc>
              <a:spcBef>
                <a:spcPts val="1867"/>
              </a:spcBef>
              <a:spcAft>
                <a:spcPts val="0"/>
              </a:spcAft>
              <a:buClr>
                <a:schemeClr val="dk1"/>
              </a:buClr>
              <a:buSzPts val="700"/>
              <a:buChar char="•"/>
              <a:defRPr/>
            </a:lvl1pPr>
            <a:lvl2pPr marL="2438430" lvl="1" indent="-728142" algn="l">
              <a:lnSpc>
                <a:spcPct val="90000"/>
              </a:lnSpc>
              <a:spcBef>
                <a:spcPts val="1067"/>
              </a:spcBef>
              <a:spcAft>
                <a:spcPts val="0"/>
              </a:spcAft>
              <a:buClr>
                <a:schemeClr val="dk1"/>
              </a:buClr>
              <a:buSzPts val="700"/>
              <a:buChar char="•"/>
              <a:defRPr/>
            </a:lvl2pPr>
            <a:lvl3pPr marL="3657646" lvl="2" indent="-728142" algn="l">
              <a:lnSpc>
                <a:spcPct val="90000"/>
              </a:lnSpc>
              <a:spcBef>
                <a:spcPts val="1067"/>
              </a:spcBef>
              <a:spcAft>
                <a:spcPts val="0"/>
              </a:spcAft>
              <a:buClr>
                <a:schemeClr val="dk1"/>
              </a:buClr>
              <a:buSzPts val="700"/>
              <a:buChar char="•"/>
              <a:defRPr/>
            </a:lvl3pPr>
            <a:lvl4pPr marL="4876861" lvl="3" indent="-728142" algn="l">
              <a:lnSpc>
                <a:spcPct val="90000"/>
              </a:lnSpc>
              <a:spcBef>
                <a:spcPts val="1067"/>
              </a:spcBef>
              <a:spcAft>
                <a:spcPts val="0"/>
              </a:spcAft>
              <a:buClr>
                <a:schemeClr val="dk1"/>
              </a:buClr>
              <a:buSzPts val="700"/>
              <a:buChar char="•"/>
              <a:defRPr/>
            </a:lvl4pPr>
            <a:lvl5pPr marL="6096076" lvl="4" indent="-728142" algn="l">
              <a:lnSpc>
                <a:spcPct val="90000"/>
              </a:lnSpc>
              <a:spcBef>
                <a:spcPts val="1067"/>
              </a:spcBef>
              <a:spcAft>
                <a:spcPts val="0"/>
              </a:spcAft>
              <a:buClr>
                <a:schemeClr val="dk1"/>
              </a:buClr>
              <a:buSzPts val="700"/>
              <a:buChar char="•"/>
              <a:defRPr/>
            </a:lvl5pPr>
            <a:lvl6pPr marL="7315291" lvl="5" indent="-728142" algn="l">
              <a:lnSpc>
                <a:spcPct val="90000"/>
              </a:lnSpc>
              <a:spcBef>
                <a:spcPts val="1067"/>
              </a:spcBef>
              <a:spcAft>
                <a:spcPts val="0"/>
              </a:spcAft>
              <a:buClr>
                <a:schemeClr val="dk1"/>
              </a:buClr>
              <a:buSzPts val="700"/>
              <a:buChar char="•"/>
              <a:defRPr/>
            </a:lvl6pPr>
            <a:lvl7pPr marL="8534507" lvl="6" indent="-728142" algn="l">
              <a:lnSpc>
                <a:spcPct val="90000"/>
              </a:lnSpc>
              <a:spcBef>
                <a:spcPts val="1067"/>
              </a:spcBef>
              <a:spcAft>
                <a:spcPts val="0"/>
              </a:spcAft>
              <a:buClr>
                <a:schemeClr val="dk1"/>
              </a:buClr>
              <a:buSzPts val="700"/>
              <a:buChar char="•"/>
              <a:defRPr/>
            </a:lvl7pPr>
            <a:lvl8pPr marL="9753722" lvl="7" indent="-728142" algn="l">
              <a:lnSpc>
                <a:spcPct val="90000"/>
              </a:lnSpc>
              <a:spcBef>
                <a:spcPts val="1067"/>
              </a:spcBef>
              <a:spcAft>
                <a:spcPts val="0"/>
              </a:spcAft>
              <a:buClr>
                <a:schemeClr val="dk1"/>
              </a:buClr>
              <a:buSzPts val="700"/>
              <a:buChar char="•"/>
              <a:defRPr/>
            </a:lvl8pPr>
            <a:lvl9pPr marL="10972937" lvl="8" indent="-728142" algn="l">
              <a:lnSpc>
                <a:spcPct val="90000"/>
              </a:lnSpc>
              <a:spcBef>
                <a:spcPts val="1067"/>
              </a:spcBef>
              <a:spcAft>
                <a:spcPts val="0"/>
              </a:spcAft>
              <a:buClr>
                <a:schemeClr val="dk1"/>
              </a:buClr>
              <a:buSzPts val="700"/>
              <a:buChar char="•"/>
              <a:defRPr/>
            </a:lvl9pPr>
          </a:lstStyle>
          <a:p>
            <a:endParaRPr/>
          </a:p>
        </p:txBody>
      </p:sp>
      <p:sp>
        <p:nvSpPr>
          <p:cNvPr id="377" name="Google Shape;377;p82"/>
          <p:cNvSpPr txBox="1">
            <a:spLocks noGrp="1"/>
          </p:cNvSpPr>
          <p:nvPr>
            <p:ph type="ftr" idx="11"/>
          </p:nvPr>
        </p:nvSpPr>
        <p:spPr>
          <a:xfrm>
            <a:off x="8078252" y="12712701"/>
            <a:ext cx="8230672" cy="730400"/>
          </a:xfrm>
          <a:prstGeom prst="rect">
            <a:avLst/>
          </a:prstGeom>
          <a:noFill/>
          <a:ln>
            <a:noFill/>
          </a:ln>
        </p:spPr>
        <p:txBody>
          <a:bodyPr spcFirstLastPara="1" wrap="square" lIns="34275" tIns="17125" rIns="34275" bIns="17125" anchor="ctr" anchorCtr="0">
            <a:noAutofit/>
          </a:bodyPr>
          <a:lstStyle>
            <a:lvl1pPr lvl="0" algn="ctr">
              <a:lnSpc>
                <a:spcPct val="100000"/>
              </a:lnSpc>
              <a:spcBef>
                <a:spcPts val="0"/>
              </a:spcBef>
              <a:spcAft>
                <a:spcPts val="0"/>
              </a:spcAft>
              <a:buSzPts val="500"/>
              <a:buNone/>
              <a:defRPr/>
            </a:lvl1pPr>
            <a:lvl2pPr lvl="1" algn="l">
              <a:lnSpc>
                <a:spcPct val="100000"/>
              </a:lnSpc>
              <a:spcBef>
                <a:spcPts val="0"/>
              </a:spcBef>
              <a:spcAft>
                <a:spcPts val="0"/>
              </a:spcAft>
              <a:buSzPts val="500"/>
              <a:buNone/>
              <a:defRPr/>
            </a:lvl2pPr>
            <a:lvl3pPr lvl="2" algn="l">
              <a:lnSpc>
                <a:spcPct val="100000"/>
              </a:lnSpc>
              <a:spcBef>
                <a:spcPts val="0"/>
              </a:spcBef>
              <a:spcAft>
                <a:spcPts val="0"/>
              </a:spcAft>
              <a:buSzPts val="500"/>
              <a:buNone/>
              <a:defRPr/>
            </a:lvl3pPr>
            <a:lvl4pPr lvl="3" algn="l">
              <a:lnSpc>
                <a:spcPct val="100000"/>
              </a:lnSpc>
              <a:spcBef>
                <a:spcPts val="0"/>
              </a:spcBef>
              <a:spcAft>
                <a:spcPts val="0"/>
              </a:spcAft>
              <a:buSzPts val="500"/>
              <a:buNone/>
              <a:defRPr/>
            </a:lvl4pPr>
            <a:lvl5pPr lvl="4" algn="l">
              <a:lnSpc>
                <a:spcPct val="100000"/>
              </a:lnSpc>
              <a:spcBef>
                <a:spcPts val="0"/>
              </a:spcBef>
              <a:spcAft>
                <a:spcPts val="0"/>
              </a:spcAft>
              <a:buSzPts val="500"/>
              <a:buNone/>
              <a:defRPr/>
            </a:lvl5pPr>
            <a:lvl6pPr lvl="5" algn="l">
              <a:lnSpc>
                <a:spcPct val="100000"/>
              </a:lnSpc>
              <a:spcBef>
                <a:spcPts val="0"/>
              </a:spcBef>
              <a:spcAft>
                <a:spcPts val="0"/>
              </a:spcAft>
              <a:buSzPts val="500"/>
              <a:buNone/>
              <a:defRPr/>
            </a:lvl6pPr>
            <a:lvl7pPr lvl="6" algn="l">
              <a:lnSpc>
                <a:spcPct val="100000"/>
              </a:lnSpc>
              <a:spcBef>
                <a:spcPts val="0"/>
              </a:spcBef>
              <a:spcAft>
                <a:spcPts val="0"/>
              </a:spcAft>
              <a:buSzPts val="500"/>
              <a:buNone/>
              <a:defRPr/>
            </a:lvl7pPr>
            <a:lvl8pPr lvl="7" algn="l">
              <a:lnSpc>
                <a:spcPct val="100000"/>
              </a:lnSpc>
              <a:spcBef>
                <a:spcPts val="0"/>
              </a:spcBef>
              <a:spcAft>
                <a:spcPts val="0"/>
              </a:spcAft>
              <a:buSzPts val="500"/>
              <a:buNone/>
              <a:defRPr/>
            </a:lvl8pPr>
            <a:lvl9pPr lvl="8" algn="l">
              <a:lnSpc>
                <a:spcPct val="100000"/>
              </a:lnSpc>
              <a:spcBef>
                <a:spcPts val="0"/>
              </a:spcBef>
              <a:spcAft>
                <a:spcPts val="0"/>
              </a:spcAft>
              <a:buSzPts val="500"/>
              <a:buNone/>
              <a:defRPr/>
            </a:lvl9pPr>
          </a:lstStyle>
          <a:p>
            <a:endParaRPr/>
          </a:p>
        </p:txBody>
      </p:sp>
      <p:sp>
        <p:nvSpPr>
          <p:cNvPr id="378" name="Google Shape;378;p82"/>
          <p:cNvSpPr txBox="1">
            <a:spLocks noGrp="1"/>
          </p:cNvSpPr>
          <p:nvPr>
            <p:ph type="sldNum" idx="12"/>
          </p:nvPr>
        </p:nvSpPr>
        <p:spPr>
          <a:xfrm>
            <a:off x="17223445" y="12712701"/>
            <a:ext cx="5487114" cy="730400"/>
          </a:xfrm>
          <a:prstGeom prst="rect">
            <a:avLst/>
          </a:prstGeom>
          <a:noFill/>
          <a:ln>
            <a:noFill/>
          </a:ln>
        </p:spPr>
        <p:txBody>
          <a:bodyPr spcFirstLastPara="1" wrap="square" lIns="34275" tIns="17125" rIns="34275" bIns="17125" anchor="ctr" anchorCtr="0">
            <a:noAutofit/>
          </a:bodyPr>
          <a:lstStyle>
            <a:lvl1pPr marL="0" marR="0" lvl="0" indent="0" algn="r">
              <a:lnSpc>
                <a:spcPct val="100000"/>
              </a:lnSpc>
              <a:spcBef>
                <a:spcPts val="0"/>
              </a:spcBef>
              <a:spcAft>
                <a:spcPts val="0"/>
              </a:spcAft>
              <a:buClr>
                <a:srgbClr val="000000"/>
              </a:buClr>
              <a:buSzPts val="900"/>
              <a:buFont typeface="Arial"/>
              <a:buNone/>
              <a:defRPr sz="2400" b="0" i="0" u="none" strike="noStrike" cap="none">
                <a:solidFill>
                  <a:srgbClr val="005A83"/>
                </a:solidFill>
                <a:latin typeface="Open Sans"/>
                <a:ea typeface="Open Sans"/>
                <a:cs typeface="Open Sans"/>
                <a:sym typeface="Open Sans"/>
              </a:defRPr>
            </a:lvl1pPr>
            <a:lvl2pPr marL="0" marR="0" lvl="1" indent="0" algn="r">
              <a:lnSpc>
                <a:spcPct val="100000"/>
              </a:lnSpc>
              <a:spcBef>
                <a:spcPts val="0"/>
              </a:spcBef>
              <a:spcAft>
                <a:spcPts val="0"/>
              </a:spcAft>
              <a:buClr>
                <a:srgbClr val="000000"/>
              </a:buClr>
              <a:buSzPts val="900"/>
              <a:buFont typeface="Arial"/>
              <a:buNone/>
              <a:defRPr sz="2400" b="0" i="0" u="none" strike="noStrike" cap="none">
                <a:solidFill>
                  <a:srgbClr val="005A83"/>
                </a:solidFill>
                <a:latin typeface="Open Sans"/>
                <a:ea typeface="Open Sans"/>
                <a:cs typeface="Open Sans"/>
                <a:sym typeface="Open Sans"/>
              </a:defRPr>
            </a:lvl2pPr>
            <a:lvl3pPr marL="0" marR="0" lvl="2" indent="0" algn="r">
              <a:lnSpc>
                <a:spcPct val="100000"/>
              </a:lnSpc>
              <a:spcBef>
                <a:spcPts val="0"/>
              </a:spcBef>
              <a:spcAft>
                <a:spcPts val="0"/>
              </a:spcAft>
              <a:buClr>
                <a:srgbClr val="000000"/>
              </a:buClr>
              <a:buSzPts val="900"/>
              <a:buFont typeface="Arial"/>
              <a:buNone/>
              <a:defRPr sz="2400" b="0" i="0" u="none" strike="noStrike" cap="none">
                <a:solidFill>
                  <a:srgbClr val="005A83"/>
                </a:solidFill>
                <a:latin typeface="Open Sans"/>
                <a:ea typeface="Open Sans"/>
                <a:cs typeface="Open Sans"/>
                <a:sym typeface="Open Sans"/>
              </a:defRPr>
            </a:lvl3pPr>
            <a:lvl4pPr marL="0" marR="0" lvl="3" indent="0" algn="r">
              <a:lnSpc>
                <a:spcPct val="100000"/>
              </a:lnSpc>
              <a:spcBef>
                <a:spcPts val="0"/>
              </a:spcBef>
              <a:spcAft>
                <a:spcPts val="0"/>
              </a:spcAft>
              <a:buClr>
                <a:srgbClr val="000000"/>
              </a:buClr>
              <a:buSzPts val="900"/>
              <a:buFont typeface="Arial"/>
              <a:buNone/>
              <a:defRPr sz="2400" b="0" i="0" u="none" strike="noStrike" cap="none">
                <a:solidFill>
                  <a:srgbClr val="005A83"/>
                </a:solidFill>
                <a:latin typeface="Open Sans"/>
                <a:ea typeface="Open Sans"/>
                <a:cs typeface="Open Sans"/>
                <a:sym typeface="Open Sans"/>
              </a:defRPr>
            </a:lvl4pPr>
            <a:lvl5pPr marL="0" marR="0" lvl="4" indent="0" algn="r">
              <a:lnSpc>
                <a:spcPct val="100000"/>
              </a:lnSpc>
              <a:spcBef>
                <a:spcPts val="0"/>
              </a:spcBef>
              <a:spcAft>
                <a:spcPts val="0"/>
              </a:spcAft>
              <a:buClr>
                <a:srgbClr val="000000"/>
              </a:buClr>
              <a:buSzPts val="900"/>
              <a:buFont typeface="Arial"/>
              <a:buNone/>
              <a:defRPr sz="2400" b="0" i="0" u="none" strike="noStrike" cap="none">
                <a:solidFill>
                  <a:srgbClr val="005A83"/>
                </a:solidFill>
                <a:latin typeface="Open Sans"/>
                <a:ea typeface="Open Sans"/>
                <a:cs typeface="Open Sans"/>
                <a:sym typeface="Open Sans"/>
              </a:defRPr>
            </a:lvl5pPr>
            <a:lvl6pPr marL="0" marR="0" lvl="5" indent="0" algn="r">
              <a:lnSpc>
                <a:spcPct val="100000"/>
              </a:lnSpc>
              <a:spcBef>
                <a:spcPts val="0"/>
              </a:spcBef>
              <a:spcAft>
                <a:spcPts val="0"/>
              </a:spcAft>
              <a:buClr>
                <a:srgbClr val="000000"/>
              </a:buClr>
              <a:buSzPts val="900"/>
              <a:buFont typeface="Arial"/>
              <a:buNone/>
              <a:defRPr sz="2400" b="0" i="0" u="none" strike="noStrike" cap="none">
                <a:solidFill>
                  <a:srgbClr val="005A83"/>
                </a:solidFill>
                <a:latin typeface="Open Sans"/>
                <a:ea typeface="Open Sans"/>
                <a:cs typeface="Open Sans"/>
                <a:sym typeface="Open Sans"/>
              </a:defRPr>
            </a:lvl6pPr>
            <a:lvl7pPr marL="0" marR="0" lvl="6" indent="0" algn="r">
              <a:lnSpc>
                <a:spcPct val="100000"/>
              </a:lnSpc>
              <a:spcBef>
                <a:spcPts val="0"/>
              </a:spcBef>
              <a:spcAft>
                <a:spcPts val="0"/>
              </a:spcAft>
              <a:buClr>
                <a:srgbClr val="000000"/>
              </a:buClr>
              <a:buSzPts val="900"/>
              <a:buFont typeface="Arial"/>
              <a:buNone/>
              <a:defRPr sz="2400" b="0" i="0" u="none" strike="noStrike" cap="none">
                <a:solidFill>
                  <a:srgbClr val="005A83"/>
                </a:solidFill>
                <a:latin typeface="Open Sans"/>
                <a:ea typeface="Open Sans"/>
                <a:cs typeface="Open Sans"/>
                <a:sym typeface="Open Sans"/>
              </a:defRPr>
            </a:lvl7pPr>
            <a:lvl8pPr marL="0" marR="0" lvl="7" indent="0" algn="r">
              <a:lnSpc>
                <a:spcPct val="100000"/>
              </a:lnSpc>
              <a:spcBef>
                <a:spcPts val="0"/>
              </a:spcBef>
              <a:spcAft>
                <a:spcPts val="0"/>
              </a:spcAft>
              <a:buClr>
                <a:srgbClr val="000000"/>
              </a:buClr>
              <a:buSzPts val="900"/>
              <a:buFont typeface="Arial"/>
              <a:buNone/>
              <a:defRPr sz="2400" b="0" i="0" u="none" strike="noStrike" cap="none">
                <a:solidFill>
                  <a:srgbClr val="005A83"/>
                </a:solidFill>
                <a:latin typeface="Open Sans"/>
                <a:ea typeface="Open Sans"/>
                <a:cs typeface="Open Sans"/>
                <a:sym typeface="Open Sans"/>
              </a:defRPr>
            </a:lvl8pPr>
            <a:lvl9pPr marL="0" marR="0" lvl="8" indent="0" algn="r">
              <a:lnSpc>
                <a:spcPct val="100000"/>
              </a:lnSpc>
              <a:spcBef>
                <a:spcPts val="0"/>
              </a:spcBef>
              <a:spcAft>
                <a:spcPts val="0"/>
              </a:spcAft>
              <a:buClr>
                <a:srgbClr val="000000"/>
              </a:buClr>
              <a:buSzPts val="900"/>
              <a:buFont typeface="Arial"/>
              <a:buNone/>
              <a:defRPr sz="2400" b="0" i="0" u="none" strike="noStrike" cap="none">
                <a:solidFill>
                  <a:srgbClr val="005A83"/>
                </a:solidFill>
                <a:latin typeface="Open Sans"/>
                <a:ea typeface="Open Sans"/>
                <a:cs typeface="Open Sans"/>
                <a:sym typeface="Open Sans"/>
              </a:defRPr>
            </a:lvl9pPr>
          </a:lstStyle>
          <a:p>
            <a:fld id="{00000000-1234-1234-1234-123412341234}" type="slidenum">
              <a:rPr lang="en" smtClean="0"/>
              <a:pPr/>
              <a:t>‹#›</a:t>
            </a:fld>
            <a:endParaRPr lang="en"/>
          </a:p>
        </p:txBody>
      </p:sp>
      <p:pic>
        <p:nvPicPr>
          <p:cNvPr id="379" name="Google Shape;379;p82"/>
          <p:cNvPicPr preferRelativeResize="0"/>
          <p:nvPr/>
        </p:nvPicPr>
        <p:blipFill rotWithShape="1">
          <a:blip r:embed="rId2">
            <a:alphaModFix/>
          </a:blip>
          <a:srcRect/>
          <a:stretch/>
        </p:blipFill>
        <p:spPr>
          <a:xfrm>
            <a:off x="21491357" y="730251"/>
            <a:ext cx="2438400" cy="2526971"/>
          </a:xfrm>
          <a:prstGeom prst="rect">
            <a:avLst/>
          </a:prstGeom>
          <a:noFill/>
          <a:ln>
            <a:noFill/>
          </a:ln>
        </p:spPr>
      </p:pic>
    </p:spTree>
    <p:extLst>
      <p:ext uri="{BB962C8B-B14F-4D97-AF65-F5344CB8AC3E}">
        <p14:creationId xmlns:p14="http://schemas.microsoft.com/office/powerpoint/2010/main" val="138059572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380"/>
        <p:cNvGrpSpPr/>
        <p:nvPr/>
      </p:nvGrpSpPr>
      <p:grpSpPr>
        <a:xfrm>
          <a:off x="0" y="0"/>
          <a:ext cx="0" cy="0"/>
          <a:chOff x="0" y="0"/>
          <a:chExt cx="0" cy="0"/>
        </a:xfrm>
      </p:grpSpPr>
      <p:sp>
        <p:nvSpPr>
          <p:cNvPr id="381" name="Google Shape;381;p83"/>
          <p:cNvSpPr/>
          <p:nvPr/>
        </p:nvSpPr>
        <p:spPr>
          <a:xfrm>
            <a:off x="861219" y="3595739"/>
            <a:ext cx="25129672" cy="8532000"/>
          </a:xfrm>
          <a:prstGeom prst="roundRect">
            <a:avLst>
              <a:gd name="adj" fmla="val 6683"/>
            </a:avLst>
          </a:prstGeom>
          <a:solidFill>
            <a:schemeClr val="accent1"/>
          </a:solidFill>
          <a:ln>
            <a:noFill/>
          </a:ln>
        </p:spPr>
        <p:txBody>
          <a:bodyPr spcFirstLastPara="1" wrap="square" lIns="91400" tIns="45667" rIns="91400" bIns="45667" anchor="ctr" anchorCtr="0">
            <a:noAutofit/>
          </a:bodyPr>
          <a:lstStyle/>
          <a:p>
            <a:pPr marL="0" marR="0" lvl="0" indent="0" algn="ctr" rtl="0">
              <a:lnSpc>
                <a:spcPct val="100000"/>
              </a:lnSpc>
              <a:spcBef>
                <a:spcPts val="0"/>
              </a:spcBef>
              <a:spcAft>
                <a:spcPts val="0"/>
              </a:spcAft>
              <a:buClr>
                <a:srgbClr val="000000"/>
              </a:buClr>
              <a:buSzPts val="700"/>
              <a:buFont typeface="Arial"/>
              <a:buNone/>
            </a:pPr>
            <a:endParaRPr sz="1867" b="1" i="0" u="none" strike="noStrike" cap="none">
              <a:solidFill>
                <a:schemeClr val="lt1"/>
              </a:solidFill>
              <a:latin typeface="Arial"/>
              <a:ea typeface="Arial"/>
              <a:cs typeface="Arial"/>
              <a:sym typeface="Arial"/>
            </a:endParaRPr>
          </a:p>
        </p:txBody>
      </p:sp>
      <p:sp>
        <p:nvSpPr>
          <p:cNvPr id="382" name="Google Shape;382;p83"/>
          <p:cNvSpPr txBox="1">
            <a:spLocks noGrp="1"/>
          </p:cNvSpPr>
          <p:nvPr>
            <p:ph type="ctrTitle"/>
          </p:nvPr>
        </p:nvSpPr>
        <p:spPr>
          <a:xfrm>
            <a:off x="1695847" y="4203904"/>
            <a:ext cx="12286400" cy="4519200"/>
          </a:xfrm>
          <a:prstGeom prst="rect">
            <a:avLst/>
          </a:prstGeom>
          <a:noFill/>
          <a:ln>
            <a:noFill/>
          </a:ln>
        </p:spPr>
        <p:txBody>
          <a:bodyPr spcFirstLastPara="1" wrap="square" lIns="34275" tIns="17125" rIns="34275" bIns="17125" anchor="b" anchorCtr="0">
            <a:normAutofit/>
          </a:bodyPr>
          <a:lstStyle>
            <a:lvl1pPr lvl="0" algn="l">
              <a:lnSpc>
                <a:spcPct val="90000"/>
              </a:lnSpc>
              <a:spcBef>
                <a:spcPts val="0"/>
              </a:spcBef>
              <a:spcAft>
                <a:spcPts val="0"/>
              </a:spcAft>
              <a:buClr>
                <a:schemeClr val="lt1"/>
              </a:buClr>
              <a:buSzPts val="4500"/>
              <a:buFont typeface="Arial"/>
              <a:buNone/>
              <a:defRPr sz="12000" b="1">
                <a:solidFill>
                  <a:schemeClr val="lt1"/>
                </a:solidFill>
              </a:defRPr>
            </a:lvl1pPr>
            <a:lvl2pPr lvl="1" algn="l">
              <a:lnSpc>
                <a:spcPct val="100000"/>
              </a:lnSpc>
              <a:spcBef>
                <a:spcPts val="0"/>
              </a:spcBef>
              <a:spcAft>
                <a:spcPts val="0"/>
              </a:spcAft>
              <a:buSzPts val="500"/>
              <a:buNone/>
              <a:defRPr/>
            </a:lvl2pPr>
            <a:lvl3pPr lvl="2" algn="l">
              <a:lnSpc>
                <a:spcPct val="100000"/>
              </a:lnSpc>
              <a:spcBef>
                <a:spcPts val="0"/>
              </a:spcBef>
              <a:spcAft>
                <a:spcPts val="0"/>
              </a:spcAft>
              <a:buSzPts val="500"/>
              <a:buNone/>
              <a:defRPr/>
            </a:lvl3pPr>
            <a:lvl4pPr lvl="3" algn="l">
              <a:lnSpc>
                <a:spcPct val="100000"/>
              </a:lnSpc>
              <a:spcBef>
                <a:spcPts val="0"/>
              </a:spcBef>
              <a:spcAft>
                <a:spcPts val="0"/>
              </a:spcAft>
              <a:buSzPts val="500"/>
              <a:buNone/>
              <a:defRPr/>
            </a:lvl4pPr>
            <a:lvl5pPr lvl="4" algn="l">
              <a:lnSpc>
                <a:spcPct val="100000"/>
              </a:lnSpc>
              <a:spcBef>
                <a:spcPts val="0"/>
              </a:spcBef>
              <a:spcAft>
                <a:spcPts val="0"/>
              </a:spcAft>
              <a:buSzPts val="500"/>
              <a:buNone/>
              <a:defRPr/>
            </a:lvl5pPr>
            <a:lvl6pPr lvl="5" algn="l">
              <a:lnSpc>
                <a:spcPct val="100000"/>
              </a:lnSpc>
              <a:spcBef>
                <a:spcPts val="0"/>
              </a:spcBef>
              <a:spcAft>
                <a:spcPts val="0"/>
              </a:spcAft>
              <a:buSzPts val="500"/>
              <a:buNone/>
              <a:defRPr/>
            </a:lvl6pPr>
            <a:lvl7pPr lvl="6" algn="l">
              <a:lnSpc>
                <a:spcPct val="100000"/>
              </a:lnSpc>
              <a:spcBef>
                <a:spcPts val="0"/>
              </a:spcBef>
              <a:spcAft>
                <a:spcPts val="0"/>
              </a:spcAft>
              <a:buSzPts val="500"/>
              <a:buNone/>
              <a:defRPr/>
            </a:lvl7pPr>
            <a:lvl8pPr lvl="7" algn="l">
              <a:lnSpc>
                <a:spcPct val="100000"/>
              </a:lnSpc>
              <a:spcBef>
                <a:spcPts val="0"/>
              </a:spcBef>
              <a:spcAft>
                <a:spcPts val="0"/>
              </a:spcAft>
              <a:buSzPts val="500"/>
              <a:buNone/>
              <a:defRPr/>
            </a:lvl8pPr>
            <a:lvl9pPr lvl="8" algn="l">
              <a:lnSpc>
                <a:spcPct val="100000"/>
              </a:lnSpc>
              <a:spcBef>
                <a:spcPts val="0"/>
              </a:spcBef>
              <a:spcAft>
                <a:spcPts val="0"/>
              </a:spcAft>
              <a:buSzPts val="500"/>
              <a:buNone/>
              <a:defRPr/>
            </a:lvl9pPr>
          </a:lstStyle>
          <a:p>
            <a:endParaRPr/>
          </a:p>
        </p:txBody>
      </p:sp>
      <p:sp>
        <p:nvSpPr>
          <p:cNvPr id="383" name="Google Shape;383;p83"/>
          <p:cNvSpPr txBox="1">
            <a:spLocks noGrp="1"/>
          </p:cNvSpPr>
          <p:nvPr>
            <p:ph type="subTitle" idx="1"/>
          </p:nvPr>
        </p:nvSpPr>
        <p:spPr>
          <a:xfrm>
            <a:off x="1695847" y="9308787"/>
            <a:ext cx="14344268" cy="2310400"/>
          </a:xfrm>
          <a:prstGeom prst="rect">
            <a:avLst/>
          </a:prstGeom>
          <a:noFill/>
          <a:ln>
            <a:noFill/>
          </a:ln>
        </p:spPr>
        <p:txBody>
          <a:bodyPr spcFirstLastPara="1" wrap="square" lIns="34275" tIns="17125" rIns="34275" bIns="17125" anchor="t" anchorCtr="0">
            <a:normAutofit/>
          </a:bodyPr>
          <a:lstStyle>
            <a:lvl1pPr lvl="0" algn="l">
              <a:lnSpc>
                <a:spcPct val="90000"/>
              </a:lnSpc>
              <a:spcBef>
                <a:spcPts val="1867"/>
              </a:spcBef>
              <a:spcAft>
                <a:spcPts val="0"/>
              </a:spcAft>
              <a:buClr>
                <a:schemeClr val="lt1"/>
              </a:buClr>
              <a:buSzPts val="1800"/>
              <a:buNone/>
              <a:defRPr sz="4800">
                <a:solidFill>
                  <a:schemeClr val="lt1"/>
                </a:solidFill>
              </a:defRPr>
            </a:lvl1pPr>
            <a:lvl2pPr lvl="1" algn="ctr">
              <a:lnSpc>
                <a:spcPct val="90000"/>
              </a:lnSpc>
              <a:spcBef>
                <a:spcPts val="1067"/>
              </a:spcBef>
              <a:spcAft>
                <a:spcPts val="0"/>
              </a:spcAft>
              <a:buClr>
                <a:schemeClr val="dk1"/>
              </a:buClr>
              <a:buSzPts val="1500"/>
              <a:buNone/>
              <a:defRPr sz="4000"/>
            </a:lvl2pPr>
            <a:lvl3pPr lvl="2" algn="ctr">
              <a:lnSpc>
                <a:spcPct val="90000"/>
              </a:lnSpc>
              <a:spcBef>
                <a:spcPts val="1067"/>
              </a:spcBef>
              <a:spcAft>
                <a:spcPts val="0"/>
              </a:spcAft>
              <a:buClr>
                <a:schemeClr val="dk1"/>
              </a:buClr>
              <a:buSzPts val="1300"/>
              <a:buNone/>
              <a:defRPr sz="3467"/>
            </a:lvl3pPr>
            <a:lvl4pPr lvl="3" algn="ctr">
              <a:lnSpc>
                <a:spcPct val="90000"/>
              </a:lnSpc>
              <a:spcBef>
                <a:spcPts val="1067"/>
              </a:spcBef>
              <a:spcAft>
                <a:spcPts val="0"/>
              </a:spcAft>
              <a:buClr>
                <a:schemeClr val="dk1"/>
              </a:buClr>
              <a:buSzPts val="1200"/>
              <a:buNone/>
              <a:defRPr sz="3200"/>
            </a:lvl4pPr>
            <a:lvl5pPr lvl="4" algn="ctr">
              <a:lnSpc>
                <a:spcPct val="90000"/>
              </a:lnSpc>
              <a:spcBef>
                <a:spcPts val="1067"/>
              </a:spcBef>
              <a:spcAft>
                <a:spcPts val="0"/>
              </a:spcAft>
              <a:buClr>
                <a:schemeClr val="dk1"/>
              </a:buClr>
              <a:buSzPts val="1200"/>
              <a:buNone/>
              <a:defRPr sz="3200"/>
            </a:lvl5pPr>
            <a:lvl6pPr lvl="5" algn="ctr">
              <a:lnSpc>
                <a:spcPct val="90000"/>
              </a:lnSpc>
              <a:spcBef>
                <a:spcPts val="1067"/>
              </a:spcBef>
              <a:spcAft>
                <a:spcPts val="0"/>
              </a:spcAft>
              <a:buClr>
                <a:schemeClr val="dk1"/>
              </a:buClr>
              <a:buSzPts val="1200"/>
              <a:buNone/>
              <a:defRPr sz="3200"/>
            </a:lvl6pPr>
            <a:lvl7pPr lvl="6" algn="ctr">
              <a:lnSpc>
                <a:spcPct val="90000"/>
              </a:lnSpc>
              <a:spcBef>
                <a:spcPts val="1067"/>
              </a:spcBef>
              <a:spcAft>
                <a:spcPts val="0"/>
              </a:spcAft>
              <a:buClr>
                <a:schemeClr val="dk1"/>
              </a:buClr>
              <a:buSzPts val="1200"/>
              <a:buNone/>
              <a:defRPr sz="3200"/>
            </a:lvl7pPr>
            <a:lvl8pPr lvl="7" algn="ctr">
              <a:lnSpc>
                <a:spcPct val="90000"/>
              </a:lnSpc>
              <a:spcBef>
                <a:spcPts val="1067"/>
              </a:spcBef>
              <a:spcAft>
                <a:spcPts val="0"/>
              </a:spcAft>
              <a:buClr>
                <a:schemeClr val="dk1"/>
              </a:buClr>
              <a:buSzPts val="1200"/>
              <a:buNone/>
              <a:defRPr sz="3200"/>
            </a:lvl8pPr>
            <a:lvl9pPr lvl="8" algn="ctr">
              <a:lnSpc>
                <a:spcPct val="90000"/>
              </a:lnSpc>
              <a:spcBef>
                <a:spcPts val="1067"/>
              </a:spcBef>
              <a:spcAft>
                <a:spcPts val="0"/>
              </a:spcAft>
              <a:buClr>
                <a:schemeClr val="dk1"/>
              </a:buClr>
              <a:buSzPts val="1200"/>
              <a:buNone/>
              <a:defRPr sz="3200"/>
            </a:lvl9pPr>
          </a:lstStyle>
          <a:p>
            <a:endParaRPr/>
          </a:p>
        </p:txBody>
      </p:sp>
      <p:sp>
        <p:nvSpPr>
          <p:cNvPr id="384" name="Google Shape;384;p83"/>
          <p:cNvSpPr txBox="1">
            <a:spLocks noGrp="1"/>
          </p:cNvSpPr>
          <p:nvPr>
            <p:ph type="ftr" idx="11"/>
          </p:nvPr>
        </p:nvSpPr>
        <p:spPr>
          <a:xfrm>
            <a:off x="8078252" y="12712701"/>
            <a:ext cx="8230672" cy="730400"/>
          </a:xfrm>
          <a:prstGeom prst="rect">
            <a:avLst/>
          </a:prstGeom>
          <a:noFill/>
          <a:ln>
            <a:noFill/>
          </a:ln>
        </p:spPr>
        <p:txBody>
          <a:bodyPr spcFirstLastPara="1" wrap="square" lIns="34275" tIns="17125" rIns="34275" bIns="17125" anchor="ctr" anchorCtr="0">
            <a:noAutofit/>
          </a:bodyPr>
          <a:lstStyle>
            <a:lvl1pPr lvl="0" algn="ctr">
              <a:lnSpc>
                <a:spcPct val="100000"/>
              </a:lnSpc>
              <a:spcBef>
                <a:spcPts val="0"/>
              </a:spcBef>
              <a:spcAft>
                <a:spcPts val="0"/>
              </a:spcAft>
              <a:buSzPts val="500"/>
              <a:buNone/>
              <a:defRPr>
                <a:solidFill>
                  <a:schemeClr val="lt1"/>
                </a:solidFill>
              </a:defRPr>
            </a:lvl1pPr>
            <a:lvl2pPr lvl="1" algn="l">
              <a:lnSpc>
                <a:spcPct val="100000"/>
              </a:lnSpc>
              <a:spcBef>
                <a:spcPts val="0"/>
              </a:spcBef>
              <a:spcAft>
                <a:spcPts val="0"/>
              </a:spcAft>
              <a:buSzPts val="500"/>
              <a:buNone/>
              <a:defRPr/>
            </a:lvl2pPr>
            <a:lvl3pPr lvl="2" algn="l">
              <a:lnSpc>
                <a:spcPct val="100000"/>
              </a:lnSpc>
              <a:spcBef>
                <a:spcPts val="0"/>
              </a:spcBef>
              <a:spcAft>
                <a:spcPts val="0"/>
              </a:spcAft>
              <a:buSzPts val="500"/>
              <a:buNone/>
              <a:defRPr/>
            </a:lvl3pPr>
            <a:lvl4pPr lvl="3" algn="l">
              <a:lnSpc>
                <a:spcPct val="100000"/>
              </a:lnSpc>
              <a:spcBef>
                <a:spcPts val="0"/>
              </a:spcBef>
              <a:spcAft>
                <a:spcPts val="0"/>
              </a:spcAft>
              <a:buSzPts val="500"/>
              <a:buNone/>
              <a:defRPr/>
            </a:lvl4pPr>
            <a:lvl5pPr lvl="4" algn="l">
              <a:lnSpc>
                <a:spcPct val="100000"/>
              </a:lnSpc>
              <a:spcBef>
                <a:spcPts val="0"/>
              </a:spcBef>
              <a:spcAft>
                <a:spcPts val="0"/>
              </a:spcAft>
              <a:buSzPts val="500"/>
              <a:buNone/>
              <a:defRPr/>
            </a:lvl5pPr>
            <a:lvl6pPr lvl="5" algn="l">
              <a:lnSpc>
                <a:spcPct val="100000"/>
              </a:lnSpc>
              <a:spcBef>
                <a:spcPts val="0"/>
              </a:spcBef>
              <a:spcAft>
                <a:spcPts val="0"/>
              </a:spcAft>
              <a:buSzPts val="500"/>
              <a:buNone/>
              <a:defRPr/>
            </a:lvl6pPr>
            <a:lvl7pPr lvl="6" algn="l">
              <a:lnSpc>
                <a:spcPct val="100000"/>
              </a:lnSpc>
              <a:spcBef>
                <a:spcPts val="0"/>
              </a:spcBef>
              <a:spcAft>
                <a:spcPts val="0"/>
              </a:spcAft>
              <a:buSzPts val="500"/>
              <a:buNone/>
              <a:defRPr/>
            </a:lvl7pPr>
            <a:lvl8pPr lvl="7" algn="l">
              <a:lnSpc>
                <a:spcPct val="100000"/>
              </a:lnSpc>
              <a:spcBef>
                <a:spcPts val="0"/>
              </a:spcBef>
              <a:spcAft>
                <a:spcPts val="0"/>
              </a:spcAft>
              <a:buSzPts val="500"/>
              <a:buNone/>
              <a:defRPr/>
            </a:lvl8pPr>
            <a:lvl9pPr lvl="8" algn="l">
              <a:lnSpc>
                <a:spcPct val="100000"/>
              </a:lnSpc>
              <a:spcBef>
                <a:spcPts val="0"/>
              </a:spcBef>
              <a:spcAft>
                <a:spcPts val="0"/>
              </a:spcAft>
              <a:buSzPts val="500"/>
              <a:buNone/>
              <a:defRPr/>
            </a:lvl9pPr>
          </a:lstStyle>
          <a:p>
            <a:endParaRPr/>
          </a:p>
        </p:txBody>
      </p:sp>
      <p:sp>
        <p:nvSpPr>
          <p:cNvPr id="385" name="Google Shape;385;p83"/>
          <p:cNvSpPr txBox="1">
            <a:spLocks noGrp="1"/>
          </p:cNvSpPr>
          <p:nvPr>
            <p:ph type="sldNum" idx="12"/>
          </p:nvPr>
        </p:nvSpPr>
        <p:spPr>
          <a:xfrm>
            <a:off x="17223445" y="12712701"/>
            <a:ext cx="5487114" cy="730400"/>
          </a:xfrm>
          <a:prstGeom prst="rect">
            <a:avLst/>
          </a:prstGeom>
          <a:noFill/>
          <a:ln>
            <a:noFill/>
          </a:ln>
        </p:spPr>
        <p:txBody>
          <a:bodyPr spcFirstLastPara="1" wrap="square" lIns="34275" tIns="17125" rIns="34275" bIns="17125" anchor="ctr" anchorCtr="0">
            <a:noAutofit/>
          </a:bodyPr>
          <a:lstStyle>
            <a:lvl1pPr marL="0" marR="0" lvl="0" indent="0" algn="r">
              <a:lnSpc>
                <a:spcPct val="100000"/>
              </a:lnSpc>
              <a:spcBef>
                <a:spcPts val="0"/>
              </a:spcBef>
              <a:spcAft>
                <a:spcPts val="0"/>
              </a:spcAft>
              <a:buClr>
                <a:srgbClr val="000000"/>
              </a:buClr>
              <a:buSzPts val="900"/>
              <a:buFont typeface="Arial"/>
              <a:buNone/>
              <a:defRPr sz="2400" b="0" i="0" u="none" strike="noStrike" cap="none">
                <a:solidFill>
                  <a:schemeClr val="lt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2400" b="0" i="0" u="none" strike="noStrike" cap="none">
                <a:solidFill>
                  <a:schemeClr val="lt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2400" b="0" i="0" u="none" strike="noStrike" cap="none">
                <a:solidFill>
                  <a:schemeClr val="lt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2400" b="0" i="0" u="none" strike="noStrike" cap="none">
                <a:solidFill>
                  <a:schemeClr val="lt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2400" b="0" i="0" u="none" strike="noStrike" cap="none">
                <a:solidFill>
                  <a:schemeClr val="lt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2400" b="0" i="0" u="none" strike="noStrike" cap="none">
                <a:solidFill>
                  <a:schemeClr val="lt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2400" b="0" i="0" u="none" strike="noStrike" cap="none">
                <a:solidFill>
                  <a:schemeClr val="lt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2400" b="0" i="0" u="none" strike="noStrike" cap="none">
                <a:solidFill>
                  <a:schemeClr val="lt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2400" b="0" i="0" u="none" strike="noStrike" cap="none">
                <a:solidFill>
                  <a:schemeClr val="lt1"/>
                </a:solidFill>
                <a:latin typeface="Arial"/>
                <a:ea typeface="Arial"/>
                <a:cs typeface="Arial"/>
                <a:sym typeface="Arial"/>
              </a:defRPr>
            </a:lvl9pPr>
          </a:lstStyle>
          <a:p>
            <a:fld id="{00000000-1234-1234-1234-123412341234}" type="slidenum">
              <a:rPr lang="en" smtClean="0"/>
              <a:pPr/>
              <a:t>‹#›</a:t>
            </a:fld>
            <a:endParaRPr lang="en"/>
          </a:p>
        </p:txBody>
      </p:sp>
      <p:sp>
        <p:nvSpPr>
          <p:cNvPr id="386" name="Google Shape;386;p83"/>
          <p:cNvSpPr/>
          <p:nvPr/>
        </p:nvSpPr>
        <p:spPr>
          <a:xfrm>
            <a:off x="16183638" y="9013229"/>
            <a:ext cx="3258024" cy="3257600"/>
          </a:xfrm>
          <a:prstGeom prst="ellipse">
            <a:avLst/>
          </a:prstGeom>
          <a:noFill/>
          <a:ln w="146050" cap="flat" cmpd="sng">
            <a:solidFill>
              <a:schemeClr val="accent2"/>
            </a:solidFill>
            <a:prstDash val="solid"/>
            <a:miter lim="800000"/>
            <a:headEnd type="none" w="sm" len="sm"/>
            <a:tailEnd type="none" w="sm" len="sm"/>
          </a:ln>
        </p:spPr>
        <p:txBody>
          <a:bodyPr spcFirstLastPara="1" wrap="square" lIns="91400" tIns="45667" rIns="91400" bIns="45667" anchor="ctr" anchorCtr="0">
            <a:noAutofit/>
          </a:bodyPr>
          <a:lstStyle/>
          <a:p>
            <a:pPr marL="0" marR="0" lvl="0" indent="0" algn="ctr" rtl="0">
              <a:lnSpc>
                <a:spcPct val="100000"/>
              </a:lnSpc>
              <a:spcBef>
                <a:spcPts val="0"/>
              </a:spcBef>
              <a:spcAft>
                <a:spcPts val="0"/>
              </a:spcAft>
              <a:buClr>
                <a:srgbClr val="000000"/>
              </a:buClr>
              <a:buSzPts val="700"/>
              <a:buFont typeface="Arial"/>
              <a:buNone/>
            </a:pPr>
            <a:endParaRPr sz="1867" b="0" i="0" u="none" strike="noStrike" cap="none">
              <a:solidFill>
                <a:schemeClr val="lt1"/>
              </a:solidFill>
              <a:latin typeface="Arial"/>
              <a:ea typeface="Arial"/>
              <a:cs typeface="Arial"/>
              <a:sym typeface="Arial"/>
            </a:endParaRPr>
          </a:p>
        </p:txBody>
      </p:sp>
      <p:sp>
        <p:nvSpPr>
          <p:cNvPr id="387" name="Google Shape;387;p83"/>
          <p:cNvSpPr/>
          <p:nvPr/>
        </p:nvSpPr>
        <p:spPr>
          <a:xfrm>
            <a:off x="21320101" y="4425141"/>
            <a:ext cx="3608470" cy="3608800"/>
          </a:xfrm>
          <a:prstGeom prst="ellipse">
            <a:avLst/>
          </a:prstGeom>
          <a:noFill/>
          <a:ln w="152400" cap="flat" cmpd="sng">
            <a:solidFill>
              <a:schemeClr val="accent2"/>
            </a:solidFill>
            <a:prstDash val="solid"/>
            <a:miter lim="800000"/>
            <a:headEnd type="none" w="sm" len="sm"/>
            <a:tailEnd type="none" w="sm" len="sm"/>
          </a:ln>
        </p:spPr>
        <p:txBody>
          <a:bodyPr spcFirstLastPara="1" wrap="square" lIns="91400" tIns="45667" rIns="91400" bIns="45667" anchor="ctr" anchorCtr="0">
            <a:noAutofit/>
          </a:bodyPr>
          <a:lstStyle/>
          <a:p>
            <a:pPr marL="0" marR="0" lvl="0" indent="0" algn="ctr" rtl="0">
              <a:lnSpc>
                <a:spcPct val="100000"/>
              </a:lnSpc>
              <a:spcBef>
                <a:spcPts val="0"/>
              </a:spcBef>
              <a:spcAft>
                <a:spcPts val="0"/>
              </a:spcAft>
              <a:buClr>
                <a:srgbClr val="000000"/>
              </a:buClr>
              <a:buSzPts val="700"/>
              <a:buFont typeface="Arial"/>
              <a:buNone/>
            </a:pPr>
            <a:endParaRPr sz="1867" b="0" i="0" u="none" strike="noStrike" cap="none">
              <a:solidFill>
                <a:schemeClr val="lt1"/>
              </a:solidFill>
              <a:latin typeface="Arial"/>
              <a:ea typeface="Arial"/>
              <a:cs typeface="Arial"/>
              <a:sym typeface="Arial"/>
            </a:endParaRPr>
          </a:p>
        </p:txBody>
      </p:sp>
      <p:sp>
        <p:nvSpPr>
          <p:cNvPr id="388" name="Google Shape;388;p83"/>
          <p:cNvSpPr/>
          <p:nvPr/>
        </p:nvSpPr>
        <p:spPr>
          <a:xfrm>
            <a:off x="17762246" y="5257043"/>
            <a:ext cx="5917570" cy="5917600"/>
          </a:xfrm>
          <a:prstGeom prst="ellipse">
            <a:avLst/>
          </a:prstGeom>
          <a:noFill/>
          <a:ln w="152400" cap="flat" cmpd="sng">
            <a:solidFill>
              <a:schemeClr val="accent2"/>
            </a:solidFill>
            <a:prstDash val="solid"/>
            <a:miter lim="800000"/>
            <a:headEnd type="none" w="sm" len="sm"/>
            <a:tailEnd type="none" w="sm" len="sm"/>
          </a:ln>
        </p:spPr>
        <p:txBody>
          <a:bodyPr spcFirstLastPara="1" wrap="square" lIns="91400" tIns="45667" rIns="91400" bIns="45667" anchor="ctr" anchorCtr="0">
            <a:noAutofit/>
          </a:bodyPr>
          <a:lstStyle/>
          <a:p>
            <a:pPr marL="0" marR="0" lvl="0" indent="0" algn="ctr" rtl="0">
              <a:lnSpc>
                <a:spcPct val="100000"/>
              </a:lnSpc>
              <a:spcBef>
                <a:spcPts val="0"/>
              </a:spcBef>
              <a:spcAft>
                <a:spcPts val="0"/>
              </a:spcAft>
              <a:buClr>
                <a:srgbClr val="000000"/>
              </a:buClr>
              <a:buSzPts val="700"/>
              <a:buFont typeface="Arial"/>
              <a:buNone/>
            </a:pPr>
            <a:endParaRPr sz="1867" b="0" i="0" u="none" strike="noStrike" cap="none">
              <a:solidFill>
                <a:schemeClr val="lt1"/>
              </a:solidFill>
              <a:latin typeface="Arial"/>
              <a:ea typeface="Arial"/>
              <a:cs typeface="Arial"/>
              <a:sym typeface="Arial"/>
            </a:endParaRPr>
          </a:p>
        </p:txBody>
      </p:sp>
      <p:sp>
        <p:nvSpPr>
          <p:cNvPr id="389" name="Google Shape;389;p83"/>
          <p:cNvSpPr/>
          <p:nvPr/>
        </p:nvSpPr>
        <p:spPr>
          <a:xfrm>
            <a:off x="16489928" y="351149"/>
            <a:ext cx="6658467" cy="6658400"/>
          </a:xfrm>
          <a:prstGeom prst="ellipse">
            <a:avLst/>
          </a:prstGeom>
          <a:solidFill>
            <a:schemeClr val="lt1"/>
          </a:solidFill>
          <a:ln>
            <a:noFill/>
          </a:ln>
        </p:spPr>
        <p:txBody>
          <a:bodyPr spcFirstLastPara="1" wrap="square" lIns="91400" tIns="45667" rIns="91400" bIns="45667" anchor="ctr" anchorCtr="0">
            <a:noAutofit/>
          </a:bodyPr>
          <a:lstStyle/>
          <a:p>
            <a:pPr marL="0" marR="0" lvl="0" indent="0" algn="ctr" rtl="0">
              <a:lnSpc>
                <a:spcPct val="100000"/>
              </a:lnSpc>
              <a:spcBef>
                <a:spcPts val="0"/>
              </a:spcBef>
              <a:spcAft>
                <a:spcPts val="0"/>
              </a:spcAft>
              <a:buClr>
                <a:srgbClr val="000000"/>
              </a:buClr>
              <a:buSzPts val="700"/>
              <a:buFont typeface="Arial"/>
              <a:buNone/>
            </a:pPr>
            <a:endParaRPr sz="1867" b="0" i="0" u="none" strike="noStrike" cap="none">
              <a:solidFill>
                <a:schemeClr val="lt1"/>
              </a:solidFill>
              <a:latin typeface="Arial"/>
              <a:ea typeface="Arial"/>
              <a:cs typeface="Arial"/>
              <a:sym typeface="Arial"/>
            </a:endParaRPr>
          </a:p>
        </p:txBody>
      </p:sp>
      <p:pic>
        <p:nvPicPr>
          <p:cNvPr id="390" name="Google Shape;390;p83"/>
          <p:cNvPicPr preferRelativeResize="0"/>
          <p:nvPr/>
        </p:nvPicPr>
        <p:blipFill rotWithShape="1">
          <a:blip r:embed="rId2">
            <a:alphaModFix/>
          </a:blip>
          <a:srcRect/>
          <a:stretch/>
        </p:blipFill>
        <p:spPr>
          <a:xfrm>
            <a:off x="17205780" y="906821"/>
            <a:ext cx="5226923" cy="5416789"/>
          </a:xfrm>
          <a:prstGeom prst="rect">
            <a:avLst/>
          </a:prstGeom>
          <a:noFill/>
          <a:ln>
            <a:noFill/>
          </a:ln>
        </p:spPr>
      </p:pic>
    </p:spTree>
    <p:extLst>
      <p:ext uri="{BB962C8B-B14F-4D97-AF65-F5344CB8AC3E}">
        <p14:creationId xmlns:p14="http://schemas.microsoft.com/office/powerpoint/2010/main" val="100706379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391"/>
        <p:cNvGrpSpPr/>
        <p:nvPr/>
      </p:nvGrpSpPr>
      <p:grpSpPr>
        <a:xfrm>
          <a:off x="0" y="0"/>
          <a:ext cx="0" cy="0"/>
          <a:chOff x="0" y="0"/>
          <a:chExt cx="0" cy="0"/>
        </a:xfrm>
      </p:grpSpPr>
      <p:sp>
        <p:nvSpPr>
          <p:cNvPr id="392" name="Google Shape;392;p84"/>
          <p:cNvSpPr txBox="1">
            <a:spLocks noGrp="1"/>
          </p:cNvSpPr>
          <p:nvPr>
            <p:ph type="title"/>
          </p:nvPr>
        </p:nvSpPr>
        <p:spPr>
          <a:xfrm>
            <a:off x="1676618" y="730251"/>
            <a:ext cx="18914463" cy="2651200"/>
          </a:xfrm>
          <a:prstGeom prst="rect">
            <a:avLst/>
          </a:prstGeom>
          <a:noFill/>
          <a:ln>
            <a:noFill/>
          </a:ln>
        </p:spPr>
        <p:txBody>
          <a:bodyPr spcFirstLastPara="1" wrap="square" lIns="34275" tIns="17125" rIns="34275" bIns="17125" anchor="ctr" anchorCtr="0">
            <a:normAutofit/>
          </a:bodyPr>
          <a:lstStyle>
            <a:lvl1pPr lvl="0" algn="l">
              <a:lnSpc>
                <a:spcPct val="90000"/>
              </a:lnSpc>
              <a:spcBef>
                <a:spcPts val="0"/>
              </a:spcBef>
              <a:spcAft>
                <a:spcPts val="0"/>
              </a:spcAft>
              <a:buClr>
                <a:schemeClr val="accent1"/>
              </a:buClr>
              <a:buSzPts val="700"/>
              <a:buNone/>
              <a:defRPr/>
            </a:lvl1pPr>
            <a:lvl2pPr lvl="1" algn="l">
              <a:lnSpc>
                <a:spcPct val="100000"/>
              </a:lnSpc>
              <a:spcBef>
                <a:spcPts val="0"/>
              </a:spcBef>
              <a:spcAft>
                <a:spcPts val="0"/>
              </a:spcAft>
              <a:buSzPts val="500"/>
              <a:buNone/>
              <a:defRPr/>
            </a:lvl2pPr>
            <a:lvl3pPr lvl="2" algn="l">
              <a:lnSpc>
                <a:spcPct val="100000"/>
              </a:lnSpc>
              <a:spcBef>
                <a:spcPts val="0"/>
              </a:spcBef>
              <a:spcAft>
                <a:spcPts val="0"/>
              </a:spcAft>
              <a:buSzPts val="500"/>
              <a:buNone/>
              <a:defRPr/>
            </a:lvl3pPr>
            <a:lvl4pPr lvl="3" algn="l">
              <a:lnSpc>
                <a:spcPct val="100000"/>
              </a:lnSpc>
              <a:spcBef>
                <a:spcPts val="0"/>
              </a:spcBef>
              <a:spcAft>
                <a:spcPts val="0"/>
              </a:spcAft>
              <a:buSzPts val="500"/>
              <a:buNone/>
              <a:defRPr/>
            </a:lvl4pPr>
            <a:lvl5pPr lvl="4" algn="l">
              <a:lnSpc>
                <a:spcPct val="100000"/>
              </a:lnSpc>
              <a:spcBef>
                <a:spcPts val="0"/>
              </a:spcBef>
              <a:spcAft>
                <a:spcPts val="0"/>
              </a:spcAft>
              <a:buSzPts val="500"/>
              <a:buNone/>
              <a:defRPr/>
            </a:lvl5pPr>
            <a:lvl6pPr lvl="5" algn="l">
              <a:lnSpc>
                <a:spcPct val="100000"/>
              </a:lnSpc>
              <a:spcBef>
                <a:spcPts val="0"/>
              </a:spcBef>
              <a:spcAft>
                <a:spcPts val="0"/>
              </a:spcAft>
              <a:buSzPts val="500"/>
              <a:buNone/>
              <a:defRPr/>
            </a:lvl6pPr>
            <a:lvl7pPr lvl="6" algn="l">
              <a:lnSpc>
                <a:spcPct val="100000"/>
              </a:lnSpc>
              <a:spcBef>
                <a:spcPts val="0"/>
              </a:spcBef>
              <a:spcAft>
                <a:spcPts val="0"/>
              </a:spcAft>
              <a:buSzPts val="500"/>
              <a:buNone/>
              <a:defRPr/>
            </a:lvl7pPr>
            <a:lvl8pPr lvl="7" algn="l">
              <a:lnSpc>
                <a:spcPct val="100000"/>
              </a:lnSpc>
              <a:spcBef>
                <a:spcPts val="0"/>
              </a:spcBef>
              <a:spcAft>
                <a:spcPts val="0"/>
              </a:spcAft>
              <a:buSzPts val="500"/>
              <a:buNone/>
              <a:defRPr/>
            </a:lvl8pPr>
            <a:lvl9pPr lvl="8" algn="l">
              <a:lnSpc>
                <a:spcPct val="100000"/>
              </a:lnSpc>
              <a:spcBef>
                <a:spcPts val="0"/>
              </a:spcBef>
              <a:spcAft>
                <a:spcPts val="0"/>
              </a:spcAft>
              <a:buSzPts val="500"/>
              <a:buNone/>
              <a:defRPr/>
            </a:lvl9pPr>
          </a:lstStyle>
          <a:p>
            <a:endParaRPr/>
          </a:p>
        </p:txBody>
      </p:sp>
      <p:sp>
        <p:nvSpPr>
          <p:cNvPr id="393" name="Google Shape;393;p84"/>
          <p:cNvSpPr txBox="1">
            <a:spLocks noGrp="1"/>
          </p:cNvSpPr>
          <p:nvPr>
            <p:ph type="body" idx="1"/>
          </p:nvPr>
        </p:nvSpPr>
        <p:spPr>
          <a:xfrm>
            <a:off x="1676619" y="3651251"/>
            <a:ext cx="21033938" cy="8702400"/>
          </a:xfrm>
          <a:prstGeom prst="rect">
            <a:avLst/>
          </a:prstGeom>
          <a:noFill/>
          <a:ln>
            <a:noFill/>
          </a:ln>
        </p:spPr>
        <p:txBody>
          <a:bodyPr spcFirstLastPara="1" wrap="square" lIns="34275" tIns="17125" rIns="34275" bIns="17125" anchor="t" anchorCtr="0">
            <a:normAutofit/>
          </a:bodyPr>
          <a:lstStyle>
            <a:lvl1pPr marL="1219215" lvl="0" indent="-728142" algn="l">
              <a:lnSpc>
                <a:spcPct val="90000"/>
              </a:lnSpc>
              <a:spcBef>
                <a:spcPts val="1867"/>
              </a:spcBef>
              <a:spcAft>
                <a:spcPts val="0"/>
              </a:spcAft>
              <a:buClr>
                <a:schemeClr val="dk1"/>
              </a:buClr>
              <a:buSzPts val="700"/>
              <a:buChar char="•"/>
              <a:defRPr/>
            </a:lvl1pPr>
            <a:lvl2pPr marL="2438430" lvl="1" indent="-728142" algn="l">
              <a:lnSpc>
                <a:spcPct val="90000"/>
              </a:lnSpc>
              <a:spcBef>
                <a:spcPts val="1067"/>
              </a:spcBef>
              <a:spcAft>
                <a:spcPts val="0"/>
              </a:spcAft>
              <a:buClr>
                <a:schemeClr val="dk1"/>
              </a:buClr>
              <a:buSzPts val="700"/>
              <a:buChar char="•"/>
              <a:defRPr/>
            </a:lvl2pPr>
            <a:lvl3pPr marL="3657646" lvl="2" indent="-728142" algn="l">
              <a:lnSpc>
                <a:spcPct val="90000"/>
              </a:lnSpc>
              <a:spcBef>
                <a:spcPts val="1067"/>
              </a:spcBef>
              <a:spcAft>
                <a:spcPts val="0"/>
              </a:spcAft>
              <a:buClr>
                <a:schemeClr val="dk1"/>
              </a:buClr>
              <a:buSzPts val="700"/>
              <a:buChar char="•"/>
              <a:defRPr/>
            </a:lvl3pPr>
            <a:lvl4pPr marL="4876861" lvl="3" indent="-728142" algn="l">
              <a:lnSpc>
                <a:spcPct val="90000"/>
              </a:lnSpc>
              <a:spcBef>
                <a:spcPts val="1067"/>
              </a:spcBef>
              <a:spcAft>
                <a:spcPts val="0"/>
              </a:spcAft>
              <a:buClr>
                <a:schemeClr val="dk1"/>
              </a:buClr>
              <a:buSzPts val="700"/>
              <a:buChar char="•"/>
              <a:defRPr/>
            </a:lvl4pPr>
            <a:lvl5pPr marL="6096076" lvl="4" indent="-728142" algn="l">
              <a:lnSpc>
                <a:spcPct val="90000"/>
              </a:lnSpc>
              <a:spcBef>
                <a:spcPts val="1067"/>
              </a:spcBef>
              <a:spcAft>
                <a:spcPts val="0"/>
              </a:spcAft>
              <a:buClr>
                <a:schemeClr val="dk1"/>
              </a:buClr>
              <a:buSzPts val="700"/>
              <a:buChar char="•"/>
              <a:defRPr/>
            </a:lvl5pPr>
            <a:lvl6pPr marL="7315291" lvl="5" indent="-728142" algn="l">
              <a:lnSpc>
                <a:spcPct val="90000"/>
              </a:lnSpc>
              <a:spcBef>
                <a:spcPts val="1067"/>
              </a:spcBef>
              <a:spcAft>
                <a:spcPts val="0"/>
              </a:spcAft>
              <a:buClr>
                <a:schemeClr val="dk1"/>
              </a:buClr>
              <a:buSzPts val="700"/>
              <a:buChar char="•"/>
              <a:defRPr/>
            </a:lvl6pPr>
            <a:lvl7pPr marL="8534507" lvl="6" indent="-728142" algn="l">
              <a:lnSpc>
                <a:spcPct val="90000"/>
              </a:lnSpc>
              <a:spcBef>
                <a:spcPts val="1067"/>
              </a:spcBef>
              <a:spcAft>
                <a:spcPts val="0"/>
              </a:spcAft>
              <a:buClr>
                <a:schemeClr val="dk1"/>
              </a:buClr>
              <a:buSzPts val="700"/>
              <a:buChar char="•"/>
              <a:defRPr/>
            </a:lvl7pPr>
            <a:lvl8pPr marL="9753722" lvl="7" indent="-728142" algn="l">
              <a:lnSpc>
                <a:spcPct val="90000"/>
              </a:lnSpc>
              <a:spcBef>
                <a:spcPts val="1067"/>
              </a:spcBef>
              <a:spcAft>
                <a:spcPts val="0"/>
              </a:spcAft>
              <a:buClr>
                <a:schemeClr val="dk1"/>
              </a:buClr>
              <a:buSzPts val="700"/>
              <a:buChar char="•"/>
              <a:defRPr/>
            </a:lvl8pPr>
            <a:lvl9pPr marL="10972937" lvl="8" indent="-728142" algn="l">
              <a:lnSpc>
                <a:spcPct val="90000"/>
              </a:lnSpc>
              <a:spcBef>
                <a:spcPts val="1067"/>
              </a:spcBef>
              <a:spcAft>
                <a:spcPts val="0"/>
              </a:spcAft>
              <a:buClr>
                <a:schemeClr val="dk1"/>
              </a:buClr>
              <a:buSzPts val="700"/>
              <a:buChar char="•"/>
              <a:defRPr/>
            </a:lvl9pPr>
          </a:lstStyle>
          <a:p>
            <a:endParaRPr/>
          </a:p>
        </p:txBody>
      </p:sp>
      <p:sp>
        <p:nvSpPr>
          <p:cNvPr id="394" name="Google Shape;394;p84"/>
          <p:cNvSpPr txBox="1">
            <a:spLocks noGrp="1"/>
          </p:cNvSpPr>
          <p:nvPr>
            <p:ph type="ftr" idx="11"/>
          </p:nvPr>
        </p:nvSpPr>
        <p:spPr>
          <a:xfrm>
            <a:off x="8078252" y="12712701"/>
            <a:ext cx="8230672" cy="730400"/>
          </a:xfrm>
          <a:prstGeom prst="rect">
            <a:avLst/>
          </a:prstGeom>
          <a:noFill/>
          <a:ln>
            <a:noFill/>
          </a:ln>
        </p:spPr>
        <p:txBody>
          <a:bodyPr spcFirstLastPara="1" wrap="square" lIns="34275" tIns="17125" rIns="34275" bIns="17125" anchor="ctr" anchorCtr="0">
            <a:noAutofit/>
          </a:bodyPr>
          <a:lstStyle>
            <a:lvl1pPr lvl="0" algn="ctr">
              <a:lnSpc>
                <a:spcPct val="100000"/>
              </a:lnSpc>
              <a:spcBef>
                <a:spcPts val="0"/>
              </a:spcBef>
              <a:spcAft>
                <a:spcPts val="0"/>
              </a:spcAft>
              <a:buSzPts val="500"/>
              <a:buNone/>
              <a:defRPr/>
            </a:lvl1pPr>
            <a:lvl2pPr lvl="1" algn="l">
              <a:lnSpc>
                <a:spcPct val="100000"/>
              </a:lnSpc>
              <a:spcBef>
                <a:spcPts val="0"/>
              </a:spcBef>
              <a:spcAft>
                <a:spcPts val="0"/>
              </a:spcAft>
              <a:buSzPts val="500"/>
              <a:buNone/>
              <a:defRPr/>
            </a:lvl2pPr>
            <a:lvl3pPr lvl="2" algn="l">
              <a:lnSpc>
                <a:spcPct val="100000"/>
              </a:lnSpc>
              <a:spcBef>
                <a:spcPts val="0"/>
              </a:spcBef>
              <a:spcAft>
                <a:spcPts val="0"/>
              </a:spcAft>
              <a:buSzPts val="500"/>
              <a:buNone/>
              <a:defRPr/>
            </a:lvl3pPr>
            <a:lvl4pPr lvl="3" algn="l">
              <a:lnSpc>
                <a:spcPct val="100000"/>
              </a:lnSpc>
              <a:spcBef>
                <a:spcPts val="0"/>
              </a:spcBef>
              <a:spcAft>
                <a:spcPts val="0"/>
              </a:spcAft>
              <a:buSzPts val="500"/>
              <a:buNone/>
              <a:defRPr/>
            </a:lvl4pPr>
            <a:lvl5pPr lvl="4" algn="l">
              <a:lnSpc>
                <a:spcPct val="100000"/>
              </a:lnSpc>
              <a:spcBef>
                <a:spcPts val="0"/>
              </a:spcBef>
              <a:spcAft>
                <a:spcPts val="0"/>
              </a:spcAft>
              <a:buSzPts val="500"/>
              <a:buNone/>
              <a:defRPr/>
            </a:lvl5pPr>
            <a:lvl6pPr lvl="5" algn="l">
              <a:lnSpc>
                <a:spcPct val="100000"/>
              </a:lnSpc>
              <a:spcBef>
                <a:spcPts val="0"/>
              </a:spcBef>
              <a:spcAft>
                <a:spcPts val="0"/>
              </a:spcAft>
              <a:buSzPts val="500"/>
              <a:buNone/>
              <a:defRPr/>
            </a:lvl6pPr>
            <a:lvl7pPr lvl="6" algn="l">
              <a:lnSpc>
                <a:spcPct val="100000"/>
              </a:lnSpc>
              <a:spcBef>
                <a:spcPts val="0"/>
              </a:spcBef>
              <a:spcAft>
                <a:spcPts val="0"/>
              </a:spcAft>
              <a:buSzPts val="500"/>
              <a:buNone/>
              <a:defRPr/>
            </a:lvl7pPr>
            <a:lvl8pPr lvl="7" algn="l">
              <a:lnSpc>
                <a:spcPct val="100000"/>
              </a:lnSpc>
              <a:spcBef>
                <a:spcPts val="0"/>
              </a:spcBef>
              <a:spcAft>
                <a:spcPts val="0"/>
              </a:spcAft>
              <a:buSzPts val="500"/>
              <a:buNone/>
              <a:defRPr/>
            </a:lvl8pPr>
            <a:lvl9pPr lvl="8" algn="l">
              <a:lnSpc>
                <a:spcPct val="100000"/>
              </a:lnSpc>
              <a:spcBef>
                <a:spcPts val="0"/>
              </a:spcBef>
              <a:spcAft>
                <a:spcPts val="0"/>
              </a:spcAft>
              <a:buSzPts val="500"/>
              <a:buNone/>
              <a:defRPr/>
            </a:lvl9pPr>
          </a:lstStyle>
          <a:p>
            <a:endParaRPr/>
          </a:p>
        </p:txBody>
      </p:sp>
      <p:sp>
        <p:nvSpPr>
          <p:cNvPr id="395" name="Google Shape;395;p84"/>
          <p:cNvSpPr txBox="1">
            <a:spLocks noGrp="1"/>
          </p:cNvSpPr>
          <p:nvPr>
            <p:ph type="sldNum" idx="12"/>
          </p:nvPr>
        </p:nvSpPr>
        <p:spPr>
          <a:xfrm>
            <a:off x="17223445" y="12712701"/>
            <a:ext cx="5487114" cy="730400"/>
          </a:xfrm>
          <a:prstGeom prst="rect">
            <a:avLst/>
          </a:prstGeom>
          <a:noFill/>
          <a:ln>
            <a:noFill/>
          </a:ln>
        </p:spPr>
        <p:txBody>
          <a:bodyPr spcFirstLastPara="1" wrap="square" lIns="34275" tIns="17125" rIns="34275" bIns="17125" anchor="ctr" anchorCtr="0">
            <a:noAutofit/>
          </a:bodyPr>
          <a:lstStyle>
            <a:lvl1pPr marL="0" marR="0" lvl="0" indent="0" algn="r">
              <a:lnSpc>
                <a:spcPct val="100000"/>
              </a:lnSpc>
              <a:spcBef>
                <a:spcPts val="0"/>
              </a:spcBef>
              <a:spcAft>
                <a:spcPts val="0"/>
              </a:spcAft>
              <a:buClr>
                <a:srgbClr val="000000"/>
              </a:buClr>
              <a:buSzPts val="900"/>
              <a:buFont typeface="Arial"/>
              <a:buNone/>
              <a:defRPr sz="2400" b="0" i="0" u="none" strike="noStrike" cap="none">
                <a:solidFill>
                  <a:srgbClr val="005A83"/>
                </a:solidFill>
                <a:latin typeface="Open Sans"/>
                <a:ea typeface="Open Sans"/>
                <a:cs typeface="Open Sans"/>
                <a:sym typeface="Open Sans"/>
              </a:defRPr>
            </a:lvl1pPr>
            <a:lvl2pPr marL="0" marR="0" lvl="1" indent="0" algn="r">
              <a:lnSpc>
                <a:spcPct val="100000"/>
              </a:lnSpc>
              <a:spcBef>
                <a:spcPts val="0"/>
              </a:spcBef>
              <a:spcAft>
                <a:spcPts val="0"/>
              </a:spcAft>
              <a:buClr>
                <a:srgbClr val="000000"/>
              </a:buClr>
              <a:buSzPts val="900"/>
              <a:buFont typeface="Arial"/>
              <a:buNone/>
              <a:defRPr sz="2400" b="0" i="0" u="none" strike="noStrike" cap="none">
                <a:solidFill>
                  <a:srgbClr val="005A83"/>
                </a:solidFill>
                <a:latin typeface="Open Sans"/>
                <a:ea typeface="Open Sans"/>
                <a:cs typeface="Open Sans"/>
                <a:sym typeface="Open Sans"/>
              </a:defRPr>
            </a:lvl2pPr>
            <a:lvl3pPr marL="0" marR="0" lvl="2" indent="0" algn="r">
              <a:lnSpc>
                <a:spcPct val="100000"/>
              </a:lnSpc>
              <a:spcBef>
                <a:spcPts val="0"/>
              </a:spcBef>
              <a:spcAft>
                <a:spcPts val="0"/>
              </a:spcAft>
              <a:buClr>
                <a:srgbClr val="000000"/>
              </a:buClr>
              <a:buSzPts val="900"/>
              <a:buFont typeface="Arial"/>
              <a:buNone/>
              <a:defRPr sz="2400" b="0" i="0" u="none" strike="noStrike" cap="none">
                <a:solidFill>
                  <a:srgbClr val="005A83"/>
                </a:solidFill>
                <a:latin typeface="Open Sans"/>
                <a:ea typeface="Open Sans"/>
                <a:cs typeface="Open Sans"/>
                <a:sym typeface="Open Sans"/>
              </a:defRPr>
            </a:lvl3pPr>
            <a:lvl4pPr marL="0" marR="0" lvl="3" indent="0" algn="r">
              <a:lnSpc>
                <a:spcPct val="100000"/>
              </a:lnSpc>
              <a:spcBef>
                <a:spcPts val="0"/>
              </a:spcBef>
              <a:spcAft>
                <a:spcPts val="0"/>
              </a:spcAft>
              <a:buClr>
                <a:srgbClr val="000000"/>
              </a:buClr>
              <a:buSzPts val="900"/>
              <a:buFont typeface="Arial"/>
              <a:buNone/>
              <a:defRPr sz="2400" b="0" i="0" u="none" strike="noStrike" cap="none">
                <a:solidFill>
                  <a:srgbClr val="005A83"/>
                </a:solidFill>
                <a:latin typeface="Open Sans"/>
                <a:ea typeface="Open Sans"/>
                <a:cs typeface="Open Sans"/>
                <a:sym typeface="Open Sans"/>
              </a:defRPr>
            </a:lvl4pPr>
            <a:lvl5pPr marL="0" marR="0" lvl="4" indent="0" algn="r">
              <a:lnSpc>
                <a:spcPct val="100000"/>
              </a:lnSpc>
              <a:spcBef>
                <a:spcPts val="0"/>
              </a:spcBef>
              <a:spcAft>
                <a:spcPts val="0"/>
              </a:spcAft>
              <a:buClr>
                <a:srgbClr val="000000"/>
              </a:buClr>
              <a:buSzPts val="900"/>
              <a:buFont typeface="Arial"/>
              <a:buNone/>
              <a:defRPr sz="2400" b="0" i="0" u="none" strike="noStrike" cap="none">
                <a:solidFill>
                  <a:srgbClr val="005A83"/>
                </a:solidFill>
                <a:latin typeface="Open Sans"/>
                <a:ea typeface="Open Sans"/>
                <a:cs typeface="Open Sans"/>
                <a:sym typeface="Open Sans"/>
              </a:defRPr>
            </a:lvl5pPr>
            <a:lvl6pPr marL="0" marR="0" lvl="5" indent="0" algn="r">
              <a:lnSpc>
                <a:spcPct val="100000"/>
              </a:lnSpc>
              <a:spcBef>
                <a:spcPts val="0"/>
              </a:spcBef>
              <a:spcAft>
                <a:spcPts val="0"/>
              </a:spcAft>
              <a:buClr>
                <a:srgbClr val="000000"/>
              </a:buClr>
              <a:buSzPts val="900"/>
              <a:buFont typeface="Arial"/>
              <a:buNone/>
              <a:defRPr sz="2400" b="0" i="0" u="none" strike="noStrike" cap="none">
                <a:solidFill>
                  <a:srgbClr val="005A83"/>
                </a:solidFill>
                <a:latin typeface="Open Sans"/>
                <a:ea typeface="Open Sans"/>
                <a:cs typeface="Open Sans"/>
                <a:sym typeface="Open Sans"/>
              </a:defRPr>
            </a:lvl6pPr>
            <a:lvl7pPr marL="0" marR="0" lvl="6" indent="0" algn="r">
              <a:lnSpc>
                <a:spcPct val="100000"/>
              </a:lnSpc>
              <a:spcBef>
                <a:spcPts val="0"/>
              </a:spcBef>
              <a:spcAft>
                <a:spcPts val="0"/>
              </a:spcAft>
              <a:buClr>
                <a:srgbClr val="000000"/>
              </a:buClr>
              <a:buSzPts val="900"/>
              <a:buFont typeface="Arial"/>
              <a:buNone/>
              <a:defRPr sz="2400" b="0" i="0" u="none" strike="noStrike" cap="none">
                <a:solidFill>
                  <a:srgbClr val="005A83"/>
                </a:solidFill>
                <a:latin typeface="Open Sans"/>
                <a:ea typeface="Open Sans"/>
                <a:cs typeface="Open Sans"/>
                <a:sym typeface="Open Sans"/>
              </a:defRPr>
            </a:lvl7pPr>
            <a:lvl8pPr marL="0" marR="0" lvl="7" indent="0" algn="r">
              <a:lnSpc>
                <a:spcPct val="100000"/>
              </a:lnSpc>
              <a:spcBef>
                <a:spcPts val="0"/>
              </a:spcBef>
              <a:spcAft>
                <a:spcPts val="0"/>
              </a:spcAft>
              <a:buClr>
                <a:srgbClr val="000000"/>
              </a:buClr>
              <a:buSzPts val="900"/>
              <a:buFont typeface="Arial"/>
              <a:buNone/>
              <a:defRPr sz="2400" b="0" i="0" u="none" strike="noStrike" cap="none">
                <a:solidFill>
                  <a:srgbClr val="005A83"/>
                </a:solidFill>
                <a:latin typeface="Open Sans"/>
                <a:ea typeface="Open Sans"/>
                <a:cs typeface="Open Sans"/>
                <a:sym typeface="Open Sans"/>
              </a:defRPr>
            </a:lvl8pPr>
            <a:lvl9pPr marL="0" marR="0" lvl="8" indent="0" algn="r">
              <a:lnSpc>
                <a:spcPct val="100000"/>
              </a:lnSpc>
              <a:spcBef>
                <a:spcPts val="0"/>
              </a:spcBef>
              <a:spcAft>
                <a:spcPts val="0"/>
              </a:spcAft>
              <a:buClr>
                <a:srgbClr val="000000"/>
              </a:buClr>
              <a:buSzPts val="900"/>
              <a:buFont typeface="Arial"/>
              <a:buNone/>
              <a:defRPr sz="2400" b="0" i="0" u="none" strike="noStrike" cap="none">
                <a:solidFill>
                  <a:srgbClr val="005A83"/>
                </a:solidFill>
                <a:latin typeface="Open Sans"/>
                <a:ea typeface="Open Sans"/>
                <a:cs typeface="Open Sans"/>
                <a:sym typeface="Open Sans"/>
              </a:defRPr>
            </a:lvl9pPr>
          </a:lstStyle>
          <a:p>
            <a:fld id="{00000000-1234-1234-1234-123412341234}" type="slidenum">
              <a:rPr lang="en" smtClean="0"/>
              <a:pPr/>
              <a:t>‹#›</a:t>
            </a:fld>
            <a:endParaRPr lang="en"/>
          </a:p>
        </p:txBody>
      </p:sp>
      <p:pic>
        <p:nvPicPr>
          <p:cNvPr id="396" name="Google Shape;396;p84"/>
          <p:cNvPicPr preferRelativeResize="0"/>
          <p:nvPr/>
        </p:nvPicPr>
        <p:blipFill rotWithShape="1">
          <a:blip r:embed="rId2">
            <a:alphaModFix/>
          </a:blip>
          <a:srcRect/>
          <a:stretch/>
        </p:blipFill>
        <p:spPr>
          <a:xfrm>
            <a:off x="21491357" y="730251"/>
            <a:ext cx="2438400" cy="2526971"/>
          </a:xfrm>
          <a:prstGeom prst="rect">
            <a:avLst/>
          </a:prstGeom>
          <a:noFill/>
          <a:ln>
            <a:noFill/>
          </a:ln>
        </p:spPr>
      </p:pic>
    </p:spTree>
    <p:extLst>
      <p:ext uri="{BB962C8B-B14F-4D97-AF65-F5344CB8AC3E}">
        <p14:creationId xmlns:p14="http://schemas.microsoft.com/office/powerpoint/2010/main" val="316173027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Section Header">
  <p:cSld name="Section Header">
    <p:spTree>
      <p:nvGrpSpPr>
        <p:cNvPr id="1" name="Shape 397"/>
        <p:cNvGrpSpPr/>
        <p:nvPr/>
      </p:nvGrpSpPr>
      <p:grpSpPr>
        <a:xfrm>
          <a:off x="0" y="0"/>
          <a:ext cx="0" cy="0"/>
          <a:chOff x="0" y="0"/>
          <a:chExt cx="0" cy="0"/>
        </a:xfrm>
      </p:grpSpPr>
      <p:sp>
        <p:nvSpPr>
          <p:cNvPr id="398" name="Google Shape;398;p85"/>
          <p:cNvSpPr txBox="1">
            <a:spLocks noGrp="1"/>
          </p:cNvSpPr>
          <p:nvPr>
            <p:ph type="title"/>
          </p:nvPr>
        </p:nvSpPr>
        <p:spPr>
          <a:xfrm>
            <a:off x="1663918" y="3419477"/>
            <a:ext cx="13937014" cy="5705600"/>
          </a:xfrm>
          <a:prstGeom prst="rect">
            <a:avLst/>
          </a:prstGeom>
          <a:noFill/>
          <a:ln>
            <a:noFill/>
          </a:ln>
        </p:spPr>
        <p:txBody>
          <a:bodyPr spcFirstLastPara="1" wrap="square" lIns="34275" tIns="17125" rIns="34275" bIns="17125" anchor="b" anchorCtr="0">
            <a:normAutofit/>
          </a:bodyPr>
          <a:lstStyle>
            <a:lvl1pPr lvl="0" algn="l">
              <a:lnSpc>
                <a:spcPct val="90000"/>
              </a:lnSpc>
              <a:spcBef>
                <a:spcPts val="0"/>
              </a:spcBef>
              <a:spcAft>
                <a:spcPts val="0"/>
              </a:spcAft>
              <a:buClr>
                <a:schemeClr val="accent1"/>
              </a:buClr>
              <a:buSzPts val="4500"/>
              <a:buFont typeface="Arial"/>
              <a:buNone/>
              <a:defRPr sz="12000"/>
            </a:lvl1pPr>
            <a:lvl2pPr lvl="1" algn="l">
              <a:lnSpc>
                <a:spcPct val="100000"/>
              </a:lnSpc>
              <a:spcBef>
                <a:spcPts val="0"/>
              </a:spcBef>
              <a:spcAft>
                <a:spcPts val="0"/>
              </a:spcAft>
              <a:buSzPts val="500"/>
              <a:buNone/>
              <a:defRPr/>
            </a:lvl2pPr>
            <a:lvl3pPr lvl="2" algn="l">
              <a:lnSpc>
                <a:spcPct val="100000"/>
              </a:lnSpc>
              <a:spcBef>
                <a:spcPts val="0"/>
              </a:spcBef>
              <a:spcAft>
                <a:spcPts val="0"/>
              </a:spcAft>
              <a:buSzPts val="500"/>
              <a:buNone/>
              <a:defRPr/>
            </a:lvl3pPr>
            <a:lvl4pPr lvl="3" algn="l">
              <a:lnSpc>
                <a:spcPct val="100000"/>
              </a:lnSpc>
              <a:spcBef>
                <a:spcPts val="0"/>
              </a:spcBef>
              <a:spcAft>
                <a:spcPts val="0"/>
              </a:spcAft>
              <a:buSzPts val="500"/>
              <a:buNone/>
              <a:defRPr/>
            </a:lvl4pPr>
            <a:lvl5pPr lvl="4" algn="l">
              <a:lnSpc>
                <a:spcPct val="100000"/>
              </a:lnSpc>
              <a:spcBef>
                <a:spcPts val="0"/>
              </a:spcBef>
              <a:spcAft>
                <a:spcPts val="0"/>
              </a:spcAft>
              <a:buSzPts val="500"/>
              <a:buNone/>
              <a:defRPr/>
            </a:lvl5pPr>
            <a:lvl6pPr lvl="5" algn="l">
              <a:lnSpc>
                <a:spcPct val="100000"/>
              </a:lnSpc>
              <a:spcBef>
                <a:spcPts val="0"/>
              </a:spcBef>
              <a:spcAft>
                <a:spcPts val="0"/>
              </a:spcAft>
              <a:buSzPts val="500"/>
              <a:buNone/>
              <a:defRPr/>
            </a:lvl6pPr>
            <a:lvl7pPr lvl="6" algn="l">
              <a:lnSpc>
                <a:spcPct val="100000"/>
              </a:lnSpc>
              <a:spcBef>
                <a:spcPts val="0"/>
              </a:spcBef>
              <a:spcAft>
                <a:spcPts val="0"/>
              </a:spcAft>
              <a:buSzPts val="500"/>
              <a:buNone/>
              <a:defRPr/>
            </a:lvl7pPr>
            <a:lvl8pPr lvl="7" algn="l">
              <a:lnSpc>
                <a:spcPct val="100000"/>
              </a:lnSpc>
              <a:spcBef>
                <a:spcPts val="0"/>
              </a:spcBef>
              <a:spcAft>
                <a:spcPts val="0"/>
              </a:spcAft>
              <a:buSzPts val="500"/>
              <a:buNone/>
              <a:defRPr/>
            </a:lvl8pPr>
            <a:lvl9pPr lvl="8" algn="l">
              <a:lnSpc>
                <a:spcPct val="100000"/>
              </a:lnSpc>
              <a:spcBef>
                <a:spcPts val="0"/>
              </a:spcBef>
              <a:spcAft>
                <a:spcPts val="0"/>
              </a:spcAft>
              <a:buSzPts val="500"/>
              <a:buNone/>
              <a:defRPr/>
            </a:lvl9pPr>
          </a:lstStyle>
          <a:p>
            <a:endParaRPr/>
          </a:p>
        </p:txBody>
      </p:sp>
      <p:sp>
        <p:nvSpPr>
          <p:cNvPr id="399" name="Google Shape;399;p85"/>
          <p:cNvSpPr txBox="1">
            <a:spLocks noGrp="1"/>
          </p:cNvSpPr>
          <p:nvPr>
            <p:ph type="body" idx="1"/>
          </p:nvPr>
        </p:nvSpPr>
        <p:spPr>
          <a:xfrm>
            <a:off x="1663918" y="9178928"/>
            <a:ext cx="21033938" cy="3000000"/>
          </a:xfrm>
          <a:prstGeom prst="rect">
            <a:avLst/>
          </a:prstGeom>
          <a:noFill/>
          <a:ln>
            <a:noFill/>
          </a:ln>
        </p:spPr>
        <p:txBody>
          <a:bodyPr spcFirstLastPara="1" wrap="square" lIns="34275" tIns="17125" rIns="34275" bIns="17125" anchor="t" anchorCtr="0">
            <a:normAutofit/>
          </a:bodyPr>
          <a:lstStyle>
            <a:lvl1pPr marL="1219215" lvl="0" indent="-609608" algn="l">
              <a:lnSpc>
                <a:spcPct val="90000"/>
              </a:lnSpc>
              <a:spcBef>
                <a:spcPts val="1867"/>
              </a:spcBef>
              <a:spcAft>
                <a:spcPts val="0"/>
              </a:spcAft>
              <a:buClr>
                <a:srgbClr val="888888"/>
              </a:buClr>
              <a:buSzPts val="1800"/>
              <a:buNone/>
              <a:defRPr sz="4800">
                <a:solidFill>
                  <a:srgbClr val="888888"/>
                </a:solidFill>
              </a:defRPr>
            </a:lvl1pPr>
            <a:lvl2pPr marL="2438430" lvl="1" indent="-609608" algn="l">
              <a:lnSpc>
                <a:spcPct val="90000"/>
              </a:lnSpc>
              <a:spcBef>
                <a:spcPts val="1067"/>
              </a:spcBef>
              <a:spcAft>
                <a:spcPts val="0"/>
              </a:spcAft>
              <a:buClr>
                <a:srgbClr val="888888"/>
              </a:buClr>
              <a:buSzPts val="1500"/>
              <a:buNone/>
              <a:defRPr sz="4000">
                <a:solidFill>
                  <a:srgbClr val="888888"/>
                </a:solidFill>
              </a:defRPr>
            </a:lvl2pPr>
            <a:lvl3pPr marL="3657646" lvl="2" indent="-609608" algn="l">
              <a:lnSpc>
                <a:spcPct val="90000"/>
              </a:lnSpc>
              <a:spcBef>
                <a:spcPts val="1067"/>
              </a:spcBef>
              <a:spcAft>
                <a:spcPts val="0"/>
              </a:spcAft>
              <a:buClr>
                <a:srgbClr val="888888"/>
              </a:buClr>
              <a:buSzPts val="1300"/>
              <a:buNone/>
              <a:defRPr sz="3467">
                <a:solidFill>
                  <a:srgbClr val="888888"/>
                </a:solidFill>
              </a:defRPr>
            </a:lvl3pPr>
            <a:lvl4pPr marL="4876861" lvl="3" indent="-609608" algn="l">
              <a:lnSpc>
                <a:spcPct val="90000"/>
              </a:lnSpc>
              <a:spcBef>
                <a:spcPts val="1067"/>
              </a:spcBef>
              <a:spcAft>
                <a:spcPts val="0"/>
              </a:spcAft>
              <a:buClr>
                <a:srgbClr val="888888"/>
              </a:buClr>
              <a:buSzPts val="1200"/>
              <a:buNone/>
              <a:defRPr sz="3200">
                <a:solidFill>
                  <a:srgbClr val="888888"/>
                </a:solidFill>
              </a:defRPr>
            </a:lvl4pPr>
            <a:lvl5pPr marL="6096076" lvl="4" indent="-609608" algn="l">
              <a:lnSpc>
                <a:spcPct val="90000"/>
              </a:lnSpc>
              <a:spcBef>
                <a:spcPts val="1067"/>
              </a:spcBef>
              <a:spcAft>
                <a:spcPts val="0"/>
              </a:spcAft>
              <a:buClr>
                <a:srgbClr val="888888"/>
              </a:buClr>
              <a:buSzPts val="1200"/>
              <a:buNone/>
              <a:defRPr sz="3200">
                <a:solidFill>
                  <a:srgbClr val="888888"/>
                </a:solidFill>
              </a:defRPr>
            </a:lvl5pPr>
            <a:lvl6pPr marL="7315291" lvl="5" indent="-609608" algn="l">
              <a:lnSpc>
                <a:spcPct val="90000"/>
              </a:lnSpc>
              <a:spcBef>
                <a:spcPts val="1067"/>
              </a:spcBef>
              <a:spcAft>
                <a:spcPts val="0"/>
              </a:spcAft>
              <a:buClr>
                <a:srgbClr val="888888"/>
              </a:buClr>
              <a:buSzPts val="1200"/>
              <a:buNone/>
              <a:defRPr sz="3200">
                <a:solidFill>
                  <a:srgbClr val="888888"/>
                </a:solidFill>
              </a:defRPr>
            </a:lvl6pPr>
            <a:lvl7pPr marL="8534507" lvl="6" indent="-609608" algn="l">
              <a:lnSpc>
                <a:spcPct val="90000"/>
              </a:lnSpc>
              <a:spcBef>
                <a:spcPts val="1067"/>
              </a:spcBef>
              <a:spcAft>
                <a:spcPts val="0"/>
              </a:spcAft>
              <a:buClr>
                <a:srgbClr val="888888"/>
              </a:buClr>
              <a:buSzPts val="1200"/>
              <a:buNone/>
              <a:defRPr sz="3200">
                <a:solidFill>
                  <a:srgbClr val="888888"/>
                </a:solidFill>
              </a:defRPr>
            </a:lvl7pPr>
            <a:lvl8pPr marL="9753722" lvl="7" indent="-609608" algn="l">
              <a:lnSpc>
                <a:spcPct val="90000"/>
              </a:lnSpc>
              <a:spcBef>
                <a:spcPts val="1067"/>
              </a:spcBef>
              <a:spcAft>
                <a:spcPts val="0"/>
              </a:spcAft>
              <a:buClr>
                <a:srgbClr val="888888"/>
              </a:buClr>
              <a:buSzPts val="1200"/>
              <a:buNone/>
              <a:defRPr sz="3200">
                <a:solidFill>
                  <a:srgbClr val="888888"/>
                </a:solidFill>
              </a:defRPr>
            </a:lvl8pPr>
            <a:lvl9pPr marL="10972937" lvl="8" indent="-609608" algn="l">
              <a:lnSpc>
                <a:spcPct val="90000"/>
              </a:lnSpc>
              <a:spcBef>
                <a:spcPts val="1067"/>
              </a:spcBef>
              <a:spcAft>
                <a:spcPts val="0"/>
              </a:spcAft>
              <a:buClr>
                <a:srgbClr val="888888"/>
              </a:buClr>
              <a:buSzPts val="1200"/>
              <a:buNone/>
              <a:defRPr sz="3200">
                <a:solidFill>
                  <a:srgbClr val="888888"/>
                </a:solidFill>
              </a:defRPr>
            </a:lvl9pPr>
          </a:lstStyle>
          <a:p>
            <a:endParaRPr/>
          </a:p>
        </p:txBody>
      </p:sp>
      <p:sp>
        <p:nvSpPr>
          <p:cNvPr id="400" name="Google Shape;400;p85"/>
          <p:cNvSpPr txBox="1">
            <a:spLocks noGrp="1"/>
          </p:cNvSpPr>
          <p:nvPr>
            <p:ph type="ftr" idx="11"/>
          </p:nvPr>
        </p:nvSpPr>
        <p:spPr>
          <a:xfrm>
            <a:off x="8078252" y="12712701"/>
            <a:ext cx="8230672" cy="730400"/>
          </a:xfrm>
          <a:prstGeom prst="rect">
            <a:avLst/>
          </a:prstGeom>
          <a:noFill/>
          <a:ln>
            <a:noFill/>
          </a:ln>
        </p:spPr>
        <p:txBody>
          <a:bodyPr spcFirstLastPara="1" wrap="square" lIns="34275" tIns="17125" rIns="34275" bIns="17125" anchor="ctr" anchorCtr="0">
            <a:noAutofit/>
          </a:bodyPr>
          <a:lstStyle>
            <a:lvl1pPr lvl="0" algn="ctr">
              <a:lnSpc>
                <a:spcPct val="100000"/>
              </a:lnSpc>
              <a:spcBef>
                <a:spcPts val="0"/>
              </a:spcBef>
              <a:spcAft>
                <a:spcPts val="0"/>
              </a:spcAft>
              <a:buSzPts val="500"/>
              <a:buNone/>
              <a:defRPr/>
            </a:lvl1pPr>
            <a:lvl2pPr lvl="1" algn="l">
              <a:lnSpc>
                <a:spcPct val="100000"/>
              </a:lnSpc>
              <a:spcBef>
                <a:spcPts val="0"/>
              </a:spcBef>
              <a:spcAft>
                <a:spcPts val="0"/>
              </a:spcAft>
              <a:buSzPts val="500"/>
              <a:buNone/>
              <a:defRPr/>
            </a:lvl2pPr>
            <a:lvl3pPr lvl="2" algn="l">
              <a:lnSpc>
                <a:spcPct val="100000"/>
              </a:lnSpc>
              <a:spcBef>
                <a:spcPts val="0"/>
              </a:spcBef>
              <a:spcAft>
                <a:spcPts val="0"/>
              </a:spcAft>
              <a:buSzPts val="500"/>
              <a:buNone/>
              <a:defRPr/>
            </a:lvl3pPr>
            <a:lvl4pPr lvl="3" algn="l">
              <a:lnSpc>
                <a:spcPct val="100000"/>
              </a:lnSpc>
              <a:spcBef>
                <a:spcPts val="0"/>
              </a:spcBef>
              <a:spcAft>
                <a:spcPts val="0"/>
              </a:spcAft>
              <a:buSzPts val="500"/>
              <a:buNone/>
              <a:defRPr/>
            </a:lvl4pPr>
            <a:lvl5pPr lvl="4" algn="l">
              <a:lnSpc>
                <a:spcPct val="100000"/>
              </a:lnSpc>
              <a:spcBef>
                <a:spcPts val="0"/>
              </a:spcBef>
              <a:spcAft>
                <a:spcPts val="0"/>
              </a:spcAft>
              <a:buSzPts val="500"/>
              <a:buNone/>
              <a:defRPr/>
            </a:lvl5pPr>
            <a:lvl6pPr lvl="5" algn="l">
              <a:lnSpc>
                <a:spcPct val="100000"/>
              </a:lnSpc>
              <a:spcBef>
                <a:spcPts val="0"/>
              </a:spcBef>
              <a:spcAft>
                <a:spcPts val="0"/>
              </a:spcAft>
              <a:buSzPts val="500"/>
              <a:buNone/>
              <a:defRPr/>
            </a:lvl6pPr>
            <a:lvl7pPr lvl="6" algn="l">
              <a:lnSpc>
                <a:spcPct val="100000"/>
              </a:lnSpc>
              <a:spcBef>
                <a:spcPts val="0"/>
              </a:spcBef>
              <a:spcAft>
                <a:spcPts val="0"/>
              </a:spcAft>
              <a:buSzPts val="500"/>
              <a:buNone/>
              <a:defRPr/>
            </a:lvl7pPr>
            <a:lvl8pPr lvl="7" algn="l">
              <a:lnSpc>
                <a:spcPct val="100000"/>
              </a:lnSpc>
              <a:spcBef>
                <a:spcPts val="0"/>
              </a:spcBef>
              <a:spcAft>
                <a:spcPts val="0"/>
              </a:spcAft>
              <a:buSzPts val="500"/>
              <a:buNone/>
              <a:defRPr/>
            </a:lvl8pPr>
            <a:lvl9pPr lvl="8" algn="l">
              <a:lnSpc>
                <a:spcPct val="100000"/>
              </a:lnSpc>
              <a:spcBef>
                <a:spcPts val="0"/>
              </a:spcBef>
              <a:spcAft>
                <a:spcPts val="0"/>
              </a:spcAft>
              <a:buSzPts val="500"/>
              <a:buNone/>
              <a:defRPr/>
            </a:lvl9pPr>
          </a:lstStyle>
          <a:p>
            <a:endParaRPr/>
          </a:p>
        </p:txBody>
      </p:sp>
      <p:sp>
        <p:nvSpPr>
          <p:cNvPr id="401" name="Google Shape;401;p85"/>
          <p:cNvSpPr txBox="1">
            <a:spLocks noGrp="1"/>
          </p:cNvSpPr>
          <p:nvPr>
            <p:ph type="sldNum" idx="12"/>
          </p:nvPr>
        </p:nvSpPr>
        <p:spPr>
          <a:xfrm>
            <a:off x="17223445" y="12712701"/>
            <a:ext cx="5487114" cy="730400"/>
          </a:xfrm>
          <a:prstGeom prst="rect">
            <a:avLst/>
          </a:prstGeom>
          <a:noFill/>
          <a:ln>
            <a:noFill/>
          </a:ln>
        </p:spPr>
        <p:txBody>
          <a:bodyPr spcFirstLastPara="1" wrap="square" lIns="34275" tIns="17125" rIns="34275" bIns="17125" anchor="ctr" anchorCtr="0">
            <a:noAutofit/>
          </a:bodyPr>
          <a:lstStyle>
            <a:lvl1pPr marL="0" marR="0" lvl="0" indent="0" algn="r">
              <a:lnSpc>
                <a:spcPct val="100000"/>
              </a:lnSpc>
              <a:spcBef>
                <a:spcPts val="0"/>
              </a:spcBef>
              <a:spcAft>
                <a:spcPts val="0"/>
              </a:spcAft>
              <a:buClr>
                <a:srgbClr val="000000"/>
              </a:buClr>
              <a:buSzPts val="900"/>
              <a:buFont typeface="Arial"/>
              <a:buNone/>
              <a:defRPr sz="2400" b="0" i="0" u="none" strike="noStrike" cap="none">
                <a:solidFill>
                  <a:srgbClr val="005A83"/>
                </a:solidFill>
                <a:latin typeface="Open Sans"/>
                <a:ea typeface="Open Sans"/>
                <a:cs typeface="Open Sans"/>
                <a:sym typeface="Open Sans"/>
              </a:defRPr>
            </a:lvl1pPr>
            <a:lvl2pPr marL="0" marR="0" lvl="1" indent="0" algn="r">
              <a:lnSpc>
                <a:spcPct val="100000"/>
              </a:lnSpc>
              <a:spcBef>
                <a:spcPts val="0"/>
              </a:spcBef>
              <a:spcAft>
                <a:spcPts val="0"/>
              </a:spcAft>
              <a:buClr>
                <a:srgbClr val="000000"/>
              </a:buClr>
              <a:buSzPts val="900"/>
              <a:buFont typeface="Arial"/>
              <a:buNone/>
              <a:defRPr sz="2400" b="0" i="0" u="none" strike="noStrike" cap="none">
                <a:solidFill>
                  <a:srgbClr val="005A83"/>
                </a:solidFill>
                <a:latin typeface="Open Sans"/>
                <a:ea typeface="Open Sans"/>
                <a:cs typeface="Open Sans"/>
                <a:sym typeface="Open Sans"/>
              </a:defRPr>
            </a:lvl2pPr>
            <a:lvl3pPr marL="0" marR="0" lvl="2" indent="0" algn="r">
              <a:lnSpc>
                <a:spcPct val="100000"/>
              </a:lnSpc>
              <a:spcBef>
                <a:spcPts val="0"/>
              </a:spcBef>
              <a:spcAft>
                <a:spcPts val="0"/>
              </a:spcAft>
              <a:buClr>
                <a:srgbClr val="000000"/>
              </a:buClr>
              <a:buSzPts val="900"/>
              <a:buFont typeface="Arial"/>
              <a:buNone/>
              <a:defRPr sz="2400" b="0" i="0" u="none" strike="noStrike" cap="none">
                <a:solidFill>
                  <a:srgbClr val="005A83"/>
                </a:solidFill>
                <a:latin typeface="Open Sans"/>
                <a:ea typeface="Open Sans"/>
                <a:cs typeface="Open Sans"/>
                <a:sym typeface="Open Sans"/>
              </a:defRPr>
            </a:lvl3pPr>
            <a:lvl4pPr marL="0" marR="0" lvl="3" indent="0" algn="r">
              <a:lnSpc>
                <a:spcPct val="100000"/>
              </a:lnSpc>
              <a:spcBef>
                <a:spcPts val="0"/>
              </a:spcBef>
              <a:spcAft>
                <a:spcPts val="0"/>
              </a:spcAft>
              <a:buClr>
                <a:srgbClr val="000000"/>
              </a:buClr>
              <a:buSzPts val="900"/>
              <a:buFont typeface="Arial"/>
              <a:buNone/>
              <a:defRPr sz="2400" b="0" i="0" u="none" strike="noStrike" cap="none">
                <a:solidFill>
                  <a:srgbClr val="005A83"/>
                </a:solidFill>
                <a:latin typeface="Open Sans"/>
                <a:ea typeface="Open Sans"/>
                <a:cs typeface="Open Sans"/>
                <a:sym typeface="Open Sans"/>
              </a:defRPr>
            </a:lvl4pPr>
            <a:lvl5pPr marL="0" marR="0" lvl="4" indent="0" algn="r">
              <a:lnSpc>
                <a:spcPct val="100000"/>
              </a:lnSpc>
              <a:spcBef>
                <a:spcPts val="0"/>
              </a:spcBef>
              <a:spcAft>
                <a:spcPts val="0"/>
              </a:spcAft>
              <a:buClr>
                <a:srgbClr val="000000"/>
              </a:buClr>
              <a:buSzPts val="900"/>
              <a:buFont typeface="Arial"/>
              <a:buNone/>
              <a:defRPr sz="2400" b="0" i="0" u="none" strike="noStrike" cap="none">
                <a:solidFill>
                  <a:srgbClr val="005A83"/>
                </a:solidFill>
                <a:latin typeface="Open Sans"/>
                <a:ea typeface="Open Sans"/>
                <a:cs typeface="Open Sans"/>
                <a:sym typeface="Open Sans"/>
              </a:defRPr>
            </a:lvl5pPr>
            <a:lvl6pPr marL="0" marR="0" lvl="5" indent="0" algn="r">
              <a:lnSpc>
                <a:spcPct val="100000"/>
              </a:lnSpc>
              <a:spcBef>
                <a:spcPts val="0"/>
              </a:spcBef>
              <a:spcAft>
                <a:spcPts val="0"/>
              </a:spcAft>
              <a:buClr>
                <a:srgbClr val="000000"/>
              </a:buClr>
              <a:buSzPts val="900"/>
              <a:buFont typeface="Arial"/>
              <a:buNone/>
              <a:defRPr sz="2400" b="0" i="0" u="none" strike="noStrike" cap="none">
                <a:solidFill>
                  <a:srgbClr val="005A83"/>
                </a:solidFill>
                <a:latin typeface="Open Sans"/>
                <a:ea typeface="Open Sans"/>
                <a:cs typeface="Open Sans"/>
                <a:sym typeface="Open Sans"/>
              </a:defRPr>
            </a:lvl6pPr>
            <a:lvl7pPr marL="0" marR="0" lvl="6" indent="0" algn="r">
              <a:lnSpc>
                <a:spcPct val="100000"/>
              </a:lnSpc>
              <a:spcBef>
                <a:spcPts val="0"/>
              </a:spcBef>
              <a:spcAft>
                <a:spcPts val="0"/>
              </a:spcAft>
              <a:buClr>
                <a:srgbClr val="000000"/>
              </a:buClr>
              <a:buSzPts val="900"/>
              <a:buFont typeface="Arial"/>
              <a:buNone/>
              <a:defRPr sz="2400" b="0" i="0" u="none" strike="noStrike" cap="none">
                <a:solidFill>
                  <a:srgbClr val="005A83"/>
                </a:solidFill>
                <a:latin typeface="Open Sans"/>
                <a:ea typeface="Open Sans"/>
                <a:cs typeface="Open Sans"/>
                <a:sym typeface="Open Sans"/>
              </a:defRPr>
            </a:lvl7pPr>
            <a:lvl8pPr marL="0" marR="0" lvl="7" indent="0" algn="r">
              <a:lnSpc>
                <a:spcPct val="100000"/>
              </a:lnSpc>
              <a:spcBef>
                <a:spcPts val="0"/>
              </a:spcBef>
              <a:spcAft>
                <a:spcPts val="0"/>
              </a:spcAft>
              <a:buClr>
                <a:srgbClr val="000000"/>
              </a:buClr>
              <a:buSzPts val="900"/>
              <a:buFont typeface="Arial"/>
              <a:buNone/>
              <a:defRPr sz="2400" b="0" i="0" u="none" strike="noStrike" cap="none">
                <a:solidFill>
                  <a:srgbClr val="005A83"/>
                </a:solidFill>
                <a:latin typeface="Open Sans"/>
                <a:ea typeface="Open Sans"/>
                <a:cs typeface="Open Sans"/>
                <a:sym typeface="Open Sans"/>
              </a:defRPr>
            </a:lvl8pPr>
            <a:lvl9pPr marL="0" marR="0" lvl="8" indent="0" algn="r">
              <a:lnSpc>
                <a:spcPct val="100000"/>
              </a:lnSpc>
              <a:spcBef>
                <a:spcPts val="0"/>
              </a:spcBef>
              <a:spcAft>
                <a:spcPts val="0"/>
              </a:spcAft>
              <a:buClr>
                <a:srgbClr val="000000"/>
              </a:buClr>
              <a:buSzPts val="900"/>
              <a:buFont typeface="Arial"/>
              <a:buNone/>
              <a:defRPr sz="2400" b="0" i="0" u="none" strike="noStrike" cap="none">
                <a:solidFill>
                  <a:srgbClr val="005A83"/>
                </a:solidFill>
                <a:latin typeface="Open Sans"/>
                <a:ea typeface="Open Sans"/>
                <a:cs typeface="Open Sans"/>
                <a:sym typeface="Open Sans"/>
              </a:defRPr>
            </a:lvl9pPr>
          </a:lstStyle>
          <a:p>
            <a:fld id="{00000000-1234-1234-1234-123412341234}" type="slidenum">
              <a:rPr lang="en" smtClean="0"/>
              <a:pPr/>
              <a:t>‹#›</a:t>
            </a:fld>
            <a:endParaRPr lang="en"/>
          </a:p>
        </p:txBody>
      </p:sp>
      <p:pic>
        <p:nvPicPr>
          <p:cNvPr id="402" name="Google Shape;402;p85"/>
          <p:cNvPicPr preferRelativeResize="0"/>
          <p:nvPr/>
        </p:nvPicPr>
        <p:blipFill rotWithShape="1">
          <a:blip r:embed="rId2">
            <a:alphaModFix/>
          </a:blip>
          <a:srcRect/>
          <a:stretch/>
        </p:blipFill>
        <p:spPr>
          <a:xfrm>
            <a:off x="17205780" y="794856"/>
            <a:ext cx="5226923" cy="5416789"/>
          </a:xfrm>
          <a:prstGeom prst="rect">
            <a:avLst/>
          </a:prstGeom>
          <a:noFill/>
          <a:ln>
            <a:noFill/>
          </a:ln>
        </p:spPr>
      </p:pic>
    </p:spTree>
    <p:extLst>
      <p:ext uri="{BB962C8B-B14F-4D97-AF65-F5344CB8AC3E}">
        <p14:creationId xmlns:p14="http://schemas.microsoft.com/office/powerpoint/2010/main" val="127283949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wo Content" type="twoObj">
  <p:cSld name="Two Content">
    <p:spTree>
      <p:nvGrpSpPr>
        <p:cNvPr id="1" name="Shape 403"/>
        <p:cNvGrpSpPr/>
        <p:nvPr/>
      </p:nvGrpSpPr>
      <p:grpSpPr>
        <a:xfrm>
          <a:off x="0" y="0"/>
          <a:ext cx="0" cy="0"/>
          <a:chOff x="0" y="0"/>
          <a:chExt cx="0" cy="0"/>
        </a:xfrm>
      </p:grpSpPr>
      <p:sp>
        <p:nvSpPr>
          <p:cNvPr id="404" name="Google Shape;404;p86"/>
          <p:cNvSpPr txBox="1">
            <a:spLocks noGrp="1"/>
          </p:cNvSpPr>
          <p:nvPr>
            <p:ph type="title"/>
          </p:nvPr>
        </p:nvSpPr>
        <p:spPr>
          <a:xfrm>
            <a:off x="1676618" y="730251"/>
            <a:ext cx="19260908" cy="2651200"/>
          </a:xfrm>
          <a:prstGeom prst="rect">
            <a:avLst/>
          </a:prstGeom>
          <a:noFill/>
          <a:ln>
            <a:noFill/>
          </a:ln>
        </p:spPr>
        <p:txBody>
          <a:bodyPr spcFirstLastPara="1" wrap="square" lIns="34275" tIns="17125" rIns="34275" bIns="17125" anchor="ctr" anchorCtr="0">
            <a:normAutofit/>
          </a:bodyPr>
          <a:lstStyle>
            <a:lvl1pPr lvl="0" algn="l">
              <a:lnSpc>
                <a:spcPct val="90000"/>
              </a:lnSpc>
              <a:spcBef>
                <a:spcPts val="0"/>
              </a:spcBef>
              <a:spcAft>
                <a:spcPts val="0"/>
              </a:spcAft>
              <a:buClr>
                <a:schemeClr val="accent1"/>
              </a:buClr>
              <a:buSzPts val="700"/>
              <a:buNone/>
              <a:defRPr/>
            </a:lvl1pPr>
            <a:lvl2pPr lvl="1" algn="l">
              <a:lnSpc>
                <a:spcPct val="100000"/>
              </a:lnSpc>
              <a:spcBef>
                <a:spcPts val="0"/>
              </a:spcBef>
              <a:spcAft>
                <a:spcPts val="0"/>
              </a:spcAft>
              <a:buSzPts val="500"/>
              <a:buNone/>
              <a:defRPr/>
            </a:lvl2pPr>
            <a:lvl3pPr lvl="2" algn="l">
              <a:lnSpc>
                <a:spcPct val="100000"/>
              </a:lnSpc>
              <a:spcBef>
                <a:spcPts val="0"/>
              </a:spcBef>
              <a:spcAft>
                <a:spcPts val="0"/>
              </a:spcAft>
              <a:buSzPts val="500"/>
              <a:buNone/>
              <a:defRPr/>
            </a:lvl3pPr>
            <a:lvl4pPr lvl="3" algn="l">
              <a:lnSpc>
                <a:spcPct val="100000"/>
              </a:lnSpc>
              <a:spcBef>
                <a:spcPts val="0"/>
              </a:spcBef>
              <a:spcAft>
                <a:spcPts val="0"/>
              </a:spcAft>
              <a:buSzPts val="500"/>
              <a:buNone/>
              <a:defRPr/>
            </a:lvl4pPr>
            <a:lvl5pPr lvl="4" algn="l">
              <a:lnSpc>
                <a:spcPct val="100000"/>
              </a:lnSpc>
              <a:spcBef>
                <a:spcPts val="0"/>
              </a:spcBef>
              <a:spcAft>
                <a:spcPts val="0"/>
              </a:spcAft>
              <a:buSzPts val="500"/>
              <a:buNone/>
              <a:defRPr/>
            </a:lvl5pPr>
            <a:lvl6pPr lvl="5" algn="l">
              <a:lnSpc>
                <a:spcPct val="100000"/>
              </a:lnSpc>
              <a:spcBef>
                <a:spcPts val="0"/>
              </a:spcBef>
              <a:spcAft>
                <a:spcPts val="0"/>
              </a:spcAft>
              <a:buSzPts val="500"/>
              <a:buNone/>
              <a:defRPr/>
            </a:lvl6pPr>
            <a:lvl7pPr lvl="6" algn="l">
              <a:lnSpc>
                <a:spcPct val="100000"/>
              </a:lnSpc>
              <a:spcBef>
                <a:spcPts val="0"/>
              </a:spcBef>
              <a:spcAft>
                <a:spcPts val="0"/>
              </a:spcAft>
              <a:buSzPts val="500"/>
              <a:buNone/>
              <a:defRPr/>
            </a:lvl7pPr>
            <a:lvl8pPr lvl="7" algn="l">
              <a:lnSpc>
                <a:spcPct val="100000"/>
              </a:lnSpc>
              <a:spcBef>
                <a:spcPts val="0"/>
              </a:spcBef>
              <a:spcAft>
                <a:spcPts val="0"/>
              </a:spcAft>
              <a:buSzPts val="500"/>
              <a:buNone/>
              <a:defRPr/>
            </a:lvl8pPr>
            <a:lvl9pPr lvl="8" algn="l">
              <a:lnSpc>
                <a:spcPct val="100000"/>
              </a:lnSpc>
              <a:spcBef>
                <a:spcPts val="0"/>
              </a:spcBef>
              <a:spcAft>
                <a:spcPts val="0"/>
              </a:spcAft>
              <a:buSzPts val="500"/>
              <a:buNone/>
              <a:defRPr/>
            </a:lvl9pPr>
          </a:lstStyle>
          <a:p>
            <a:endParaRPr/>
          </a:p>
        </p:txBody>
      </p:sp>
      <p:sp>
        <p:nvSpPr>
          <p:cNvPr id="405" name="Google Shape;405;p86"/>
          <p:cNvSpPr txBox="1">
            <a:spLocks noGrp="1"/>
          </p:cNvSpPr>
          <p:nvPr>
            <p:ph type="body" idx="1"/>
          </p:nvPr>
        </p:nvSpPr>
        <p:spPr>
          <a:xfrm>
            <a:off x="1676618" y="3651251"/>
            <a:ext cx="10364549" cy="8702400"/>
          </a:xfrm>
          <a:prstGeom prst="rect">
            <a:avLst/>
          </a:prstGeom>
          <a:noFill/>
          <a:ln>
            <a:noFill/>
          </a:ln>
        </p:spPr>
        <p:txBody>
          <a:bodyPr spcFirstLastPara="1" wrap="square" lIns="34275" tIns="17125" rIns="34275" bIns="17125" anchor="t" anchorCtr="0">
            <a:normAutofit/>
          </a:bodyPr>
          <a:lstStyle>
            <a:lvl1pPr marL="1219215" lvl="0" indent="-728142" algn="l">
              <a:lnSpc>
                <a:spcPct val="90000"/>
              </a:lnSpc>
              <a:spcBef>
                <a:spcPts val="1867"/>
              </a:spcBef>
              <a:spcAft>
                <a:spcPts val="0"/>
              </a:spcAft>
              <a:buClr>
                <a:schemeClr val="dk1"/>
              </a:buClr>
              <a:buSzPts val="700"/>
              <a:buChar char="•"/>
              <a:defRPr/>
            </a:lvl1pPr>
            <a:lvl2pPr marL="2438430" lvl="1" indent="-728142" algn="l">
              <a:lnSpc>
                <a:spcPct val="90000"/>
              </a:lnSpc>
              <a:spcBef>
                <a:spcPts val="1067"/>
              </a:spcBef>
              <a:spcAft>
                <a:spcPts val="0"/>
              </a:spcAft>
              <a:buClr>
                <a:schemeClr val="dk1"/>
              </a:buClr>
              <a:buSzPts val="700"/>
              <a:buChar char="•"/>
              <a:defRPr/>
            </a:lvl2pPr>
            <a:lvl3pPr marL="3657646" lvl="2" indent="-728142" algn="l">
              <a:lnSpc>
                <a:spcPct val="90000"/>
              </a:lnSpc>
              <a:spcBef>
                <a:spcPts val="1067"/>
              </a:spcBef>
              <a:spcAft>
                <a:spcPts val="0"/>
              </a:spcAft>
              <a:buClr>
                <a:schemeClr val="dk1"/>
              </a:buClr>
              <a:buSzPts val="700"/>
              <a:buChar char="•"/>
              <a:defRPr/>
            </a:lvl3pPr>
            <a:lvl4pPr marL="4876861" lvl="3" indent="-728142" algn="l">
              <a:lnSpc>
                <a:spcPct val="90000"/>
              </a:lnSpc>
              <a:spcBef>
                <a:spcPts val="1067"/>
              </a:spcBef>
              <a:spcAft>
                <a:spcPts val="0"/>
              </a:spcAft>
              <a:buClr>
                <a:schemeClr val="dk1"/>
              </a:buClr>
              <a:buSzPts val="700"/>
              <a:buChar char="•"/>
              <a:defRPr/>
            </a:lvl4pPr>
            <a:lvl5pPr marL="6096076" lvl="4" indent="-728142" algn="l">
              <a:lnSpc>
                <a:spcPct val="90000"/>
              </a:lnSpc>
              <a:spcBef>
                <a:spcPts val="1067"/>
              </a:spcBef>
              <a:spcAft>
                <a:spcPts val="0"/>
              </a:spcAft>
              <a:buClr>
                <a:schemeClr val="dk1"/>
              </a:buClr>
              <a:buSzPts val="700"/>
              <a:buChar char="•"/>
              <a:defRPr/>
            </a:lvl5pPr>
            <a:lvl6pPr marL="7315291" lvl="5" indent="-728142" algn="l">
              <a:lnSpc>
                <a:spcPct val="90000"/>
              </a:lnSpc>
              <a:spcBef>
                <a:spcPts val="1067"/>
              </a:spcBef>
              <a:spcAft>
                <a:spcPts val="0"/>
              </a:spcAft>
              <a:buClr>
                <a:schemeClr val="dk1"/>
              </a:buClr>
              <a:buSzPts val="700"/>
              <a:buChar char="•"/>
              <a:defRPr/>
            </a:lvl6pPr>
            <a:lvl7pPr marL="8534507" lvl="6" indent="-728142" algn="l">
              <a:lnSpc>
                <a:spcPct val="90000"/>
              </a:lnSpc>
              <a:spcBef>
                <a:spcPts val="1067"/>
              </a:spcBef>
              <a:spcAft>
                <a:spcPts val="0"/>
              </a:spcAft>
              <a:buClr>
                <a:schemeClr val="dk1"/>
              </a:buClr>
              <a:buSzPts val="700"/>
              <a:buChar char="•"/>
              <a:defRPr/>
            </a:lvl7pPr>
            <a:lvl8pPr marL="9753722" lvl="7" indent="-728142" algn="l">
              <a:lnSpc>
                <a:spcPct val="90000"/>
              </a:lnSpc>
              <a:spcBef>
                <a:spcPts val="1067"/>
              </a:spcBef>
              <a:spcAft>
                <a:spcPts val="0"/>
              </a:spcAft>
              <a:buClr>
                <a:schemeClr val="dk1"/>
              </a:buClr>
              <a:buSzPts val="700"/>
              <a:buChar char="•"/>
              <a:defRPr/>
            </a:lvl8pPr>
            <a:lvl9pPr marL="10972937" lvl="8" indent="-728142" algn="l">
              <a:lnSpc>
                <a:spcPct val="90000"/>
              </a:lnSpc>
              <a:spcBef>
                <a:spcPts val="1067"/>
              </a:spcBef>
              <a:spcAft>
                <a:spcPts val="0"/>
              </a:spcAft>
              <a:buClr>
                <a:schemeClr val="dk1"/>
              </a:buClr>
              <a:buSzPts val="700"/>
              <a:buChar char="•"/>
              <a:defRPr/>
            </a:lvl9pPr>
          </a:lstStyle>
          <a:p>
            <a:endParaRPr/>
          </a:p>
        </p:txBody>
      </p:sp>
      <p:sp>
        <p:nvSpPr>
          <p:cNvPr id="406" name="Google Shape;406;p86"/>
          <p:cNvSpPr txBox="1">
            <a:spLocks noGrp="1"/>
          </p:cNvSpPr>
          <p:nvPr>
            <p:ph type="body" idx="2"/>
          </p:nvPr>
        </p:nvSpPr>
        <p:spPr>
          <a:xfrm>
            <a:off x="12346008" y="3651251"/>
            <a:ext cx="10364549" cy="8702400"/>
          </a:xfrm>
          <a:prstGeom prst="rect">
            <a:avLst/>
          </a:prstGeom>
          <a:noFill/>
          <a:ln>
            <a:noFill/>
          </a:ln>
        </p:spPr>
        <p:txBody>
          <a:bodyPr spcFirstLastPara="1" wrap="square" lIns="34275" tIns="17125" rIns="34275" bIns="17125" anchor="t" anchorCtr="0">
            <a:normAutofit/>
          </a:bodyPr>
          <a:lstStyle>
            <a:lvl1pPr marL="1219215" lvl="0" indent="-728142" algn="l">
              <a:lnSpc>
                <a:spcPct val="90000"/>
              </a:lnSpc>
              <a:spcBef>
                <a:spcPts val="1867"/>
              </a:spcBef>
              <a:spcAft>
                <a:spcPts val="0"/>
              </a:spcAft>
              <a:buClr>
                <a:schemeClr val="dk1"/>
              </a:buClr>
              <a:buSzPts val="700"/>
              <a:buChar char="•"/>
              <a:defRPr/>
            </a:lvl1pPr>
            <a:lvl2pPr marL="2438430" lvl="1" indent="-728142" algn="l">
              <a:lnSpc>
                <a:spcPct val="90000"/>
              </a:lnSpc>
              <a:spcBef>
                <a:spcPts val="1067"/>
              </a:spcBef>
              <a:spcAft>
                <a:spcPts val="0"/>
              </a:spcAft>
              <a:buClr>
                <a:schemeClr val="dk1"/>
              </a:buClr>
              <a:buSzPts val="700"/>
              <a:buChar char="•"/>
              <a:defRPr/>
            </a:lvl2pPr>
            <a:lvl3pPr marL="3657646" lvl="2" indent="-728142" algn="l">
              <a:lnSpc>
                <a:spcPct val="90000"/>
              </a:lnSpc>
              <a:spcBef>
                <a:spcPts val="1067"/>
              </a:spcBef>
              <a:spcAft>
                <a:spcPts val="0"/>
              </a:spcAft>
              <a:buClr>
                <a:schemeClr val="dk1"/>
              </a:buClr>
              <a:buSzPts val="700"/>
              <a:buChar char="•"/>
              <a:defRPr/>
            </a:lvl3pPr>
            <a:lvl4pPr marL="4876861" lvl="3" indent="-728142" algn="l">
              <a:lnSpc>
                <a:spcPct val="90000"/>
              </a:lnSpc>
              <a:spcBef>
                <a:spcPts val="1067"/>
              </a:spcBef>
              <a:spcAft>
                <a:spcPts val="0"/>
              </a:spcAft>
              <a:buClr>
                <a:schemeClr val="dk1"/>
              </a:buClr>
              <a:buSzPts val="700"/>
              <a:buChar char="•"/>
              <a:defRPr/>
            </a:lvl4pPr>
            <a:lvl5pPr marL="6096076" lvl="4" indent="-728142" algn="l">
              <a:lnSpc>
                <a:spcPct val="90000"/>
              </a:lnSpc>
              <a:spcBef>
                <a:spcPts val="1067"/>
              </a:spcBef>
              <a:spcAft>
                <a:spcPts val="0"/>
              </a:spcAft>
              <a:buClr>
                <a:schemeClr val="dk1"/>
              </a:buClr>
              <a:buSzPts val="700"/>
              <a:buChar char="•"/>
              <a:defRPr/>
            </a:lvl5pPr>
            <a:lvl6pPr marL="7315291" lvl="5" indent="-728142" algn="l">
              <a:lnSpc>
                <a:spcPct val="90000"/>
              </a:lnSpc>
              <a:spcBef>
                <a:spcPts val="1067"/>
              </a:spcBef>
              <a:spcAft>
                <a:spcPts val="0"/>
              </a:spcAft>
              <a:buClr>
                <a:schemeClr val="dk1"/>
              </a:buClr>
              <a:buSzPts val="700"/>
              <a:buChar char="•"/>
              <a:defRPr/>
            </a:lvl6pPr>
            <a:lvl7pPr marL="8534507" lvl="6" indent="-728142" algn="l">
              <a:lnSpc>
                <a:spcPct val="90000"/>
              </a:lnSpc>
              <a:spcBef>
                <a:spcPts val="1067"/>
              </a:spcBef>
              <a:spcAft>
                <a:spcPts val="0"/>
              </a:spcAft>
              <a:buClr>
                <a:schemeClr val="dk1"/>
              </a:buClr>
              <a:buSzPts val="700"/>
              <a:buChar char="•"/>
              <a:defRPr/>
            </a:lvl7pPr>
            <a:lvl8pPr marL="9753722" lvl="7" indent="-728142" algn="l">
              <a:lnSpc>
                <a:spcPct val="90000"/>
              </a:lnSpc>
              <a:spcBef>
                <a:spcPts val="1067"/>
              </a:spcBef>
              <a:spcAft>
                <a:spcPts val="0"/>
              </a:spcAft>
              <a:buClr>
                <a:schemeClr val="dk1"/>
              </a:buClr>
              <a:buSzPts val="700"/>
              <a:buChar char="•"/>
              <a:defRPr/>
            </a:lvl8pPr>
            <a:lvl9pPr marL="10972937" lvl="8" indent="-728142" algn="l">
              <a:lnSpc>
                <a:spcPct val="90000"/>
              </a:lnSpc>
              <a:spcBef>
                <a:spcPts val="1067"/>
              </a:spcBef>
              <a:spcAft>
                <a:spcPts val="0"/>
              </a:spcAft>
              <a:buClr>
                <a:schemeClr val="dk1"/>
              </a:buClr>
              <a:buSzPts val="700"/>
              <a:buChar char="•"/>
              <a:defRPr/>
            </a:lvl9pPr>
          </a:lstStyle>
          <a:p>
            <a:endParaRPr/>
          </a:p>
        </p:txBody>
      </p:sp>
      <p:sp>
        <p:nvSpPr>
          <p:cNvPr id="407" name="Google Shape;407;p86"/>
          <p:cNvSpPr txBox="1">
            <a:spLocks noGrp="1"/>
          </p:cNvSpPr>
          <p:nvPr>
            <p:ph type="ftr" idx="11"/>
          </p:nvPr>
        </p:nvSpPr>
        <p:spPr>
          <a:xfrm>
            <a:off x="8078252" y="12712701"/>
            <a:ext cx="8230672" cy="730400"/>
          </a:xfrm>
          <a:prstGeom prst="rect">
            <a:avLst/>
          </a:prstGeom>
          <a:noFill/>
          <a:ln>
            <a:noFill/>
          </a:ln>
        </p:spPr>
        <p:txBody>
          <a:bodyPr spcFirstLastPara="1" wrap="square" lIns="34275" tIns="17125" rIns="34275" bIns="17125" anchor="ctr" anchorCtr="0">
            <a:noAutofit/>
          </a:bodyPr>
          <a:lstStyle>
            <a:lvl1pPr lvl="0" algn="ctr">
              <a:lnSpc>
                <a:spcPct val="100000"/>
              </a:lnSpc>
              <a:spcBef>
                <a:spcPts val="0"/>
              </a:spcBef>
              <a:spcAft>
                <a:spcPts val="0"/>
              </a:spcAft>
              <a:buSzPts val="500"/>
              <a:buNone/>
              <a:defRPr/>
            </a:lvl1pPr>
            <a:lvl2pPr lvl="1" algn="l">
              <a:lnSpc>
                <a:spcPct val="100000"/>
              </a:lnSpc>
              <a:spcBef>
                <a:spcPts val="0"/>
              </a:spcBef>
              <a:spcAft>
                <a:spcPts val="0"/>
              </a:spcAft>
              <a:buSzPts val="500"/>
              <a:buNone/>
              <a:defRPr/>
            </a:lvl2pPr>
            <a:lvl3pPr lvl="2" algn="l">
              <a:lnSpc>
                <a:spcPct val="100000"/>
              </a:lnSpc>
              <a:spcBef>
                <a:spcPts val="0"/>
              </a:spcBef>
              <a:spcAft>
                <a:spcPts val="0"/>
              </a:spcAft>
              <a:buSzPts val="500"/>
              <a:buNone/>
              <a:defRPr/>
            </a:lvl3pPr>
            <a:lvl4pPr lvl="3" algn="l">
              <a:lnSpc>
                <a:spcPct val="100000"/>
              </a:lnSpc>
              <a:spcBef>
                <a:spcPts val="0"/>
              </a:spcBef>
              <a:spcAft>
                <a:spcPts val="0"/>
              </a:spcAft>
              <a:buSzPts val="500"/>
              <a:buNone/>
              <a:defRPr/>
            </a:lvl4pPr>
            <a:lvl5pPr lvl="4" algn="l">
              <a:lnSpc>
                <a:spcPct val="100000"/>
              </a:lnSpc>
              <a:spcBef>
                <a:spcPts val="0"/>
              </a:spcBef>
              <a:spcAft>
                <a:spcPts val="0"/>
              </a:spcAft>
              <a:buSzPts val="500"/>
              <a:buNone/>
              <a:defRPr/>
            </a:lvl5pPr>
            <a:lvl6pPr lvl="5" algn="l">
              <a:lnSpc>
                <a:spcPct val="100000"/>
              </a:lnSpc>
              <a:spcBef>
                <a:spcPts val="0"/>
              </a:spcBef>
              <a:spcAft>
                <a:spcPts val="0"/>
              </a:spcAft>
              <a:buSzPts val="500"/>
              <a:buNone/>
              <a:defRPr/>
            </a:lvl6pPr>
            <a:lvl7pPr lvl="6" algn="l">
              <a:lnSpc>
                <a:spcPct val="100000"/>
              </a:lnSpc>
              <a:spcBef>
                <a:spcPts val="0"/>
              </a:spcBef>
              <a:spcAft>
                <a:spcPts val="0"/>
              </a:spcAft>
              <a:buSzPts val="500"/>
              <a:buNone/>
              <a:defRPr/>
            </a:lvl7pPr>
            <a:lvl8pPr lvl="7" algn="l">
              <a:lnSpc>
                <a:spcPct val="100000"/>
              </a:lnSpc>
              <a:spcBef>
                <a:spcPts val="0"/>
              </a:spcBef>
              <a:spcAft>
                <a:spcPts val="0"/>
              </a:spcAft>
              <a:buSzPts val="500"/>
              <a:buNone/>
              <a:defRPr/>
            </a:lvl8pPr>
            <a:lvl9pPr lvl="8" algn="l">
              <a:lnSpc>
                <a:spcPct val="100000"/>
              </a:lnSpc>
              <a:spcBef>
                <a:spcPts val="0"/>
              </a:spcBef>
              <a:spcAft>
                <a:spcPts val="0"/>
              </a:spcAft>
              <a:buSzPts val="500"/>
              <a:buNone/>
              <a:defRPr/>
            </a:lvl9pPr>
          </a:lstStyle>
          <a:p>
            <a:endParaRPr/>
          </a:p>
        </p:txBody>
      </p:sp>
      <p:sp>
        <p:nvSpPr>
          <p:cNvPr id="408" name="Google Shape;408;p86"/>
          <p:cNvSpPr txBox="1">
            <a:spLocks noGrp="1"/>
          </p:cNvSpPr>
          <p:nvPr>
            <p:ph type="sldNum" idx="12"/>
          </p:nvPr>
        </p:nvSpPr>
        <p:spPr>
          <a:xfrm>
            <a:off x="17223445" y="12712701"/>
            <a:ext cx="5487114" cy="730400"/>
          </a:xfrm>
          <a:prstGeom prst="rect">
            <a:avLst/>
          </a:prstGeom>
          <a:noFill/>
          <a:ln>
            <a:noFill/>
          </a:ln>
        </p:spPr>
        <p:txBody>
          <a:bodyPr spcFirstLastPara="1" wrap="square" lIns="34275" tIns="17125" rIns="34275" bIns="17125" anchor="ctr" anchorCtr="0">
            <a:noAutofit/>
          </a:bodyPr>
          <a:lstStyle>
            <a:lvl1pPr marL="0" marR="0" lvl="0" indent="0" algn="r">
              <a:lnSpc>
                <a:spcPct val="100000"/>
              </a:lnSpc>
              <a:spcBef>
                <a:spcPts val="0"/>
              </a:spcBef>
              <a:spcAft>
                <a:spcPts val="0"/>
              </a:spcAft>
              <a:buClr>
                <a:srgbClr val="000000"/>
              </a:buClr>
              <a:buSzPts val="900"/>
              <a:buFont typeface="Arial"/>
              <a:buNone/>
              <a:defRPr sz="2400" b="0" i="0" u="none" strike="noStrike" cap="none">
                <a:solidFill>
                  <a:srgbClr val="005A83"/>
                </a:solidFill>
                <a:latin typeface="Open Sans"/>
                <a:ea typeface="Open Sans"/>
                <a:cs typeface="Open Sans"/>
                <a:sym typeface="Open Sans"/>
              </a:defRPr>
            </a:lvl1pPr>
            <a:lvl2pPr marL="0" marR="0" lvl="1" indent="0" algn="r">
              <a:lnSpc>
                <a:spcPct val="100000"/>
              </a:lnSpc>
              <a:spcBef>
                <a:spcPts val="0"/>
              </a:spcBef>
              <a:spcAft>
                <a:spcPts val="0"/>
              </a:spcAft>
              <a:buClr>
                <a:srgbClr val="000000"/>
              </a:buClr>
              <a:buSzPts val="900"/>
              <a:buFont typeface="Arial"/>
              <a:buNone/>
              <a:defRPr sz="2400" b="0" i="0" u="none" strike="noStrike" cap="none">
                <a:solidFill>
                  <a:srgbClr val="005A83"/>
                </a:solidFill>
                <a:latin typeface="Open Sans"/>
                <a:ea typeface="Open Sans"/>
                <a:cs typeface="Open Sans"/>
                <a:sym typeface="Open Sans"/>
              </a:defRPr>
            </a:lvl2pPr>
            <a:lvl3pPr marL="0" marR="0" lvl="2" indent="0" algn="r">
              <a:lnSpc>
                <a:spcPct val="100000"/>
              </a:lnSpc>
              <a:spcBef>
                <a:spcPts val="0"/>
              </a:spcBef>
              <a:spcAft>
                <a:spcPts val="0"/>
              </a:spcAft>
              <a:buClr>
                <a:srgbClr val="000000"/>
              </a:buClr>
              <a:buSzPts val="900"/>
              <a:buFont typeface="Arial"/>
              <a:buNone/>
              <a:defRPr sz="2400" b="0" i="0" u="none" strike="noStrike" cap="none">
                <a:solidFill>
                  <a:srgbClr val="005A83"/>
                </a:solidFill>
                <a:latin typeface="Open Sans"/>
                <a:ea typeface="Open Sans"/>
                <a:cs typeface="Open Sans"/>
                <a:sym typeface="Open Sans"/>
              </a:defRPr>
            </a:lvl3pPr>
            <a:lvl4pPr marL="0" marR="0" lvl="3" indent="0" algn="r">
              <a:lnSpc>
                <a:spcPct val="100000"/>
              </a:lnSpc>
              <a:spcBef>
                <a:spcPts val="0"/>
              </a:spcBef>
              <a:spcAft>
                <a:spcPts val="0"/>
              </a:spcAft>
              <a:buClr>
                <a:srgbClr val="000000"/>
              </a:buClr>
              <a:buSzPts val="900"/>
              <a:buFont typeface="Arial"/>
              <a:buNone/>
              <a:defRPr sz="2400" b="0" i="0" u="none" strike="noStrike" cap="none">
                <a:solidFill>
                  <a:srgbClr val="005A83"/>
                </a:solidFill>
                <a:latin typeface="Open Sans"/>
                <a:ea typeface="Open Sans"/>
                <a:cs typeface="Open Sans"/>
                <a:sym typeface="Open Sans"/>
              </a:defRPr>
            </a:lvl4pPr>
            <a:lvl5pPr marL="0" marR="0" lvl="4" indent="0" algn="r">
              <a:lnSpc>
                <a:spcPct val="100000"/>
              </a:lnSpc>
              <a:spcBef>
                <a:spcPts val="0"/>
              </a:spcBef>
              <a:spcAft>
                <a:spcPts val="0"/>
              </a:spcAft>
              <a:buClr>
                <a:srgbClr val="000000"/>
              </a:buClr>
              <a:buSzPts val="900"/>
              <a:buFont typeface="Arial"/>
              <a:buNone/>
              <a:defRPr sz="2400" b="0" i="0" u="none" strike="noStrike" cap="none">
                <a:solidFill>
                  <a:srgbClr val="005A83"/>
                </a:solidFill>
                <a:latin typeface="Open Sans"/>
                <a:ea typeface="Open Sans"/>
                <a:cs typeface="Open Sans"/>
                <a:sym typeface="Open Sans"/>
              </a:defRPr>
            </a:lvl5pPr>
            <a:lvl6pPr marL="0" marR="0" lvl="5" indent="0" algn="r">
              <a:lnSpc>
                <a:spcPct val="100000"/>
              </a:lnSpc>
              <a:spcBef>
                <a:spcPts val="0"/>
              </a:spcBef>
              <a:spcAft>
                <a:spcPts val="0"/>
              </a:spcAft>
              <a:buClr>
                <a:srgbClr val="000000"/>
              </a:buClr>
              <a:buSzPts val="900"/>
              <a:buFont typeface="Arial"/>
              <a:buNone/>
              <a:defRPr sz="2400" b="0" i="0" u="none" strike="noStrike" cap="none">
                <a:solidFill>
                  <a:srgbClr val="005A83"/>
                </a:solidFill>
                <a:latin typeface="Open Sans"/>
                <a:ea typeface="Open Sans"/>
                <a:cs typeface="Open Sans"/>
                <a:sym typeface="Open Sans"/>
              </a:defRPr>
            </a:lvl6pPr>
            <a:lvl7pPr marL="0" marR="0" lvl="6" indent="0" algn="r">
              <a:lnSpc>
                <a:spcPct val="100000"/>
              </a:lnSpc>
              <a:spcBef>
                <a:spcPts val="0"/>
              </a:spcBef>
              <a:spcAft>
                <a:spcPts val="0"/>
              </a:spcAft>
              <a:buClr>
                <a:srgbClr val="000000"/>
              </a:buClr>
              <a:buSzPts val="900"/>
              <a:buFont typeface="Arial"/>
              <a:buNone/>
              <a:defRPr sz="2400" b="0" i="0" u="none" strike="noStrike" cap="none">
                <a:solidFill>
                  <a:srgbClr val="005A83"/>
                </a:solidFill>
                <a:latin typeface="Open Sans"/>
                <a:ea typeface="Open Sans"/>
                <a:cs typeface="Open Sans"/>
                <a:sym typeface="Open Sans"/>
              </a:defRPr>
            </a:lvl7pPr>
            <a:lvl8pPr marL="0" marR="0" lvl="7" indent="0" algn="r">
              <a:lnSpc>
                <a:spcPct val="100000"/>
              </a:lnSpc>
              <a:spcBef>
                <a:spcPts val="0"/>
              </a:spcBef>
              <a:spcAft>
                <a:spcPts val="0"/>
              </a:spcAft>
              <a:buClr>
                <a:srgbClr val="000000"/>
              </a:buClr>
              <a:buSzPts val="900"/>
              <a:buFont typeface="Arial"/>
              <a:buNone/>
              <a:defRPr sz="2400" b="0" i="0" u="none" strike="noStrike" cap="none">
                <a:solidFill>
                  <a:srgbClr val="005A83"/>
                </a:solidFill>
                <a:latin typeface="Open Sans"/>
                <a:ea typeface="Open Sans"/>
                <a:cs typeface="Open Sans"/>
                <a:sym typeface="Open Sans"/>
              </a:defRPr>
            </a:lvl8pPr>
            <a:lvl9pPr marL="0" marR="0" lvl="8" indent="0" algn="r">
              <a:lnSpc>
                <a:spcPct val="100000"/>
              </a:lnSpc>
              <a:spcBef>
                <a:spcPts val="0"/>
              </a:spcBef>
              <a:spcAft>
                <a:spcPts val="0"/>
              </a:spcAft>
              <a:buClr>
                <a:srgbClr val="000000"/>
              </a:buClr>
              <a:buSzPts val="900"/>
              <a:buFont typeface="Arial"/>
              <a:buNone/>
              <a:defRPr sz="2400" b="0" i="0" u="none" strike="noStrike" cap="none">
                <a:solidFill>
                  <a:srgbClr val="005A83"/>
                </a:solidFill>
                <a:latin typeface="Open Sans"/>
                <a:ea typeface="Open Sans"/>
                <a:cs typeface="Open Sans"/>
                <a:sym typeface="Open Sans"/>
              </a:defRPr>
            </a:lvl9pPr>
          </a:lstStyle>
          <a:p>
            <a:fld id="{00000000-1234-1234-1234-123412341234}" type="slidenum">
              <a:rPr lang="en" smtClean="0"/>
              <a:pPr/>
              <a:t>‹#›</a:t>
            </a:fld>
            <a:endParaRPr lang="en"/>
          </a:p>
        </p:txBody>
      </p:sp>
      <p:pic>
        <p:nvPicPr>
          <p:cNvPr id="409" name="Google Shape;409;p86"/>
          <p:cNvPicPr preferRelativeResize="0"/>
          <p:nvPr/>
        </p:nvPicPr>
        <p:blipFill rotWithShape="1">
          <a:blip r:embed="rId2">
            <a:alphaModFix/>
          </a:blip>
          <a:srcRect/>
          <a:stretch/>
        </p:blipFill>
        <p:spPr>
          <a:xfrm>
            <a:off x="21491357" y="730251"/>
            <a:ext cx="2438400" cy="2526971"/>
          </a:xfrm>
          <a:prstGeom prst="rect">
            <a:avLst/>
          </a:prstGeom>
          <a:noFill/>
          <a:ln>
            <a:noFill/>
          </a:ln>
        </p:spPr>
      </p:pic>
    </p:spTree>
    <p:extLst>
      <p:ext uri="{BB962C8B-B14F-4D97-AF65-F5344CB8AC3E}">
        <p14:creationId xmlns:p14="http://schemas.microsoft.com/office/powerpoint/2010/main" val="375881967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10"/>
        <p:cNvGrpSpPr/>
        <p:nvPr/>
      </p:nvGrpSpPr>
      <p:grpSpPr>
        <a:xfrm>
          <a:off x="0" y="0"/>
          <a:ext cx="0" cy="0"/>
          <a:chOff x="0" y="0"/>
          <a:chExt cx="0" cy="0"/>
        </a:xfrm>
      </p:grpSpPr>
      <p:sp>
        <p:nvSpPr>
          <p:cNvPr id="411" name="Google Shape;411;p87"/>
          <p:cNvSpPr txBox="1">
            <a:spLocks noGrp="1"/>
          </p:cNvSpPr>
          <p:nvPr>
            <p:ph type="ftr" idx="11"/>
          </p:nvPr>
        </p:nvSpPr>
        <p:spPr>
          <a:xfrm>
            <a:off x="8078252" y="12712701"/>
            <a:ext cx="8230672" cy="730400"/>
          </a:xfrm>
          <a:prstGeom prst="rect">
            <a:avLst/>
          </a:prstGeom>
          <a:noFill/>
          <a:ln>
            <a:noFill/>
          </a:ln>
        </p:spPr>
        <p:txBody>
          <a:bodyPr spcFirstLastPara="1" wrap="square" lIns="34275" tIns="17125" rIns="34275" bIns="17125" anchor="ctr" anchorCtr="0">
            <a:noAutofit/>
          </a:bodyPr>
          <a:lstStyle>
            <a:lvl1pPr lvl="0" algn="ctr">
              <a:lnSpc>
                <a:spcPct val="100000"/>
              </a:lnSpc>
              <a:spcBef>
                <a:spcPts val="0"/>
              </a:spcBef>
              <a:spcAft>
                <a:spcPts val="0"/>
              </a:spcAft>
              <a:buSzPts val="500"/>
              <a:buNone/>
              <a:defRPr/>
            </a:lvl1pPr>
            <a:lvl2pPr lvl="1" algn="l">
              <a:lnSpc>
                <a:spcPct val="100000"/>
              </a:lnSpc>
              <a:spcBef>
                <a:spcPts val="0"/>
              </a:spcBef>
              <a:spcAft>
                <a:spcPts val="0"/>
              </a:spcAft>
              <a:buSzPts val="500"/>
              <a:buNone/>
              <a:defRPr/>
            </a:lvl2pPr>
            <a:lvl3pPr lvl="2" algn="l">
              <a:lnSpc>
                <a:spcPct val="100000"/>
              </a:lnSpc>
              <a:spcBef>
                <a:spcPts val="0"/>
              </a:spcBef>
              <a:spcAft>
                <a:spcPts val="0"/>
              </a:spcAft>
              <a:buSzPts val="500"/>
              <a:buNone/>
              <a:defRPr/>
            </a:lvl3pPr>
            <a:lvl4pPr lvl="3" algn="l">
              <a:lnSpc>
                <a:spcPct val="100000"/>
              </a:lnSpc>
              <a:spcBef>
                <a:spcPts val="0"/>
              </a:spcBef>
              <a:spcAft>
                <a:spcPts val="0"/>
              </a:spcAft>
              <a:buSzPts val="500"/>
              <a:buNone/>
              <a:defRPr/>
            </a:lvl4pPr>
            <a:lvl5pPr lvl="4" algn="l">
              <a:lnSpc>
                <a:spcPct val="100000"/>
              </a:lnSpc>
              <a:spcBef>
                <a:spcPts val="0"/>
              </a:spcBef>
              <a:spcAft>
                <a:spcPts val="0"/>
              </a:spcAft>
              <a:buSzPts val="500"/>
              <a:buNone/>
              <a:defRPr/>
            </a:lvl5pPr>
            <a:lvl6pPr lvl="5" algn="l">
              <a:lnSpc>
                <a:spcPct val="100000"/>
              </a:lnSpc>
              <a:spcBef>
                <a:spcPts val="0"/>
              </a:spcBef>
              <a:spcAft>
                <a:spcPts val="0"/>
              </a:spcAft>
              <a:buSzPts val="500"/>
              <a:buNone/>
              <a:defRPr/>
            </a:lvl6pPr>
            <a:lvl7pPr lvl="6" algn="l">
              <a:lnSpc>
                <a:spcPct val="100000"/>
              </a:lnSpc>
              <a:spcBef>
                <a:spcPts val="0"/>
              </a:spcBef>
              <a:spcAft>
                <a:spcPts val="0"/>
              </a:spcAft>
              <a:buSzPts val="500"/>
              <a:buNone/>
              <a:defRPr/>
            </a:lvl7pPr>
            <a:lvl8pPr lvl="7" algn="l">
              <a:lnSpc>
                <a:spcPct val="100000"/>
              </a:lnSpc>
              <a:spcBef>
                <a:spcPts val="0"/>
              </a:spcBef>
              <a:spcAft>
                <a:spcPts val="0"/>
              </a:spcAft>
              <a:buSzPts val="500"/>
              <a:buNone/>
              <a:defRPr/>
            </a:lvl8pPr>
            <a:lvl9pPr lvl="8" algn="l">
              <a:lnSpc>
                <a:spcPct val="100000"/>
              </a:lnSpc>
              <a:spcBef>
                <a:spcPts val="0"/>
              </a:spcBef>
              <a:spcAft>
                <a:spcPts val="0"/>
              </a:spcAft>
              <a:buSzPts val="500"/>
              <a:buNone/>
              <a:defRPr/>
            </a:lvl9pPr>
          </a:lstStyle>
          <a:p>
            <a:endParaRPr/>
          </a:p>
        </p:txBody>
      </p:sp>
      <p:sp>
        <p:nvSpPr>
          <p:cNvPr id="412" name="Google Shape;412;p87"/>
          <p:cNvSpPr txBox="1">
            <a:spLocks noGrp="1"/>
          </p:cNvSpPr>
          <p:nvPr>
            <p:ph type="sldNum" idx="12"/>
          </p:nvPr>
        </p:nvSpPr>
        <p:spPr>
          <a:xfrm>
            <a:off x="17223445" y="12712701"/>
            <a:ext cx="5487114" cy="730400"/>
          </a:xfrm>
          <a:prstGeom prst="rect">
            <a:avLst/>
          </a:prstGeom>
          <a:noFill/>
          <a:ln>
            <a:noFill/>
          </a:ln>
        </p:spPr>
        <p:txBody>
          <a:bodyPr spcFirstLastPara="1" wrap="square" lIns="34275" tIns="17125" rIns="34275" bIns="17125" anchor="ctr" anchorCtr="0">
            <a:noAutofit/>
          </a:bodyPr>
          <a:lstStyle>
            <a:lvl1pPr marL="0" marR="0" lvl="0" indent="0" algn="r">
              <a:lnSpc>
                <a:spcPct val="100000"/>
              </a:lnSpc>
              <a:spcBef>
                <a:spcPts val="0"/>
              </a:spcBef>
              <a:spcAft>
                <a:spcPts val="0"/>
              </a:spcAft>
              <a:buClr>
                <a:srgbClr val="000000"/>
              </a:buClr>
              <a:buSzPts val="900"/>
              <a:buFont typeface="Arial"/>
              <a:buNone/>
              <a:defRPr sz="2400" b="0" i="0" u="none" strike="noStrike" cap="none">
                <a:solidFill>
                  <a:srgbClr val="005A83"/>
                </a:solidFill>
                <a:latin typeface="Open Sans"/>
                <a:ea typeface="Open Sans"/>
                <a:cs typeface="Open Sans"/>
                <a:sym typeface="Open Sans"/>
              </a:defRPr>
            </a:lvl1pPr>
            <a:lvl2pPr marL="0" marR="0" lvl="1" indent="0" algn="r">
              <a:lnSpc>
                <a:spcPct val="100000"/>
              </a:lnSpc>
              <a:spcBef>
                <a:spcPts val="0"/>
              </a:spcBef>
              <a:spcAft>
                <a:spcPts val="0"/>
              </a:spcAft>
              <a:buClr>
                <a:srgbClr val="000000"/>
              </a:buClr>
              <a:buSzPts val="900"/>
              <a:buFont typeface="Arial"/>
              <a:buNone/>
              <a:defRPr sz="2400" b="0" i="0" u="none" strike="noStrike" cap="none">
                <a:solidFill>
                  <a:srgbClr val="005A83"/>
                </a:solidFill>
                <a:latin typeface="Open Sans"/>
                <a:ea typeface="Open Sans"/>
                <a:cs typeface="Open Sans"/>
                <a:sym typeface="Open Sans"/>
              </a:defRPr>
            </a:lvl2pPr>
            <a:lvl3pPr marL="0" marR="0" lvl="2" indent="0" algn="r">
              <a:lnSpc>
                <a:spcPct val="100000"/>
              </a:lnSpc>
              <a:spcBef>
                <a:spcPts val="0"/>
              </a:spcBef>
              <a:spcAft>
                <a:spcPts val="0"/>
              </a:spcAft>
              <a:buClr>
                <a:srgbClr val="000000"/>
              </a:buClr>
              <a:buSzPts val="900"/>
              <a:buFont typeface="Arial"/>
              <a:buNone/>
              <a:defRPr sz="2400" b="0" i="0" u="none" strike="noStrike" cap="none">
                <a:solidFill>
                  <a:srgbClr val="005A83"/>
                </a:solidFill>
                <a:latin typeface="Open Sans"/>
                <a:ea typeface="Open Sans"/>
                <a:cs typeface="Open Sans"/>
                <a:sym typeface="Open Sans"/>
              </a:defRPr>
            </a:lvl3pPr>
            <a:lvl4pPr marL="0" marR="0" lvl="3" indent="0" algn="r">
              <a:lnSpc>
                <a:spcPct val="100000"/>
              </a:lnSpc>
              <a:spcBef>
                <a:spcPts val="0"/>
              </a:spcBef>
              <a:spcAft>
                <a:spcPts val="0"/>
              </a:spcAft>
              <a:buClr>
                <a:srgbClr val="000000"/>
              </a:buClr>
              <a:buSzPts val="900"/>
              <a:buFont typeface="Arial"/>
              <a:buNone/>
              <a:defRPr sz="2400" b="0" i="0" u="none" strike="noStrike" cap="none">
                <a:solidFill>
                  <a:srgbClr val="005A83"/>
                </a:solidFill>
                <a:latin typeface="Open Sans"/>
                <a:ea typeface="Open Sans"/>
                <a:cs typeface="Open Sans"/>
                <a:sym typeface="Open Sans"/>
              </a:defRPr>
            </a:lvl4pPr>
            <a:lvl5pPr marL="0" marR="0" lvl="4" indent="0" algn="r">
              <a:lnSpc>
                <a:spcPct val="100000"/>
              </a:lnSpc>
              <a:spcBef>
                <a:spcPts val="0"/>
              </a:spcBef>
              <a:spcAft>
                <a:spcPts val="0"/>
              </a:spcAft>
              <a:buClr>
                <a:srgbClr val="000000"/>
              </a:buClr>
              <a:buSzPts val="900"/>
              <a:buFont typeface="Arial"/>
              <a:buNone/>
              <a:defRPr sz="2400" b="0" i="0" u="none" strike="noStrike" cap="none">
                <a:solidFill>
                  <a:srgbClr val="005A83"/>
                </a:solidFill>
                <a:latin typeface="Open Sans"/>
                <a:ea typeface="Open Sans"/>
                <a:cs typeface="Open Sans"/>
                <a:sym typeface="Open Sans"/>
              </a:defRPr>
            </a:lvl5pPr>
            <a:lvl6pPr marL="0" marR="0" lvl="5" indent="0" algn="r">
              <a:lnSpc>
                <a:spcPct val="100000"/>
              </a:lnSpc>
              <a:spcBef>
                <a:spcPts val="0"/>
              </a:spcBef>
              <a:spcAft>
                <a:spcPts val="0"/>
              </a:spcAft>
              <a:buClr>
                <a:srgbClr val="000000"/>
              </a:buClr>
              <a:buSzPts val="900"/>
              <a:buFont typeface="Arial"/>
              <a:buNone/>
              <a:defRPr sz="2400" b="0" i="0" u="none" strike="noStrike" cap="none">
                <a:solidFill>
                  <a:srgbClr val="005A83"/>
                </a:solidFill>
                <a:latin typeface="Open Sans"/>
                <a:ea typeface="Open Sans"/>
                <a:cs typeface="Open Sans"/>
                <a:sym typeface="Open Sans"/>
              </a:defRPr>
            </a:lvl6pPr>
            <a:lvl7pPr marL="0" marR="0" lvl="6" indent="0" algn="r">
              <a:lnSpc>
                <a:spcPct val="100000"/>
              </a:lnSpc>
              <a:spcBef>
                <a:spcPts val="0"/>
              </a:spcBef>
              <a:spcAft>
                <a:spcPts val="0"/>
              </a:spcAft>
              <a:buClr>
                <a:srgbClr val="000000"/>
              </a:buClr>
              <a:buSzPts val="900"/>
              <a:buFont typeface="Arial"/>
              <a:buNone/>
              <a:defRPr sz="2400" b="0" i="0" u="none" strike="noStrike" cap="none">
                <a:solidFill>
                  <a:srgbClr val="005A83"/>
                </a:solidFill>
                <a:latin typeface="Open Sans"/>
                <a:ea typeface="Open Sans"/>
                <a:cs typeface="Open Sans"/>
                <a:sym typeface="Open Sans"/>
              </a:defRPr>
            </a:lvl7pPr>
            <a:lvl8pPr marL="0" marR="0" lvl="7" indent="0" algn="r">
              <a:lnSpc>
                <a:spcPct val="100000"/>
              </a:lnSpc>
              <a:spcBef>
                <a:spcPts val="0"/>
              </a:spcBef>
              <a:spcAft>
                <a:spcPts val="0"/>
              </a:spcAft>
              <a:buClr>
                <a:srgbClr val="000000"/>
              </a:buClr>
              <a:buSzPts val="900"/>
              <a:buFont typeface="Arial"/>
              <a:buNone/>
              <a:defRPr sz="2400" b="0" i="0" u="none" strike="noStrike" cap="none">
                <a:solidFill>
                  <a:srgbClr val="005A83"/>
                </a:solidFill>
                <a:latin typeface="Open Sans"/>
                <a:ea typeface="Open Sans"/>
                <a:cs typeface="Open Sans"/>
                <a:sym typeface="Open Sans"/>
              </a:defRPr>
            </a:lvl8pPr>
            <a:lvl9pPr marL="0" marR="0" lvl="8" indent="0" algn="r">
              <a:lnSpc>
                <a:spcPct val="100000"/>
              </a:lnSpc>
              <a:spcBef>
                <a:spcPts val="0"/>
              </a:spcBef>
              <a:spcAft>
                <a:spcPts val="0"/>
              </a:spcAft>
              <a:buClr>
                <a:srgbClr val="000000"/>
              </a:buClr>
              <a:buSzPts val="900"/>
              <a:buFont typeface="Arial"/>
              <a:buNone/>
              <a:defRPr sz="2400" b="0" i="0" u="none" strike="noStrike" cap="none">
                <a:solidFill>
                  <a:srgbClr val="005A83"/>
                </a:solidFill>
                <a:latin typeface="Open Sans"/>
                <a:ea typeface="Open Sans"/>
                <a:cs typeface="Open Sans"/>
                <a:sym typeface="Open Sans"/>
              </a:defRPr>
            </a:lvl9pPr>
          </a:lstStyle>
          <a:p>
            <a:fld id="{00000000-1234-1234-1234-123412341234}" type="slidenum">
              <a:rPr lang="en" smtClean="0"/>
              <a:pPr/>
              <a:t>‹#›</a:t>
            </a:fld>
            <a:endParaRPr lang="en"/>
          </a:p>
        </p:txBody>
      </p:sp>
      <p:pic>
        <p:nvPicPr>
          <p:cNvPr id="413" name="Google Shape;413;p87"/>
          <p:cNvPicPr preferRelativeResize="0"/>
          <p:nvPr/>
        </p:nvPicPr>
        <p:blipFill rotWithShape="1">
          <a:blip r:embed="rId2">
            <a:alphaModFix/>
          </a:blip>
          <a:srcRect/>
          <a:stretch/>
        </p:blipFill>
        <p:spPr>
          <a:xfrm>
            <a:off x="21491357" y="730251"/>
            <a:ext cx="2438400" cy="2526971"/>
          </a:xfrm>
          <a:prstGeom prst="rect">
            <a:avLst/>
          </a:prstGeom>
          <a:noFill/>
          <a:ln>
            <a:noFill/>
          </a:ln>
        </p:spPr>
      </p:pic>
    </p:spTree>
    <p:extLst>
      <p:ext uri="{BB962C8B-B14F-4D97-AF65-F5344CB8AC3E}">
        <p14:creationId xmlns:p14="http://schemas.microsoft.com/office/powerpoint/2010/main" val="218885157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meline_1">
  <p:cSld name="Timeline_1">
    <p:bg>
      <p:bgPr>
        <a:solidFill>
          <a:srgbClr val="F7F2E0"/>
        </a:solidFill>
        <a:effectLst/>
      </p:bgPr>
    </p:bg>
    <p:spTree>
      <p:nvGrpSpPr>
        <p:cNvPr id="1" name="Shape 414"/>
        <p:cNvGrpSpPr/>
        <p:nvPr/>
      </p:nvGrpSpPr>
      <p:grpSpPr>
        <a:xfrm>
          <a:off x="0" y="0"/>
          <a:ext cx="0" cy="0"/>
          <a:chOff x="0" y="0"/>
          <a:chExt cx="0" cy="0"/>
        </a:xfrm>
      </p:grpSpPr>
      <p:sp>
        <p:nvSpPr>
          <p:cNvPr id="415" name="Google Shape;415;p88"/>
          <p:cNvSpPr txBox="1">
            <a:spLocks noGrp="1"/>
          </p:cNvSpPr>
          <p:nvPr>
            <p:ph type="title"/>
          </p:nvPr>
        </p:nvSpPr>
        <p:spPr>
          <a:xfrm>
            <a:off x="873098" y="730251"/>
            <a:ext cx="22641348" cy="1861600"/>
          </a:xfrm>
          <a:prstGeom prst="rect">
            <a:avLst/>
          </a:prstGeom>
          <a:noFill/>
          <a:ln>
            <a:noFill/>
          </a:ln>
        </p:spPr>
        <p:txBody>
          <a:bodyPr spcFirstLastPara="1" wrap="square" lIns="68575" tIns="68575" rIns="68575" bIns="0" anchor="ctr" anchorCtr="0">
            <a:noAutofit/>
          </a:bodyPr>
          <a:lstStyle>
            <a:lvl1pPr lvl="0" algn="ctr">
              <a:lnSpc>
                <a:spcPct val="90000"/>
              </a:lnSpc>
              <a:spcBef>
                <a:spcPts val="0"/>
              </a:spcBef>
              <a:spcAft>
                <a:spcPts val="0"/>
              </a:spcAft>
              <a:buClr>
                <a:schemeClr val="accent5"/>
              </a:buClr>
              <a:buSzPts val="3700"/>
              <a:buFont typeface="Georgia"/>
              <a:buNone/>
              <a:defRPr sz="9867">
                <a:solidFill>
                  <a:schemeClr val="accent5"/>
                </a:solidFill>
              </a:defRPr>
            </a:lvl1pPr>
            <a:lvl2pPr lvl="1" algn="l">
              <a:lnSpc>
                <a:spcPct val="100000"/>
              </a:lnSpc>
              <a:spcBef>
                <a:spcPts val="0"/>
              </a:spcBef>
              <a:spcAft>
                <a:spcPts val="0"/>
              </a:spcAft>
              <a:buSzPts val="500"/>
              <a:buNone/>
              <a:defRPr/>
            </a:lvl2pPr>
            <a:lvl3pPr lvl="2" algn="l">
              <a:lnSpc>
                <a:spcPct val="100000"/>
              </a:lnSpc>
              <a:spcBef>
                <a:spcPts val="0"/>
              </a:spcBef>
              <a:spcAft>
                <a:spcPts val="0"/>
              </a:spcAft>
              <a:buSzPts val="500"/>
              <a:buNone/>
              <a:defRPr/>
            </a:lvl3pPr>
            <a:lvl4pPr lvl="3" algn="l">
              <a:lnSpc>
                <a:spcPct val="100000"/>
              </a:lnSpc>
              <a:spcBef>
                <a:spcPts val="0"/>
              </a:spcBef>
              <a:spcAft>
                <a:spcPts val="0"/>
              </a:spcAft>
              <a:buSzPts val="500"/>
              <a:buNone/>
              <a:defRPr/>
            </a:lvl4pPr>
            <a:lvl5pPr lvl="4" algn="l">
              <a:lnSpc>
                <a:spcPct val="100000"/>
              </a:lnSpc>
              <a:spcBef>
                <a:spcPts val="0"/>
              </a:spcBef>
              <a:spcAft>
                <a:spcPts val="0"/>
              </a:spcAft>
              <a:buSzPts val="500"/>
              <a:buNone/>
              <a:defRPr/>
            </a:lvl5pPr>
            <a:lvl6pPr lvl="5" algn="l">
              <a:lnSpc>
                <a:spcPct val="100000"/>
              </a:lnSpc>
              <a:spcBef>
                <a:spcPts val="0"/>
              </a:spcBef>
              <a:spcAft>
                <a:spcPts val="0"/>
              </a:spcAft>
              <a:buSzPts val="500"/>
              <a:buNone/>
              <a:defRPr/>
            </a:lvl6pPr>
            <a:lvl7pPr lvl="6" algn="l">
              <a:lnSpc>
                <a:spcPct val="100000"/>
              </a:lnSpc>
              <a:spcBef>
                <a:spcPts val="0"/>
              </a:spcBef>
              <a:spcAft>
                <a:spcPts val="0"/>
              </a:spcAft>
              <a:buSzPts val="500"/>
              <a:buNone/>
              <a:defRPr/>
            </a:lvl7pPr>
            <a:lvl8pPr lvl="7" algn="l">
              <a:lnSpc>
                <a:spcPct val="100000"/>
              </a:lnSpc>
              <a:spcBef>
                <a:spcPts val="0"/>
              </a:spcBef>
              <a:spcAft>
                <a:spcPts val="0"/>
              </a:spcAft>
              <a:buSzPts val="500"/>
              <a:buNone/>
              <a:defRPr/>
            </a:lvl8pPr>
            <a:lvl9pPr lvl="8" algn="l">
              <a:lnSpc>
                <a:spcPct val="100000"/>
              </a:lnSpc>
              <a:spcBef>
                <a:spcPts val="0"/>
              </a:spcBef>
              <a:spcAft>
                <a:spcPts val="0"/>
              </a:spcAft>
              <a:buSzPts val="500"/>
              <a:buNone/>
              <a:defRPr/>
            </a:lvl9pPr>
          </a:lstStyle>
          <a:p>
            <a:endParaRPr/>
          </a:p>
        </p:txBody>
      </p:sp>
      <p:sp>
        <p:nvSpPr>
          <p:cNvPr id="416" name="Google Shape;416;p88"/>
          <p:cNvSpPr txBox="1">
            <a:spLocks noGrp="1"/>
          </p:cNvSpPr>
          <p:nvPr>
            <p:ph type="body" idx="1"/>
          </p:nvPr>
        </p:nvSpPr>
        <p:spPr>
          <a:xfrm>
            <a:off x="873098" y="2592165"/>
            <a:ext cx="22641348" cy="1149600"/>
          </a:xfrm>
          <a:prstGeom prst="rect">
            <a:avLst/>
          </a:prstGeom>
          <a:noFill/>
          <a:ln>
            <a:noFill/>
          </a:ln>
        </p:spPr>
        <p:txBody>
          <a:bodyPr spcFirstLastPara="1" wrap="square" lIns="68575" tIns="34275" rIns="68575" bIns="34275" anchor="t" anchorCtr="0">
            <a:noAutofit/>
          </a:bodyPr>
          <a:lstStyle>
            <a:lvl1pPr marL="1219215" lvl="0" indent="-609608" algn="ctr">
              <a:lnSpc>
                <a:spcPct val="90000"/>
              </a:lnSpc>
              <a:spcBef>
                <a:spcPts val="1867"/>
              </a:spcBef>
              <a:spcAft>
                <a:spcPts val="0"/>
              </a:spcAft>
              <a:buClr>
                <a:schemeClr val="accent5"/>
              </a:buClr>
              <a:buSzPts val="1500"/>
              <a:buNone/>
              <a:defRPr sz="4000" b="1" cap="none">
                <a:solidFill>
                  <a:schemeClr val="accent5"/>
                </a:solidFill>
              </a:defRPr>
            </a:lvl1pPr>
            <a:lvl2pPr marL="2438430" lvl="1" indent="-609608" algn="l">
              <a:lnSpc>
                <a:spcPct val="90000"/>
              </a:lnSpc>
              <a:spcBef>
                <a:spcPts val="1067"/>
              </a:spcBef>
              <a:spcAft>
                <a:spcPts val="0"/>
              </a:spcAft>
              <a:buClr>
                <a:schemeClr val="accent5"/>
              </a:buClr>
              <a:buSzPts val="1800"/>
              <a:buNone/>
              <a:defRPr>
                <a:solidFill>
                  <a:schemeClr val="accent5"/>
                </a:solidFill>
              </a:defRPr>
            </a:lvl2pPr>
            <a:lvl3pPr marL="3657646" lvl="2" indent="-609608" algn="l">
              <a:lnSpc>
                <a:spcPct val="90000"/>
              </a:lnSpc>
              <a:spcBef>
                <a:spcPts val="1067"/>
              </a:spcBef>
              <a:spcAft>
                <a:spcPts val="0"/>
              </a:spcAft>
              <a:buClr>
                <a:schemeClr val="accent5"/>
              </a:buClr>
              <a:buSzPts val="1500"/>
              <a:buNone/>
              <a:defRPr>
                <a:solidFill>
                  <a:schemeClr val="accent5"/>
                </a:solidFill>
              </a:defRPr>
            </a:lvl3pPr>
            <a:lvl4pPr marL="4876861" lvl="3" indent="-609608" algn="l">
              <a:lnSpc>
                <a:spcPct val="90000"/>
              </a:lnSpc>
              <a:spcBef>
                <a:spcPts val="1067"/>
              </a:spcBef>
              <a:spcAft>
                <a:spcPts val="0"/>
              </a:spcAft>
              <a:buClr>
                <a:schemeClr val="accent5"/>
              </a:buClr>
              <a:buSzPts val="1300"/>
              <a:buNone/>
              <a:defRPr>
                <a:solidFill>
                  <a:schemeClr val="accent5"/>
                </a:solidFill>
              </a:defRPr>
            </a:lvl4pPr>
            <a:lvl5pPr marL="6096076" lvl="4" indent="-609608" algn="l">
              <a:lnSpc>
                <a:spcPct val="90000"/>
              </a:lnSpc>
              <a:spcBef>
                <a:spcPts val="1067"/>
              </a:spcBef>
              <a:spcAft>
                <a:spcPts val="0"/>
              </a:spcAft>
              <a:buClr>
                <a:schemeClr val="accent5"/>
              </a:buClr>
              <a:buSzPts val="1300"/>
              <a:buNone/>
              <a:defRPr>
                <a:solidFill>
                  <a:schemeClr val="accent5"/>
                </a:solidFill>
              </a:defRPr>
            </a:lvl5pPr>
            <a:lvl6pPr marL="7315291" lvl="5" indent="-829744" algn="l">
              <a:lnSpc>
                <a:spcPct val="90000"/>
              </a:lnSpc>
              <a:spcBef>
                <a:spcPts val="1067"/>
              </a:spcBef>
              <a:spcAft>
                <a:spcPts val="0"/>
              </a:spcAft>
              <a:buClr>
                <a:schemeClr val="dk1"/>
              </a:buClr>
              <a:buSzPts val="1300"/>
              <a:buChar char="•"/>
              <a:defRPr/>
            </a:lvl6pPr>
            <a:lvl7pPr marL="8534507" lvl="6" indent="-829744" algn="l">
              <a:lnSpc>
                <a:spcPct val="90000"/>
              </a:lnSpc>
              <a:spcBef>
                <a:spcPts val="1067"/>
              </a:spcBef>
              <a:spcAft>
                <a:spcPts val="0"/>
              </a:spcAft>
              <a:buClr>
                <a:schemeClr val="dk1"/>
              </a:buClr>
              <a:buSzPts val="1300"/>
              <a:buChar char="•"/>
              <a:defRPr/>
            </a:lvl7pPr>
            <a:lvl8pPr marL="9753722" lvl="7" indent="-829744" algn="l">
              <a:lnSpc>
                <a:spcPct val="90000"/>
              </a:lnSpc>
              <a:spcBef>
                <a:spcPts val="1067"/>
              </a:spcBef>
              <a:spcAft>
                <a:spcPts val="0"/>
              </a:spcAft>
              <a:buClr>
                <a:schemeClr val="dk1"/>
              </a:buClr>
              <a:buSzPts val="1300"/>
              <a:buChar char="•"/>
              <a:defRPr/>
            </a:lvl8pPr>
            <a:lvl9pPr marL="10972937" lvl="8" indent="-829744" algn="l">
              <a:lnSpc>
                <a:spcPct val="90000"/>
              </a:lnSpc>
              <a:spcBef>
                <a:spcPts val="1067"/>
              </a:spcBef>
              <a:spcAft>
                <a:spcPts val="0"/>
              </a:spcAft>
              <a:buClr>
                <a:schemeClr val="dk1"/>
              </a:buClr>
              <a:buSzPts val="1300"/>
              <a:buChar char="•"/>
              <a:defRPr/>
            </a:lvl9pPr>
          </a:lstStyle>
          <a:p>
            <a:endParaRPr/>
          </a:p>
        </p:txBody>
      </p:sp>
      <p:sp>
        <p:nvSpPr>
          <p:cNvPr id="417" name="Google Shape;417;p88"/>
          <p:cNvSpPr txBox="1">
            <a:spLocks noGrp="1"/>
          </p:cNvSpPr>
          <p:nvPr>
            <p:ph type="body" idx="2"/>
          </p:nvPr>
        </p:nvSpPr>
        <p:spPr>
          <a:xfrm>
            <a:off x="855650" y="4036893"/>
            <a:ext cx="3033195" cy="1149600"/>
          </a:xfrm>
          <a:prstGeom prst="rect">
            <a:avLst/>
          </a:prstGeom>
          <a:noFill/>
          <a:ln>
            <a:noFill/>
          </a:ln>
        </p:spPr>
        <p:txBody>
          <a:bodyPr spcFirstLastPara="1" wrap="square" lIns="68575" tIns="34275" rIns="68575" bIns="34275" anchor="t" anchorCtr="0">
            <a:noAutofit/>
          </a:bodyPr>
          <a:lstStyle>
            <a:lvl1pPr marL="1219215" lvl="0" indent="-609608" algn="l">
              <a:lnSpc>
                <a:spcPct val="90000"/>
              </a:lnSpc>
              <a:spcBef>
                <a:spcPts val="1867"/>
              </a:spcBef>
              <a:spcAft>
                <a:spcPts val="0"/>
              </a:spcAft>
              <a:buClr>
                <a:schemeClr val="accent5"/>
              </a:buClr>
              <a:buSzPts val="2100"/>
              <a:buNone/>
              <a:defRPr sz="5600" b="0" cap="none">
                <a:solidFill>
                  <a:schemeClr val="accent5"/>
                </a:solidFill>
                <a:latin typeface="Arial"/>
                <a:ea typeface="Arial"/>
                <a:cs typeface="Arial"/>
                <a:sym typeface="Arial"/>
              </a:defRPr>
            </a:lvl1pPr>
            <a:lvl2pPr marL="2438430" lvl="1" indent="-609608" algn="l">
              <a:lnSpc>
                <a:spcPct val="90000"/>
              </a:lnSpc>
              <a:spcBef>
                <a:spcPts val="1067"/>
              </a:spcBef>
              <a:spcAft>
                <a:spcPts val="0"/>
              </a:spcAft>
              <a:buClr>
                <a:schemeClr val="accent5"/>
              </a:buClr>
              <a:buSzPts val="1800"/>
              <a:buNone/>
              <a:defRPr>
                <a:solidFill>
                  <a:schemeClr val="accent5"/>
                </a:solidFill>
              </a:defRPr>
            </a:lvl2pPr>
            <a:lvl3pPr marL="3657646" lvl="2" indent="-609608" algn="l">
              <a:lnSpc>
                <a:spcPct val="90000"/>
              </a:lnSpc>
              <a:spcBef>
                <a:spcPts val="1067"/>
              </a:spcBef>
              <a:spcAft>
                <a:spcPts val="0"/>
              </a:spcAft>
              <a:buClr>
                <a:schemeClr val="accent5"/>
              </a:buClr>
              <a:buSzPts val="1500"/>
              <a:buNone/>
              <a:defRPr>
                <a:solidFill>
                  <a:schemeClr val="accent5"/>
                </a:solidFill>
              </a:defRPr>
            </a:lvl3pPr>
            <a:lvl4pPr marL="4876861" lvl="3" indent="-609608" algn="l">
              <a:lnSpc>
                <a:spcPct val="90000"/>
              </a:lnSpc>
              <a:spcBef>
                <a:spcPts val="1067"/>
              </a:spcBef>
              <a:spcAft>
                <a:spcPts val="0"/>
              </a:spcAft>
              <a:buClr>
                <a:schemeClr val="accent5"/>
              </a:buClr>
              <a:buSzPts val="1300"/>
              <a:buNone/>
              <a:defRPr>
                <a:solidFill>
                  <a:schemeClr val="accent5"/>
                </a:solidFill>
              </a:defRPr>
            </a:lvl4pPr>
            <a:lvl5pPr marL="6096076" lvl="4" indent="-609608" algn="l">
              <a:lnSpc>
                <a:spcPct val="90000"/>
              </a:lnSpc>
              <a:spcBef>
                <a:spcPts val="1067"/>
              </a:spcBef>
              <a:spcAft>
                <a:spcPts val="0"/>
              </a:spcAft>
              <a:buClr>
                <a:schemeClr val="accent5"/>
              </a:buClr>
              <a:buSzPts val="1300"/>
              <a:buNone/>
              <a:defRPr>
                <a:solidFill>
                  <a:schemeClr val="accent5"/>
                </a:solidFill>
              </a:defRPr>
            </a:lvl5pPr>
            <a:lvl6pPr marL="7315291" lvl="5" indent="-829744" algn="l">
              <a:lnSpc>
                <a:spcPct val="90000"/>
              </a:lnSpc>
              <a:spcBef>
                <a:spcPts val="1067"/>
              </a:spcBef>
              <a:spcAft>
                <a:spcPts val="0"/>
              </a:spcAft>
              <a:buClr>
                <a:schemeClr val="dk1"/>
              </a:buClr>
              <a:buSzPts val="1300"/>
              <a:buChar char="•"/>
              <a:defRPr/>
            </a:lvl6pPr>
            <a:lvl7pPr marL="8534507" lvl="6" indent="-829744" algn="l">
              <a:lnSpc>
                <a:spcPct val="90000"/>
              </a:lnSpc>
              <a:spcBef>
                <a:spcPts val="1067"/>
              </a:spcBef>
              <a:spcAft>
                <a:spcPts val="0"/>
              </a:spcAft>
              <a:buClr>
                <a:schemeClr val="dk1"/>
              </a:buClr>
              <a:buSzPts val="1300"/>
              <a:buChar char="•"/>
              <a:defRPr/>
            </a:lvl7pPr>
            <a:lvl8pPr marL="9753722" lvl="7" indent="-829744" algn="l">
              <a:lnSpc>
                <a:spcPct val="90000"/>
              </a:lnSpc>
              <a:spcBef>
                <a:spcPts val="1067"/>
              </a:spcBef>
              <a:spcAft>
                <a:spcPts val="0"/>
              </a:spcAft>
              <a:buClr>
                <a:schemeClr val="dk1"/>
              </a:buClr>
              <a:buSzPts val="1300"/>
              <a:buChar char="•"/>
              <a:defRPr/>
            </a:lvl8pPr>
            <a:lvl9pPr marL="10972937" lvl="8" indent="-829744" algn="l">
              <a:lnSpc>
                <a:spcPct val="90000"/>
              </a:lnSpc>
              <a:spcBef>
                <a:spcPts val="1067"/>
              </a:spcBef>
              <a:spcAft>
                <a:spcPts val="0"/>
              </a:spcAft>
              <a:buClr>
                <a:schemeClr val="dk1"/>
              </a:buClr>
              <a:buSzPts val="1300"/>
              <a:buChar char="•"/>
              <a:defRPr/>
            </a:lvl9pPr>
          </a:lstStyle>
          <a:p>
            <a:endParaRPr/>
          </a:p>
        </p:txBody>
      </p:sp>
      <p:sp>
        <p:nvSpPr>
          <p:cNvPr id="418" name="Google Shape;418;p88"/>
          <p:cNvSpPr txBox="1">
            <a:spLocks noGrp="1"/>
          </p:cNvSpPr>
          <p:nvPr>
            <p:ph type="body" idx="3"/>
          </p:nvPr>
        </p:nvSpPr>
        <p:spPr>
          <a:xfrm>
            <a:off x="4144604" y="4036893"/>
            <a:ext cx="3033195" cy="1149600"/>
          </a:xfrm>
          <a:prstGeom prst="rect">
            <a:avLst/>
          </a:prstGeom>
          <a:noFill/>
          <a:ln>
            <a:noFill/>
          </a:ln>
        </p:spPr>
        <p:txBody>
          <a:bodyPr spcFirstLastPara="1" wrap="square" lIns="68575" tIns="34275" rIns="68575" bIns="34275" anchor="t" anchorCtr="0">
            <a:noAutofit/>
          </a:bodyPr>
          <a:lstStyle>
            <a:lvl1pPr marL="1219215" lvl="0" indent="-609608" algn="l">
              <a:lnSpc>
                <a:spcPct val="90000"/>
              </a:lnSpc>
              <a:spcBef>
                <a:spcPts val="1867"/>
              </a:spcBef>
              <a:spcAft>
                <a:spcPts val="0"/>
              </a:spcAft>
              <a:buClr>
                <a:schemeClr val="accent5"/>
              </a:buClr>
              <a:buSzPts val="2100"/>
              <a:buNone/>
              <a:defRPr sz="5600" b="0" cap="none">
                <a:solidFill>
                  <a:schemeClr val="accent5"/>
                </a:solidFill>
                <a:latin typeface="Arial"/>
                <a:ea typeface="Arial"/>
                <a:cs typeface="Arial"/>
                <a:sym typeface="Arial"/>
              </a:defRPr>
            </a:lvl1pPr>
            <a:lvl2pPr marL="2438430" lvl="1" indent="-609608" algn="l">
              <a:lnSpc>
                <a:spcPct val="90000"/>
              </a:lnSpc>
              <a:spcBef>
                <a:spcPts val="1067"/>
              </a:spcBef>
              <a:spcAft>
                <a:spcPts val="0"/>
              </a:spcAft>
              <a:buClr>
                <a:schemeClr val="accent5"/>
              </a:buClr>
              <a:buSzPts val="1800"/>
              <a:buNone/>
              <a:defRPr>
                <a:solidFill>
                  <a:schemeClr val="accent5"/>
                </a:solidFill>
              </a:defRPr>
            </a:lvl2pPr>
            <a:lvl3pPr marL="3657646" lvl="2" indent="-609608" algn="l">
              <a:lnSpc>
                <a:spcPct val="90000"/>
              </a:lnSpc>
              <a:spcBef>
                <a:spcPts val="1067"/>
              </a:spcBef>
              <a:spcAft>
                <a:spcPts val="0"/>
              </a:spcAft>
              <a:buClr>
                <a:schemeClr val="accent5"/>
              </a:buClr>
              <a:buSzPts val="1500"/>
              <a:buNone/>
              <a:defRPr>
                <a:solidFill>
                  <a:schemeClr val="accent5"/>
                </a:solidFill>
              </a:defRPr>
            </a:lvl3pPr>
            <a:lvl4pPr marL="4876861" lvl="3" indent="-609608" algn="l">
              <a:lnSpc>
                <a:spcPct val="90000"/>
              </a:lnSpc>
              <a:spcBef>
                <a:spcPts val="1067"/>
              </a:spcBef>
              <a:spcAft>
                <a:spcPts val="0"/>
              </a:spcAft>
              <a:buClr>
                <a:schemeClr val="accent5"/>
              </a:buClr>
              <a:buSzPts val="1300"/>
              <a:buNone/>
              <a:defRPr>
                <a:solidFill>
                  <a:schemeClr val="accent5"/>
                </a:solidFill>
              </a:defRPr>
            </a:lvl4pPr>
            <a:lvl5pPr marL="6096076" lvl="4" indent="-609608" algn="l">
              <a:lnSpc>
                <a:spcPct val="90000"/>
              </a:lnSpc>
              <a:spcBef>
                <a:spcPts val="1067"/>
              </a:spcBef>
              <a:spcAft>
                <a:spcPts val="0"/>
              </a:spcAft>
              <a:buClr>
                <a:schemeClr val="accent5"/>
              </a:buClr>
              <a:buSzPts val="1300"/>
              <a:buNone/>
              <a:defRPr>
                <a:solidFill>
                  <a:schemeClr val="accent5"/>
                </a:solidFill>
              </a:defRPr>
            </a:lvl5pPr>
            <a:lvl6pPr marL="7315291" lvl="5" indent="-829744" algn="l">
              <a:lnSpc>
                <a:spcPct val="90000"/>
              </a:lnSpc>
              <a:spcBef>
                <a:spcPts val="1067"/>
              </a:spcBef>
              <a:spcAft>
                <a:spcPts val="0"/>
              </a:spcAft>
              <a:buClr>
                <a:schemeClr val="dk1"/>
              </a:buClr>
              <a:buSzPts val="1300"/>
              <a:buChar char="•"/>
              <a:defRPr/>
            </a:lvl6pPr>
            <a:lvl7pPr marL="8534507" lvl="6" indent="-829744" algn="l">
              <a:lnSpc>
                <a:spcPct val="90000"/>
              </a:lnSpc>
              <a:spcBef>
                <a:spcPts val="1067"/>
              </a:spcBef>
              <a:spcAft>
                <a:spcPts val="0"/>
              </a:spcAft>
              <a:buClr>
                <a:schemeClr val="dk1"/>
              </a:buClr>
              <a:buSzPts val="1300"/>
              <a:buChar char="•"/>
              <a:defRPr/>
            </a:lvl7pPr>
            <a:lvl8pPr marL="9753722" lvl="7" indent="-829744" algn="l">
              <a:lnSpc>
                <a:spcPct val="90000"/>
              </a:lnSpc>
              <a:spcBef>
                <a:spcPts val="1067"/>
              </a:spcBef>
              <a:spcAft>
                <a:spcPts val="0"/>
              </a:spcAft>
              <a:buClr>
                <a:schemeClr val="dk1"/>
              </a:buClr>
              <a:buSzPts val="1300"/>
              <a:buChar char="•"/>
              <a:defRPr/>
            </a:lvl8pPr>
            <a:lvl9pPr marL="10972937" lvl="8" indent="-829744" algn="l">
              <a:lnSpc>
                <a:spcPct val="90000"/>
              </a:lnSpc>
              <a:spcBef>
                <a:spcPts val="1067"/>
              </a:spcBef>
              <a:spcAft>
                <a:spcPts val="0"/>
              </a:spcAft>
              <a:buClr>
                <a:schemeClr val="dk1"/>
              </a:buClr>
              <a:buSzPts val="1300"/>
              <a:buChar char="•"/>
              <a:defRPr/>
            </a:lvl9pPr>
          </a:lstStyle>
          <a:p>
            <a:endParaRPr/>
          </a:p>
        </p:txBody>
      </p:sp>
      <p:sp>
        <p:nvSpPr>
          <p:cNvPr id="419" name="Google Shape;419;p88"/>
          <p:cNvSpPr txBox="1">
            <a:spLocks noGrp="1"/>
          </p:cNvSpPr>
          <p:nvPr>
            <p:ph type="body" idx="4"/>
          </p:nvPr>
        </p:nvSpPr>
        <p:spPr>
          <a:xfrm>
            <a:off x="7393968" y="4036893"/>
            <a:ext cx="3033195" cy="1149600"/>
          </a:xfrm>
          <a:prstGeom prst="rect">
            <a:avLst/>
          </a:prstGeom>
          <a:noFill/>
          <a:ln>
            <a:noFill/>
          </a:ln>
        </p:spPr>
        <p:txBody>
          <a:bodyPr spcFirstLastPara="1" wrap="square" lIns="68575" tIns="34275" rIns="68575" bIns="34275" anchor="t" anchorCtr="0">
            <a:noAutofit/>
          </a:bodyPr>
          <a:lstStyle>
            <a:lvl1pPr marL="1219215" lvl="0" indent="-609608" algn="l">
              <a:lnSpc>
                <a:spcPct val="90000"/>
              </a:lnSpc>
              <a:spcBef>
                <a:spcPts val="1867"/>
              </a:spcBef>
              <a:spcAft>
                <a:spcPts val="0"/>
              </a:spcAft>
              <a:buClr>
                <a:schemeClr val="accent5"/>
              </a:buClr>
              <a:buSzPts val="2100"/>
              <a:buNone/>
              <a:defRPr sz="5600" b="0" cap="none">
                <a:solidFill>
                  <a:schemeClr val="accent5"/>
                </a:solidFill>
                <a:latin typeface="Arial"/>
                <a:ea typeface="Arial"/>
                <a:cs typeface="Arial"/>
                <a:sym typeface="Arial"/>
              </a:defRPr>
            </a:lvl1pPr>
            <a:lvl2pPr marL="2438430" lvl="1" indent="-609608" algn="l">
              <a:lnSpc>
                <a:spcPct val="90000"/>
              </a:lnSpc>
              <a:spcBef>
                <a:spcPts val="1067"/>
              </a:spcBef>
              <a:spcAft>
                <a:spcPts val="0"/>
              </a:spcAft>
              <a:buClr>
                <a:schemeClr val="accent5"/>
              </a:buClr>
              <a:buSzPts val="1800"/>
              <a:buNone/>
              <a:defRPr>
                <a:solidFill>
                  <a:schemeClr val="accent5"/>
                </a:solidFill>
              </a:defRPr>
            </a:lvl2pPr>
            <a:lvl3pPr marL="3657646" lvl="2" indent="-609608" algn="l">
              <a:lnSpc>
                <a:spcPct val="90000"/>
              </a:lnSpc>
              <a:spcBef>
                <a:spcPts val="1067"/>
              </a:spcBef>
              <a:spcAft>
                <a:spcPts val="0"/>
              </a:spcAft>
              <a:buClr>
                <a:schemeClr val="accent5"/>
              </a:buClr>
              <a:buSzPts val="1500"/>
              <a:buNone/>
              <a:defRPr>
                <a:solidFill>
                  <a:schemeClr val="accent5"/>
                </a:solidFill>
              </a:defRPr>
            </a:lvl3pPr>
            <a:lvl4pPr marL="4876861" lvl="3" indent="-609608" algn="l">
              <a:lnSpc>
                <a:spcPct val="90000"/>
              </a:lnSpc>
              <a:spcBef>
                <a:spcPts val="1067"/>
              </a:spcBef>
              <a:spcAft>
                <a:spcPts val="0"/>
              </a:spcAft>
              <a:buClr>
                <a:schemeClr val="accent5"/>
              </a:buClr>
              <a:buSzPts val="1300"/>
              <a:buNone/>
              <a:defRPr>
                <a:solidFill>
                  <a:schemeClr val="accent5"/>
                </a:solidFill>
              </a:defRPr>
            </a:lvl4pPr>
            <a:lvl5pPr marL="6096076" lvl="4" indent="-609608" algn="l">
              <a:lnSpc>
                <a:spcPct val="90000"/>
              </a:lnSpc>
              <a:spcBef>
                <a:spcPts val="1067"/>
              </a:spcBef>
              <a:spcAft>
                <a:spcPts val="0"/>
              </a:spcAft>
              <a:buClr>
                <a:schemeClr val="accent5"/>
              </a:buClr>
              <a:buSzPts val="1300"/>
              <a:buNone/>
              <a:defRPr>
                <a:solidFill>
                  <a:schemeClr val="accent5"/>
                </a:solidFill>
              </a:defRPr>
            </a:lvl5pPr>
            <a:lvl6pPr marL="7315291" lvl="5" indent="-829744" algn="l">
              <a:lnSpc>
                <a:spcPct val="90000"/>
              </a:lnSpc>
              <a:spcBef>
                <a:spcPts val="1067"/>
              </a:spcBef>
              <a:spcAft>
                <a:spcPts val="0"/>
              </a:spcAft>
              <a:buClr>
                <a:schemeClr val="dk1"/>
              </a:buClr>
              <a:buSzPts val="1300"/>
              <a:buChar char="•"/>
              <a:defRPr/>
            </a:lvl6pPr>
            <a:lvl7pPr marL="8534507" lvl="6" indent="-829744" algn="l">
              <a:lnSpc>
                <a:spcPct val="90000"/>
              </a:lnSpc>
              <a:spcBef>
                <a:spcPts val="1067"/>
              </a:spcBef>
              <a:spcAft>
                <a:spcPts val="0"/>
              </a:spcAft>
              <a:buClr>
                <a:schemeClr val="dk1"/>
              </a:buClr>
              <a:buSzPts val="1300"/>
              <a:buChar char="•"/>
              <a:defRPr/>
            </a:lvl7pPr>
            <a:lvl8pPr marL="9753722" lvl="7" indent="-829744" algn="l">
              <a:lnSpc>
                <a:spcPct val="90000"/>
              </a:lnSpc>
              <a:spcBef>
                <a:spcPts val="1067"/>
              </a:spcBef>
              <a:spcAft>
                <a:spcPts val="0"/>
              </a:spcAft>
              <a:buClr>
                <a:schemeClr val="dk1"/>
              </a:buClr>
              <a:buSzPts val="1300"/>
              <a:buChar char="•"/>
              <a:defRPr/>
            </a:lvl8pPr>
            <a:lvl9pPr marL="10972937" lvl="8" indent="-829744" algn="l">
              <a:lnSpc>
                <a:spcPct val="90000"/>
              </a:lnSpc>
              <a:spcBef>
                <a:spcPts val="1067"/>
              </a:spcBef>
              <a:spcAft>
                <a:spcPts val="0"/>
              </a:spcAft>
              <a:buClr>
                <a:schemeClr val="dk1"/>
              </a:buClr>
              <a:buSzPts val="1300"/>
              <a:buChar char="•"/>
              <a:defRPr/>
            </a:lvl9pPr>
          </a:lstStyle>
          <a:p>
            <a:endParaRPr/>
          </a:p>
        </p:txBody>
      </p:sp>
      <p:sp>
        <p:nvSpPr>
          <p:cNvPr id="420" name="Google Shape;420;p88"/>
          <p:cNvSpPr txBox="1">
            <a:spLocks noGrp="1"/>
          </p:cNvSpPr>
          <p:nvPr>
            <p:ph type="body" idx="5"/>
          </p:nvPr>
        </p:nvSpPr>
        <p:spPr>
          <a:xfrm>
            <a:off x="10688493" y="4036893"/>
            <a:ext cx="3033195" cy="1149600"/>
          </a:xfrm>
          <a:prstGeom prst="rect">
            <a:avLst/>
          </a:prstGeom>
          <a:noFill/>
          <a:ln>
            <a:noFill/>
          </a:ln>
        </p:spPr>
        <p:txBody>
          <a:bodyPr spcFirstLastPara="1" wrap="square" lIns="68575" tIns="34275" rIns="68575" bIns="34275" anchor="t" anchorCtr="0">
            <a:noAutofit/>
          </a:bodyPr>
          <a:lstStyle>
            <a:lvl1pPr marL="1219215" lvl="0" indent="-609608" algn="l">
              <a:lnSpc>
                <a:spcPct val="90000"/>
              </a:lnSpc>
              <a:spcBef>
                <a:spcPts val="1867"/>
              </a:spcBef>
              <a:spcAft>
                <a:spcPts val="0"/>
              </a:spcAft>
              <a:buClr>
                <a:schemeClr val="accent5"/>
              </a:buClr>
              <a:buSzPts val="2100"/>
              <a:buNone/>
              <a:defRPr sz="5600" b="0" cap="none">
                <a:solidFill>
                  <a:schemeClr val="accent5"/>
                </a:solidFill>
                <a:latin typeface="Arial"/>
                <a:ea typeface="Arial"/>
                <a:cs typeface="Arial"/>
                <a:sym typeface="Arial"/>
              </a:defRPr>
            </a:lvl1pPr>
            <a:lvl2pPr marL="2438430" lvl="1" indent="-609608" algn="l">
              <a:lnSpc>
                <a:spcPct val="90000"/>
              </a:lnSpc>
              <a:spcBef>
                <a:spcPts val="1067"/>
              </a:spcBef>
              <a:spcAft>
                <a:spcPts val="0"/>
              </a:spcAft>
              <a:buClr>
                <a:schemeClr val="accent5"/>
              </a:buClr>
              <a:buSzPts val="1800"/>
              <a:buNone/>
              <a:defRPr>
                <a:solidFill>
                  <a:schemeClr val="accent5"/>
                </a:solidFill>
              </a:defRPr>
            </a:lvl2pPr>
            <a:lvl3pPr marL="3657646" lvl="2" indent="-609608" algn="l">
              <a:lnSpc>
                <a:spcPct val="90000"/>
              </a:lnSpc>
              <a:spcBef>
                <a:spcPts val="1067"/>
              </a:spcBef>
              <a:spcAft>
                <a:spcPts val="0"/>
              </a:spcAft>
              <a:buClr>
                <a:schemeClr val="accent5"/>
              </a:buClr>
              <a:buSzPts val="1500"/>
              <a:buNone/>
              <a:defRPr>
                <a:solidFill>
                  <a:schemeClr val="accent5"/>
                </a:solidFill>
              </a:defRPr>
            </a:lvl3pPr>
            <a:lvl4pPr marL="4876861" lvl="3" indent="-609608" algn="l">
              <a:lnSpc>
                <a:spcPct val="90000"/>
              </a:lnSpc>
              <a:spcBef>
                <a:spcPts val="1067"/>
              </a:spcBef>
              <a:spcAft>
                <a:spcPts val="0"/>
              </a:spcAft>
              <a:buClr>
                <a:schemeClr val="accent5"/>
              </a:buClr>
              <a:buSzPts val="1300"/>
              <a:buNone/>
              <a:defRPr>
                <a:solidFill>
                  <a:schemeClr val="accent5"/>
                </a:solidFill>
              </a:defRPr>
            </a:lvl4pPr>
            <a:lvl5pPr marL="6096076" lvl="4" indent="-609608" algn="l">
              <a:lnSpc>
                <a:spcPct val="90000"/>
              </a:lnSpc>
              <a:spcBef>
                <a:spcPts val="1067"/>
              </a:spcBef>
              <a:spcAft>
                <a:spcPts val="0"/>
              </a:spcAft>
              <a:buClr>
                <a:schemeClr val="accent5"/>
              </a:buClr>
              <a:buSzPts val="1300"/>
              <a:buNone/>
              <a:defRPr>
                <a:solidFill>
                  <a:schemeClr val="accent5"/>
                </a:solidFill>
              </a:defRPr>
            </a:lvl5pPr>
            <a:lvl6pPr marL="7315291" lvl="5" indent="-829744" algn="l">
              <a:lnSpc>
                <a:spcPct val="90000"/>
              </a:lnSpc>
              <a:spcBef>
                <a:spcPts val="1067"/>
              </a:spcBef>
              <a:spcAft>
                <a:spcPts val="0"/>
              </a:spcAft>
              <a:buClr>
                <a:schemeClr val="dk1"/>
              </a:buClr>
              <a:buSzPts val="1300"/>
              <a:buChar char="•"/>
              <a:defRPr/>
            </a:lvl6pPr>
            <a:lvl7pPr marL="8534507" lvl="6" indent="-829744" algn="l">
              <a:lnSpc>
                <a:spcPct val="90000"/>
              </a:lnSpc>
              <a:spcBef>
                <a:spcPts val="1067"/>
              </a:spcBef>
              <a:spcAft>
                <a:spcPts val="0"/>
              </a:spcAft>
              <a:buClr>
                <a:schemeClr val="dk1"/>
              </a:buClr>
              <a:buSzPts val="1300"/>
              <a:buChar char="•"/>
              <a:defRPr/>
            </a:lvl7pPr>
            <a:lvl8pPr marL="9753722" lvl="7" indent="-829744" algn="l">
              <a:lnSpc>
                <a:spcPct val="90000"/>
              </a:lnSpc>
              <a:spcBef>
                <a:spcPts val="1067"/>
              </a:spcBef>
              <a:spcAft>
                <a:spcPts val="0"/>
              </a:spcAft>
              <a:buClr>
                <a:schemeClr val="dk1"/>
              </a:buClr>
              <a:buSzPts val="1300"/>
              <a:buChar char="•"/>
              <a:defRPr/>
            </a:lvl8pPr>
            <a:lvl9pPr marL="10972937" lvl="8" indent="-829744" algn="l">
              <a:lnSpc>
                <a:spcPct val="90000"/>
              </a:lnSpc>
              <a:spcBef>
                <a:spcPts val="1067"/>
              </a:spcBef>
              <a:spcAft>
                <a:spcPts val="0"/>
              </a:spcAft>
              <a:buClr>
                <a:schemeClr val="dk1"/>
              </a:buClr>
              <a:buSzPts val="1300"/>
              <a:buChar char="•"/>
              <a:defRPr/>
            </a:lvl9pPr>
          </a:lstStyle>
          <a:p>
            <a:endParaRPr/>
          </a:p>
        </p:txBody>
      </p:sp>
      <p:sp>
        <p:nvSpPr>
          <p:cNvPr id="421" name="Google Shape;421;p88"/>
          <p:cNvSpPr txBox="1">
            <a:spLocks noGrp="1"/>
          </p:cNvSpPr>
          <p:nvPr>
            <p:ph type="body" idx="6"/>
          </p:nvPr>
        </p:nvSpPr>
        <p:spPr>
          <a:xfrm>
            <a:off x="13937855" y="4036893"/>
            <a:ext cx="3033195" cy="1149600"/>
          </a:xfrm>
          <a:prstGeom prst="rect">
            <a:avLst/>
          </a:prstGeom>
          <a:noFill/>
          <a:ln>
            <a:noFill/>
          </a:ln>
        </p:spPr>
        <p:txBody>
          <a:bodyPr spcFirstLastPara="1" wrap="square" lIns="68575" tIns="34275" rIns="68575" bIns="34275" anchor="t" anchorCtr="0">
            <a:noAutofit/>
          </a:bodyPr>
          <a:lstStyle>
            <a:lvl1pPr marL="1219215" lvl="0" indent="-609608" algn="l">
              <a:lnSpc>
                <a:spcPct val="90000"/>
              </a:lnSpc>
              <a:spcBef>
                <a:spcPts val="1867"/>
              </a:spcBef>
              <a:spcAft>
                <a:spcPts val="0"/>
              </a:spcAft>
              <a:buClr>
                <a:schemeClr val="accent5"/>
              </a:buClr>
              <a:buSzPts val="2100"/>
              <a:buNone/>
              <a:defRPr sz="5600" b="0" cap="none">
                <a:solidFill>
                  <a:schemeClr val="accent5"/>
                </a:solidFill>
                <a:latin typeface="Arial"/>
                <a:ea typeface="Arial"/>
                <a:cs typeface="Arial"/>
                <a:sym typeface="Arial"/>
              </a:defRPr>
            </a:lvl1pPr>
            <a:lvl2pPr marL="2438430" lvl="1" indent="-609608" algn="l">
              <a:lnSpc>
                <a:spcPct val="90000"/>
              </a:lnSpc>
              <a:spcBef>
                <a:spcPts val="1067"/>
              </a:spcBef>
              <a:spcAft>
                <a:spcPts val="0"/>
              </a:spcAft>
              <a:buClr>
                <a:schemeClr val="accent5"/>
              </a:buClr>
              <a:buSzPts val="1800"/>
              <a:buNone/>
              <a:defRPr>
                <a:solidFill>
                  <a:schemeClr val="accent5"/>
                </a:solidFill>
              </a:defRPr>
            </a:lvl2pPr>
            <a:lvl3pPr marL="3657646" lvl="2" indent="-609608" algn="l">
              <a:lnSpc>
                <a:spcPct val="90000"/>
              </a:lnSpc>
              <a:spcBef>
                <a:spcPts val="1067"/>
              </a:spcBef>
              <a:spcAft>
                <a:spcPts val="0"/>
              </a:spcAft>
              <a:buClr>
                <a:schemeClr val="accent5"/>
              </a:buClr>
              <a:buSzPts val="1500"/>
              <a:buNone/>
              <a:defRPr>
                <a:solidFill>
                  <a:schemeClr val="accent5"/>
                </a:solidFill>
              </a:defRPr>
            </a:lvl3pPr>
            <a:lvl4pPr marL="4876861" lvl="3" indent="-609608" algn="l">
              <a:lnSpc>
                <a:spcPct val="90000"/>
              </a:lnSpc>
              <a:spcBef>
                <a:spcPts val="1067"/>
              </a:spcBef>
              <a:spcAft>
                <a:spcPts val="0"/>
              </a:spcAft>
              <a:buClr>
                <a:schemeClr val="accent5"/>
              </a:buClr>
              <a:buSzPts val="1300"/>
              <a:buNone/>
              <a:defRPr>
                <a:solidFill>
                  <a:schemeClr val="accent5"/>
                </a:solidFill>
              </a:defRPr>
            </a:lvl4pPr>
            <a:lvl5pPr marL="6096076" lvl="4" indent="-609608" algn="l">
              <a:lnSpc>
                <a:spcPct val="90000"/>
              </a:lnSpc>
              <a:spcBef>
                <a:spcPts val="1067"/>
              </a:spcBef>
              <a:spcAft>
                <a:spcPts val="0"/>
              </a:spcAft>
              <a:buClr>
                <a:schemeClr val="accent5"/>
              </a:buClr>
              <a:buSzPts val="1300"/>
              <a:buNone/>
              <a:defRPr>
                <a:solidFill>
                  <a:schemeClr val="accent5"/>
                </a:solidFill>
              </a:defRPr>
            </a:lvl5pPr>
            <a:lvl6pPr marL="7315291" lvl="5" indent="-829744" algn="l">
              <a:lnSpc>
                <a:spcPct val="90000"/>
              </a:lnSpc>
              <a:spcBef>
                <a:spcPts val="1067"/>
              </a:spcBef>
              <a:spcAft>
                <a:spcPts val="0"/>
              </a:spcAft>
              <a:buClr>
                <a:schemeClr val="dk1"/>
              </a:buClr>
              <a:buSzPts val="1300"/>
              <a:buChar char="•"/>
              <a:defRPr/>
            </a:lvl6pPr>
            <a:lvl7pPr marL="8534507" lvl="6" indent="-829744" algn="l">
              <a:lnSpc>
                <a:spcPct val="90000"/>
              </a:lnSpc>
              <a:spcBef>
                <a:spcPts val="1067"/>
              </a:spcBef>
              <a:spcAft>
                <a:spcPts val="0"/>
              </a:spcAft>
              <a:buClr>
                <a:schemeClr val="dk1"/>
              </a:buClr>
              <a:buSzPts val="1300"/>
              <a:buChar char="•"/>
              <a:defRPr/>
            </a:lvl7pPr>
            <a:lvl8pPr marL="9753722" lvl="7" indent="-829744" algn="l">
              <a:lnSpc>
                <a:spcPct val="90000"/>
              </a:lnSpc>
              <a:spcBef>
                <a:spcPts val="1067"/>
              </a:spcBef>
              <a:spcAft>
                <a:spcPts val="0"/>
              </a:spcAft>
              <a:buClr>
                <a:schemeClr val="dk1"/>
              </a:buClr>
              <a:buSzPts val="1300"/>
              <a:buChar char="•"/>
              <a:defRPr/>
            </a:lvl8pPr>
            <a:lvl9pPr marL="10972937" lvl="8" indent="-829744" algn="l">
              <a:lnSpc>
                <a:spcPct val="90000"/>
              </a:lnSpc>
              <a:spcBef>
                <a:spcPts val="1067"/>
              </a:spcBef>
              <a:spcAft>
                <a:spcPts val="0"/>
              </a:spcAft>
              <a:buClr>
                <a:schemeClr val="dk1"/>
              </a:buClr>
              <a:buSzPts val="1300"/>
              <a:buChar char="•"/>
              <a:defRPr/>
            </a:lvl9pPr>
          </a:lstStyle>
          <a:p>
            <a:endParaRPr/>
          </a:p>
        </p:txBody>
      </p:sp>
      <p:sp>
        <p:nvSpPr>
          <p:cNvPr id="422" name="Google Shape;422;p88"/>
          <p:cNvSpPr txBox="1">
            <a:spLocks noGrp="1"/>
          </p:cNvSpPr>
          <p:nvPr>
            <p:ph type="body" idx="7"/>
          </p:nvPr>
        </p:nvSpPr>
        <p:spPr>
          <a:xfrm>
            <a:off x="17187219" y="4036893"/>
            <a:ext cx="3033195" cy="1149600"/>
          </a:xfrm>
          <a:prstGeom prst="rect">
            <a:avLst/>
          </a:prstGeom>
          <a:noFill/>
          <a:ln>
            <a:noFill/>
          </a:ln>
        </p:spPr>
        <p:txBody>
          <a:bodyPr spcFirstLastPara="1" wrap="square" lIns="68575" tIns="34275" rIns="68575" bIns="34275" anchor="t" anchorCtr="0">
            <a:noAutofit/>
          </a:bodyPr>
          <a:lstStyle>
            <a:lvl1pPr marL="1219215" lvl="0" indent="-609608" algn="l">
              <a:lnSpc>
                <a:spcPct val="90000"/>
              </a:lnSpc>
              <a:spcBef>
                <a:spcPts val="1867"/>
              </a:spcBef>
              <a:spcAft>
                <a:spcPts val="0"/>
              </a:spcAft>
              <a:buClr>
                <a:schemeClr val="accent5"/>
              </a:buClr>
              <a:buSzPts val="2100"/>
              <a:buNone/>
              <a:defRPr sz="5600" b="0" cap="none">
                <a:solidFill>
                  <a:schemeClr val="accent5"/>
                </a:solidFill>
                <a:latin typeface="Arial"/>
                <a:ea typeface="Arial"/>
                <a:cs typeface="Arial"/>
                <a:sym typeface="Arial"/>
              </a:defRPr>
            </a:lvl1pPr>
            <a:lvl2pPr marL="2438430" lvl="1" indent="-609608" algn="l">
              <a:lnSpc>
                <a:spcPct val="90000"/>
              </a:lnSpc>
              <a:spcBef>
                <a:spcPts val="1067"/>
              </a:spcBef>
              <a:spcAft>
                <a:spcPts val="0"/>
              </a:spcAft>
              <a:buClr>
                <a:schemeClr val="accent5"/>
              </a:buClr>
              <a:buSzPts val="1800"/>
              <a:buNone/>
              <a:defRPr>
                <a:solidFill>
                  <a:schemeClr val="accent5"/>
                </a:solidFill>
              </a:defRPr>
            </a:lvl2pPr>
            <a:lvl3pPr marL="3657646" lvl="2" indent="-609608" algn="l">
              <a:lnSpc>
                <a:spcPct val="90000"/>
              </a:lnSpc>
              <a:spcBef>
                <a:spcPts val="1067"/>
              </a:spcBef>
              <a:spcAft>
                <a:spcPts val="0"/>
              </a:spcAft>
              <a:buClr>
                <a:schemeClr val="accent5"/>
              </a:buClr>
              <a:buSzPts val="1500"/>
              <a:buNone/>
              <a:defRPr>
                <a:solidFill>
                  <a:schemeClr val="accent5"/>
                </a:solidFill>
              </a:defRPr>
            </a:lvl3pPr>
            <a:lvl4pPr marL="4876861" lvl="3" indent="-609608" algn="l">
              <a:lnSpc>
                <a:spcPct val="90000"/>
              </a:lnSpc>
              <a:spcBef>
                <a:spcPts val="1067"/>
              </a:spcBef>
              <a:spcAft>
                <a:spcPts val="0"/>
              </a:spcAft>
              <a:buClr>
                <a:schemeClr val="accent5"/>
              </a:buClr>
              <a:buSzPts val="1300"/>
              <a:buNone/>
              <a:defRPr>
                <a:solidFill>
                  <a:schemeClr val="accent5"/>
                </a:solidFill>
              </a:defRPr>
            </a:lvl4pPr>
            <a:lvl5pPr marL="6096076" lvl="4" indent="-609608" algn="l">
              <a:lnSpc>
                <a:spcPct val="90000"/>
              </a:lnSpc>
              <a:spcBef>
                <a:spcPts val="1067"/>
              </a:spcBef>
              <a:spcAft>
                <a:spcPts val="0"/>
              </a:spcAft>
              <a:buClr>
                <a:schemeClr val="accent5"/>
              </a:buClr>
              <a:buSzPts val="1300"/>
              <a:buNone/>
              <a:defRPr>
                <a:solidFill>
                  <a:schemeClr val="accent5"/>
                </a:solidFill>
              </a:defRPr>
            </a:lvl5pPr>
            <a:lvl6pPr marL="7315291" lvl="5" indent="-829744" algn="l">
              <a:lnSpc>
                <a:spcPct val="90000"/>
              </a:lnSpc>
              <a:spcBef>
                <a:spcPts val="1067"/>
              </a:spcBef>
              <a:spcAft>
                <a:spcPts val="0"/>
              </a:spcAft>
              <a:buClr>
                <a:schemeClr val="dk1"/>
              </a:buClr>
              <a:buSzPts val="1300"/>
              <a:buChar char="•"/>
              <a:defRPr/>
            </a:lvl6pPr>
            <a:lvl7pPr marL="8534507" lvl="6" indent="-829744" algn="l">
              <a:lnSpc>
                <a:spcPct val="90000"/>
              </a:lnSpc>
              <a:spcBef>
                <a:spcPts val="1067"/>
              </a:spcBef>
              <a:spcAft>
                <a:spcPts val="0"/>
              </a:spcAft>
              <a:buClr>
                <a:schemeClr val="dk1"/>
              </a:buClr>
              <a:buSzPts val="1300"/>
              <a:buChar char="•"/>
              <a:defRPr/>
            </a:lvl7pPr>
            <a:lvl8pPr marL="9753722" lvl="7" indent="-829744" algn="l">
              <a:lnSpc>
                <a:spcPct val="90000"/>
              </a:lnSpc>
              <a:spcBef>
                <a:spcPts val="1067"/>
              </a:spcBef>
              <a:spcAft>
                <a:spcPts val="0"/>
              </a:spcAft>
              <a:buClr>
                <a:schemeClr val="dk1"/>
              </a:buClr>
              <a:buSzPts val="1300"/>
              <a:buChar char="•"/>
              <a:defRPr/>
            </a:lvl8pPr>
            <a:lvl9pPr marL="10972937" lvl="8" indent="-829744" algn="l">
              <a:lnSpc>
                <a:spcPct val="90000"/>
              </a:lnSpc>
              <a:spcBef>
                <a:spcPts val="1067"/>
              </a:spcBef>
              <a:spcAft>
                <a:spcPts val="0"/>
              </a:spcAft>
              <a:buClr>
                <a:schemeClr val="dk1"/>
              </a:buClr>
              <a:buSzPts val="1300"/>
              <a:buChar char="•"/>
              <a:defRPr/>
            </a:lvl9pPr>
          </a:lstStyle>
          <a:p>
            <a:endParaRPr/>
          </a:p>
        </p:txBody>
      </p:sp>
      <p:sp>
        <p:nvSpPr>
          <p:cNvPr id="423" name="Google Shape;423;p88"/>
          <p:cNvSpPr txBox="1">
            <a:spLocks noGrp="1"/>
          </p:cNvSpPr>
          <p:nvPr>
            <p:ph type="body" idx="8"/>
          </p:nvPr>
        </p:nvSpPr>
        <p:spPr>
          <a:xfrm>
            <a:off x="20463269" y="4036893"/>
            <a:ext cx="3033195" cy="1149600"/>
          </a:xfrm>
          <a:prstGeom prst="rect">
            <a:avLst/>
          </a:prstGeom>
          <a:noFill/>
          <a:ln>
            <a:noFill/>
          </a:ln>
        </p:spPr>
        <p:txBody>
          <a:bodyPr spcFirstLastPara="1" wrap="square" lIns="68575" tIns="34275" rIns="68575" bIns="34275" anchor="t" anchorCtr="0">
            <a:noAutofit/>
          </a:bodyPr>
          <a:lstStyle>
            <a:lvl1pPr marL="1219215" lvl="0" indent="-609608" algn="l">
              <a:lnSpc>
                <a:spcPct val="90000"/>
              </a:lnSpc>
              <a:spcBef>
                <a:spcPts val="1867"/>
              </a:spcBef>
              <a:spcAft>
                <a:spcPts val="0"/>
              </a:spcAft>
              <a:buClr>
                <a:schemeClr val="accent5"/>
              </a:buClr>
              <a:buSzPts val="2100"/>
              <a:buNone/>
              <a:defRPr sz="5600" b="0" cap="none">
                <a:solidFill>
                  <a:schemeClr val="accent5"/>
                </a:solidFill>
                <a:latin typeface="Arial"/>
                <a:ea typeface="Arial"/>
                <a:cs typeface="Arial"/>
                <a:sym typeface="Arial"/>
              </a:defRPr>
            </a:lvl1pPr>
            <a:lvl2pPr marL="2438430" lvl="1" indent="-609608" algn="l">
              <a:lnSpc>
                <a:spcPct val="90000"/>
              </a:lnSpc>
              <a:spcBef>
                <a:spcPts val="1067"/>
              </a:spcBef>
              <a:spcAft>
                <a:spcPts val="0"/>
              </a:spcAft>
              <a:buClr>
                <a:schemeClr val="accent5"/>
              </a:buClr>
              <a:buSzPts val="1800"/>
              <a:buNone/>
              <a:defRPr>
                <a:solidFill>
                  <a:schemeClr val="accent5"/>
                </a:solidFill>
              </a:defRPr>
            </a:lvl2pPr>
            <a:lvl3pPr marL="3657646" lvl="2" indent="-609608" algn="l">
              <a:lnSpc>
                <a:spcPct val="90000"/>
              </a:lnSpc>
              <a:spcBef>
                <a:spcPts val="1067"/>
              </a:spcBef>
              <a:spcAft>
                <a:spcPts val="0"/>
              </a:spcAft>
              <a:buClr>
                <a:schemeClr val="accent5"/>
              </a:buClr>
              <a:buSzPts val="1500"/>
              <a:buNone/>
              <a:defRPr>
                <a:solidFill>
                  <a:schemeClr val="accent5"/>
                </a:solidFill>
              </a:defRPr>
            </a:lvl3pPr>
            <a:lvl4pPr marL="4876861" lvl="3" indent="-609608" algn="l">
              <a:lnSpc>
                <a:spcPct val="90000"/>
              </a:lnSpc>
              <a:spcBef>
                <a:spcPts val="1067"/>
              </a:spcBef>
              <a:spcAft>
                <a:spcPts val="0"/>
              </a:spcAft>
              <a:buClr>
                <a:schemeClr val="accent5"/>
              </a:buClr>
              <a:buSzPts val="1300"/>
              <a:buNone/>
              <a:defRPr>
                <a:solidFill>
                  <a:schemeClr val="accent5"/>
                </a:solidFill>
              </a:defRPr>
            </a:lvl4pPr>
            <a:lvl5pPr marL="6096076" lvl="4" indent="-609608" algn="l">
              <a:lnSpc>
                <a:spcPct val="90000"/>
              </a:lnSpc>
              <a:spcBef>
                <a:spcPts val="1067"/>
              </a:spcBef>
              <a:spcAft>
                <a:spcPts val="0"/>
              </a:spcAft>
              <a:buClr>
                <a:schemeClr val="accent5"/>
              </a:buClr>
              <a:buSzPts val="1300"/>
              <a:buNone/>
              <a:defRPr>
                <a:solidFill>
                  <a:schemeClr val="accent5"/>
                </a:solidFill>
              </a:defRPr>
            </a:lvl5pPr>
            <a:lvl6pPr marL="7315291" lvl="5" indent="-829744" algn="l">
              <a:lnSpc>
                <a:spcPct val="90000"/>
              </a:lnSpc>
              <a:spcBef>
                <a:spcPts val="1067"/>
              </a:spcBef>
              <a:spcAft>
                <a:spcPts val="0"/>
              </a:spcAft>
              <a:buClr>
                <a:schemeClr val="dk1"/>
              </a:buClr>
              <a:buSzPts val="1300"/>
              <a:buChar char="•"/>
              <a:defRPr/>
            </a:lvl6pPr>
            <a:lvl7pPr marL="8534507" lvl="6" indent="-829744" algn="l">
              <a:lnSpc>
                <a:spcPct val="90000"/>
              </a:lnSpc>
              <a:spcBef>
                <a:spcPts val="1067"/>
              </a:spcBef>
              <a:spcAft>
                <a:spcPts val="0"/>
              </a:spcAft>
              <a:buClr>
                <a:schemeClr val="dk1"/>
              </a:buClr>
              <a:buSzPts val="1300"/>
              <a:buChar char="•"/>
              <a:defRPr/>
            </a:lvl7pPr>
            <a:lvl8pPr marL="9753722" lvl="7" indent="-829744" algn="l">
              <a:lnSpc>
                <a:spcPct val="90000"/>
              </a:lnSpc>
              <a:spcBef>
                <a:spcPts val="1067"/>
              </a:spcBef>
              <a:spcAft>
                <a:spcPts val="0"/>
              </a:spcAft>
              <a:buClr>
                <a:schemeClr val="dk1"/>
              </a:buClr>
              <a:buSzPts val="1300"/>
              <a:buChar char="•"/>
              <a:defRPr/>
            </a:lvl8pPr>
            <a:lvl9pPr marL="10972937" lvl="8" indent="-829744" algn="l">
              <a:lnSpc>
                <a:spcPct val="90000"/>
              </a:lnSpc>
              <a:spcBef>
                <a:spcPts val="1067"/>
              </a:spcBef>
              <a:spcAft>
                <a:spcPts val="0"/>
              </a:spcAft>
              <a:buClr>
                <a:schemeClr val="dk1"/>
              </a:buClr>
              <a:buSzPts val="1300"/>
              <a:buChar char="•"/>
              <a:defRPr/>
            </a:lvl9pPr>
          </a:lstStyle>
          <a:p>
            <a:endParaRPr/>
          </a:p>
        </p:txBody>
      </p:sp>
      <p:sp>
        <p:nvSpPr>
          <p:cNvPr id="424" name="Google Shape;424;p88"/>
          <p:cNvSpPr txBox="1">
            <a:spLocks noGrp="1"/>
          </p:cNvSpPr>
          <p:nvPr>
            <p:ph type="body" idx="9"/>
          </p:nvPr>
        </p:nvSpPr>
        <p:spPr>
          <a:xfrm>
            <a:off x="855650" y="5231016"/>
            <a:ext cx="3033195" cy="1354400"/>
          </a:xfrm>
          <a:prstGeom prst="rect">
            <a:avLst/>
          </a:prstGeom>
          <a:noFill/>
          <a:ln>
            <a:noFill/>
          </a:ln>
        </p:spPr>
        <p:txBody>
          <a:bodyPr spcFirstLastPara="1" wrap="square" lIns="68575" tIns="34275" rIns="68575" bIns="34275" anchor="t" anchorCtr="0">
            <a:noAutofit/>
          </a:bodyPr>
          <a:lstStyle>
            <a:lvl1pPr marL="1219215" lvl="0" indent="-609608" algn="l">
              <a:lnSpc>
                <a:spcPct val="90000"/>
              </a:lnSpc>
              <a:spcBef>
                <a:spcPts val="1867"/>
              </a:spcBef>
              <a:spcAft>
                <a:spcPts val="0"/>
              </a:spcAft>
              <a:buClr>
                <a:schemeClr val="accent5"/>
              </a:buClr>
              <a:buSzPts val="700"/>
              <a:buNone/>
              <a:defRPr sz="1867" b="1" cap="none">
                <a:solidFill>
                  <a:schemeClr val="accent5"/>
                </a:solidFill>
                <a:latin typeface="Georgia"/>
                <a:ea typeface="Georgia"/>
                <a:cs typeface="Georgia"/>
                <a:sym typeface="Georgia"/>
              </a:defRPr>
            </a:lvl1pPr>
            <a:lvl2pPr marL="2438430" lvl="1" indent="-609608" algn="l">
              <a:lnSpc>
                <a:spcPct val="90000"/>
              </a:lnSpc>
              <a:spcBef>
                <a:spcPts val="1067"/>
              </a:spcBef>
              <a:spcAft>
                <a:spcPts val="0"/>
              </a:spcAft>
              <a:buClr>
                <a:schemeClr val="accent5"/>
              </a:buClr>
              <a:buSzPts val="1800"/>
              <a:buNone/>
              <a:defRPr>
                <a:solidFill>
                  <a:schemeClr val="accent5"/>
                </a:solidFill>
              </a:defRPr>
            </a:lvl2pPr>
            <a:lvl3pPr marL="3657646" lvl="2" indent="-609608" algn="l">
              <a:lnSpc>
                <a:spcPct val="90000"/>
              </a:lnSpc>
              <a:spcBef>
                <a:spcPts val="1067"/>
              </a:spcBef>
              <a:spcAft>
                <a:spcPts val="0"/>
              </a:spcAft>
              <a:buClr>
                <a:schemeClr val="accent5"/>
              </a:buClr>
              <a:buSzPts val="1500"/>
              <a:buNone/>
              <a:defRPr>
                <a:solidFill>
                  <a:schemeClr val="accent5"/>
                </a:solidFill>
              </a:defRPr>
            </a:lvl3pPr>
            <a:lvl4pPr marL="4876861" lvl="3" indent="-609608" algn="l">
              <a:lnSpc>
                <a:spcPct val="90000"/>
              </a:lnSpc>
              <a:spcBef>
                <a:spcPts val="1067"/>
              </a:spcBef>
              <a:spcAft>
                <a:spcPts val="0"/>
              </a:spcAft>
              <a:buClr>
                <a:schemeClr val="accent5"/>
              </a:buClr>
              <a:buSzPts val="1300"/>
              <a:buNone/>
              <a:defRPr>
                <a:solidFill>
                  <a:schemeClr val="accent5"/>
                </a:solidFill>
              </a:defRPr>
            </a:lvl4pPr>
            <a:lvl5pPr marL="6096076" lvl="4" indent="-609608" algn="l">
              <a:lnSpc>
                <a:spcPct val="90000"/>
              </a:lnSpc>
              <a:spcBef>
                <a:spcPts val="1067"/>
              </a:spcBef>
              <a:spcAft>
                <a:spcPts val="0"/>
              </a:spcAft>
              <a:buClr>
                <a:schemeClr val="accent5"/>
              </a:buClr>
              <a:buSzPts val="1300"/>
              <a:buNone/>
              <a:defRPr>
                <a:solidFill>
                  <a:schemeClr val="accent5"/>
                </a:solidFill>
              </a:defRPr>
            </a:lvl5pPr>
            <a:lvl6pPr marL="7315291" lvl="5" indent="-829744" algn="l">
              <a:lnSpc>
                <a:spcPct val="90000"/>
              </a:lnSpc>
              <a:spcBef>
                <a:spcPts val="1067"/>
              </a:spcBef>
              <a:spcAft>
                <a:spcPts val="0"/>
              </a:spcAft>
              <a:buClr>
                <a:schemeClr val="dk1"/>
              </a:buClr>
              <a:buSzPts val="1300"/>
              <a:buChar char="•"/>
              <a:defRPr/>
            </a:lvl6pPr>
            <a:lvl7pPr marL="8534507" lvl="6" indent="-829744" algn="l">
              <a:lnSpc>
                <a:spcPct val="90000"/>
              </a:lnSpc>
              <a:spcBef>
                <a:spcPts val="1067"/>
              </a:spcBef>
              <a:spcAft>
                <a:spcPts val="0"/>
              </a:spcAft>
              <a:buClr>
                <a:schemeClr val="dk1"/>
              </a:buClr>
              <a:buSzPts val="1300"/>
              <a:buChar char="•"/>
              <a:defRPr/>
            </a:lvl7pPr>
            <a:lvl8pPr marL="9753722" lvl="7" indent="-829744" algn="l">
              <a:lnSpc>
                <a:spcPct val="90000"/>
              </a:lnSpc>
              <a:spcBef>
                <a:spcPts val="1067"/>
              </a:spcBef>
              <a:spcAft>
                <a:spcPts val="0"/>
              </a:spcAft>
              <a:buClr>
                <a:schemeClr val="dk1"/>
              </a:buClr>
              <a:buSzPts val="1300"/>
              <a:buChar char="•"/>
              <a:defRPr/>
            </a:lvl8pPr>
            <a:lvl9pPr marL="10972937" lvl="8" indent="-829744" algn="l">
              <a:lnSpc>
                <a:spcPct val="90000"/>
              </a:lnSpc>
              <a:spcBef>
                <a:spcPts val="1067"/>
              </a:spcBef>
              <a:spcAft>
                <a:spcPts val="0"/>
              </a:spcAft>
              <a:buClr>
                <a:schemeClr val="dk1"/>
              </a:buClr>
              <a:buSzPts val="1300"/>
              <a:buChar char="•"/>
              <a:defRPr/>
            </a:lvl9pPr>
          </a:lstStyle>
          <a:p>
            <a:endParaRPr/>
          </a:p>
        </p:txBody>
      </p:sp>
      <p:sp>
        <p:nvSpPr>
          <p:cNvPr id="425" name="Google Shape;425;p88"/>
          <p:cNvSpPr txBox="1">
            <a:spLocks noGrp="1"/>
          </p:cNvSpPr>
          <p:nvPr>
            <p:ph type="body" idx="13"/>
          </p:nvPr>
        </p:nvSpPr>
        <p:spPr>
          <a:xfrm>
            <a:off x="4144604" y="5231016"/>
            <a:ext cx="3033195" cy="1354400"/>
          </a:xfrm>
          <a:prstGeom prst="rect">
            <a:avLst/>
          </a:prstGeom>
          <a:noFill/>
          <a:ln>
            <a:noFill/>
          </a:ln>
        </p:spPr>
        <p:txBody>
          <a:bodyPr spcFirstLastPara="1" wrap="square" lIns="68575" tIns="34275" rIns="68575" bIns="34275" anchor="t" anchorCtr="0">
            <a:noAutofit/>
          </a:bodyPr>
          <a:lstStyle>
            <a:lvl1pPr marL="1219215" lvl="0" indent="-609608" algn="l">
              <a:lnSpc>
                <a:spcPct val="90000"/>
              </a:lnSpc>
              <a:spcBef>
                <a:spcPts val="1867"/>
              </a:spcBef>
              <a:spcAft>
                <a:spcPts val="0"/>
              </a:spcAft>
              <a:buClr>
                <a:schemeClr val="accent5"/>
              </a:buClr>
              <a:buSzPts val="700"/>
              <a:buNone/>
              <a:defRPr sz="1867" b="1" cap="none">
                <a:solidFill>
                  <a:schemeClr val="accent5"/>
                </a:solidFill>
                <a:latin typeface="Georgia"/>
                <a:ea typeface="Georgia"/>
                <a:cs typeface="Georgia"/>
                <a:sym typeface="Georgia"/>
              </a:defRPr>
            </a:lvl1pPr>
            <a:lvl2pPr marL="2438430" lvl="1" indent="-609608" algn="l">
              <a:lnSpc>
                <a:spcPct val="90000"/>
              </a:lnSpc>
              <a:spcBef>
                <a:spcPts val="1067"/>
              </a:spcBef>
              <a:spcAft>
                <a:spcPts val="0"/>
              </a:spcAft>
              <a:buClr>
                <a:schemeClr val="accent5"/>
              </a:buClr>
              <a:buSzPts val="1800"/>
              <a:buNone/>
              <a:defRPr>
                <a:solidFill>
                  <a:schemeClr val="accent5"/>
                </a:solidFill>
              </a:defRPr>
            </a:lvl2pPr>
            <a:lvl3pPr marL="3657646" lvl="2" indent="-609608" algn="l">
              <a:lnSpc>
                <a:spcPct val="90000"/>
              </a:lnSpc>
              <a:spcBef>
                <a:spcPts val="1067"/>
              </a:spcBef>
              <a:spcAft>
                <a:spcPts val="0"/>
              </a:spcAft>
              <a:buClr>
                <a:schemeClr val="accent5"/>
              </a:buClr>
              <a:buSzPts val="1500"/>
              <a:buNone/>
              <a:defRPr>
                <a:solidFill>
                  <a:schemeClr val="accent5"/>
                </a:solidFill>
              </a:defRPr>
            </a:lvl3pPr>
            <a:lvl4pPr marL="4876861" lvl="3" indent="-609608" algn="l">
              <a:lnSpc>
                <a:spcPct val="90000"/>
              </a:lnSpc>
              <a:spcBef>
                <a:spcPts val="1067"/>
              </a:spcBef>
              <a:spcAft>
                <a:spcPts val="0"/>
              </a:spcAft>
              <a:buClr>
                <a:schemeClr val="accent5"/>
              </a:buClr>
              <a:buSzPts val="1300"/>
              <a:buNone/>
              <a:defRPr>
                <a:solidFill>
                  <a:schemeClr val="accent5"/>
                </a:solidFill>
              </a:defRPr>
            </a:lvl4pPr>
            <a:lvl5pPr marL="6096076" lvl="4" indent="-609608" algn="l">
              <a:lnSpc>
                <a:spcPct val="90000"/>
              </a:lnSpc>
              <a:spcBef>
                <a:spcPts val="1067"/>
              </a:spcBef>
              <a:spcAft>
                <a:spcPts val="0"/>
              </a:spcAft>
              <a:buClr>
                <a:schemeClr val="accent5"/>
              </a:buClr>
              <a:buSzPts val="1300"/>
              <a:buNone/>
              <a:defRPr>
                <a:solidFill>
                  <a:schemeClr val="accent5"/>
                </a:solidFill>
              </a:defRPr>
            </a:lvl5pPr>
            <a:lvl6pPr marL="7315291" lvl="5" indent="-829744" algn="l">
              <a:lnSpc>
                <a:spcPct val="90000"/>
              </a:lnSpc>
              <a:spcBef>
                <a:spcPts val="1067"/>
              </a:spcBef>
              <a:spcAft>
                <a:spcPts val="0"/>
              </a:spcAft>
              <a:buClr>
                <a:schemeClr val="dk1"/>
              </a:buClr>
              <a:buSzPts val="1300"/>
              <a:buChar char="•"/>
              <a:defRPr/>
            </a:lvl6pPr>
            <a:lvl7pPr marL="8534507" lvl="6" indent="-829744" algn="l">
              <a:lnSpc>
                <a:spcPct val="90000"/>
              </a:lnSpc>
              <a:spcBef>
                <a:spcPts val="1067"/>
              </a:spcBef>
              <a:spcAft>
                <a:spcPts val="0"/>
              </a:spcAft>
              <a:buClr>
                <a:schemeClr val="dk1"/>
              </a:buClr>
              <a:buSzPts val="1300"/>
              <a:buChar char="•"/>
              <a:defRPr/>
            </a:lvl7pPr>
            <a:lvl8pPr marL="9753722" lvl="7" indent="-829744" algn="l">
              <a:lnSpc>
                <a:spcPct val="90000"/>
              </a:lnSpc>
              <a:spcBef>
                <a:spcPts val="1067"/>
              </a:spcBef>
              <a:spcAft>
                <a:spcPts val="0"/>
              </a:spcAft>
              <a:buClr>
                <a:schemeClr val="dk1"/>
              </a:buClr>
              <a:buSzPts val="1300"/>
              <a:buChar char="•"/>
              <a:defRPr/>
            </a:lvl8pPr>
            <a:lvl9pPr marL="10972937" lvl="8" indent="-829744" algn="l">
              <a:lnSpc>
                <a:spcPct val="90000"/>
              </a:lnSpc>
              <a:spcBef>
                <a:spcPts val="1067"/>
              </a:spcBef>
              <a:spcAft>
                <a:spcPts val="0"/>
              </a:spcAft>
              <a:buClr>
                <a:schemeClr val="dk1"/>
              </a:buClr>
              <a:buSzPts val="1300"/>
              <a:buChar char="•"/>
              <a:defRPr/>
            </a:lvl9pPr>
          </a:lstStyle>
          <a:p>
            <a:endParaRPr/>
          </a:p>
        </p:txBody>
      </p:sp>
      <p:sp>
        <p:nvSpPr>
          <p:cNvPr id="426" name="Google Shape;426;p88"/>
          <p:cNvSpPr txBox="1">
            <a:spLocks noGrp="1"/>
          </p:cNvSpPr>
          <p:nvPr>
            <p:ph type="body" idx="14"/>
          </p:nvPr>
        </p:nvSpPr>
        <p:spPr>
          <a:xfrm>
            <a:off x="7393968" y="5231016"/>
            <a:ext cx="3033195" cy="1354400"/>
          </a:xfrm>
          <a:prstGeom prst="rect">
            <a:avLst/>
          </a:prstGeom>
          <a:noFill/>
          <a:ln>
            <a:noFill/>
          </a:ln>
        </p:spPr>
        <p:txBody>
          <a:bodyPr spcFirstLastPara="1" wrap="square" lIns="68575" tIns="34275" rIns="68575" bIns="34275" anchor="t" anchorCtr="0">
            <a:noAutofit/>
          </a:bodyPr>
          <a:lstStyle>
            <a:lvl1pPr marL="1219215" lvl="0" indent="-609608" algn="l">
              <a:lnSpc>
                <a:spcPct val="90000"/>
              </a:lnSpc>
              <a:spcBef>
                <a:spcPts val="1867"/>
              </a:spcBef>
              <a:spcAft>
                <a:spcPts val="0"/>
              </a:spcAft>
              <a:buClr>
                <a:schemeClr val="accent5"/>
              </a:buClr>
              <a:buSzPts val="700"/>
              <a:buNone/>
              <a:defRPr sz="1867" b="1" cap="none">
                <a:solidFill>
                  <a:schemeClr val="accent5"/>
                </a:solidFill>
                <a:latin typeface="Georgia"/>
                <a:ea typeface="Georgia"/>
                <a:cs typeface="Georgia"/>
                <a:sym typeface="Georgia"/>
              </a:defRPr>
            </a:lvl1pPr>
            <a:lvl2pPr marL="2438430" lvl="1" indent="-609608" algn="l">
              <a:lnSpc>
                <a:spcPct val="90000"/>
              </a:lnSpc>
              <a:spcBef>
                <a:spcPts val="1067"/>
              </a:spcBef>
              <a:spcAft>
                <a:spcPts val="0"/>
              </a:spcAft>
              <a:buClr>
                <a:schemeClr val="accent5"/>
              </a:buClr>
              <a:buSzPts val="1800"/>
              <a:buNone/>
              <a:defRPr>
                <a:solidFill>
                  <a:schemeClr val="accent5"/>
                </a:solidFill>
              </a:defRPr>
            </a:lvl2pPr>
            <a:lvl3pPr marL="3657646" lvl="2" indent="-609608" algn="l">
              <a:lnSpc>
                <a:spcPct val="90000"/>
              </a:lnSpc>
              <a:spcBef>
                <a:spcPts val="1067"/>
              </a:spcBef>
              <a:spcAft>
                <a:spcPts val="0"/>
              </a:spcAft>
              <a:buClr>
                <a:schemeClr val="accent5"/>
              </a:buClr>
              <a:buSzPts val="1500"/>
              <a:buNone/>
              <a:defRPr>
                <a:solidFill>
                  <a:schemeClr val="accent5"/>
                </a:solidFill>
              </a:defRPr>
            </a:lvl3pPr>
            <a:lvl4pPr marL="4876861" lvl="3" indent="-609608" algn="l">
              <a:lnSpc>
                <a:spcPct val="90000"/>
              </a:lnSpc>
              <a:spcBef>
                <a:spcPts val="1067"/>
              </a:spcBef>
              <a:spcAft>
                <a:spcPts val="0"/>
              </a:spcAft>
              <a:buClr>
                <a:schemeClr val="accent5"/>
              </a:buClr>
              <a:buSzPts val="1300"/>
              <a:buNone/>
              <a:defRPr>
                <a:solidFill>
                  <a:schemeClr val="accent5"/>
                </a:solidFill>
              </a:defRPr>
            </a:lvl4pPr>
            <a:lvl5pPr marL="6096076" lvl="4" indent="-609608" algn="l">
              <a:lnSpc>
                <a:spcPct val="90000"/>
              </a:lnSpc>
              <a:spcBef>
                <a:spcPts val="1067"/>
              </a:spcBef>
              <a:spcAft>
                <a:spcPts val="0"/>
              </a:spcAft>
              <a:buClr>
                <a:schemeClr val="accent5"/>
              </a:buClr>
              <a:buSzPts val="1300"/>
              <a:buNone/>
              <a:defRPr>
                <a:solidFill>
                  <a:schemeClr val="accent5"/>
                </a:solidFill>
              </a:defRPr>
            </a:lvl5pPr>
            <a:lvl6pPr marL="7315291" lvl="5" indent="-829744" algn="l">
              <a:lnSpc>
                <a:spcPct val="90000"/>
              </a:lnSpc>
              <a:spcBef>
                <a:spcPts val="1067"/>
              </a:spcBef>
              <a:spcAft>
                <a:spcPts val="0"/>
              </a:spcAft>
              <a:buClr>
                <a:schemeClr val="dk1"/>
              </a:buClr>
              <a:buSzPts val="1300"/>
              <a:buChar char="•"/>
              <a:defRPr/>
            </a:lvl6pPr>
            <a:lvl7pPr marL="8534507" lvl="6" indent="-829744" algn="l">
              <a:lnSpc>
                <a:spcPct val="90000"/>
              </a:lnSpc>
              <a:spcBef>
                <a:spcPts val="1067"/>
              </a:spcBef>
              <a:spcAft>
                <a:spcPts val="0"/>
              </a:spcAft>
              <a:buClr>
                <a:schemeClr val="dk1"/>
              </a:buClr>
              <a:buSzPts val="1300"/>
              <a:buChar char="•"/>
              <a:defRPr/>
            </a:lvl7pPr>
            <a:lvl8pPr marL="9753722" lvl="7" indent="-829744" algn="l">
              <a:lnSpc>
                <a:spcPct val="90000"/>
              </a:lnSpc>
              <a:spcBef>
                <a:spcPts val="1067"/>
              </a:spcBef>
              <a:spcAft>
                <a:spcPts val="0"/>
              </a:spcAft>
              <a:buClr>
                <a:schemeClr val="dk1"/>
              </a:buClr>
              <a:buSzPts val="1300"/>
              <a:buChar char="•"/>
              <a:defRPr/>
            </a:lvl8pPr>
            <a:lvl9pPr marL="10972937" lvl="8" indent="-829744" algn="l">
              <a:lnSpc>
                <a:spcPct val="90000"/>
              </a:lnSpc>
              <a:spcBef>
                <a:spcPts val="1067"/>
              </a:spcBef>
              <a:spcAft>
                <a:spcPts val="0"/>
              </a:spcAft>
              <a:buClr>
                <a:schemeClr val="dk1"/>
              </a:buClr>
              <a:buSzPts val="1300"/>
              <a:buChar char="•"/>
              <a:defRPr/>
            </a:lvl9pPr>
          </a:lstStyle>
          <a:p>
            <a:endParaRPr/>
          </a:p>
        </p:txBody>
      </p:sp>
      <p:sp>
        <p:nvSpPr>
          <p:cNvPr id="427" name="Google Shape;427;p88"/>
          <p:cNvSpPr txBox="1">
            <a:spLocks noGrp="1"/>
          </p:cNvSpPr>
          <p:nvPr>
            <p:ph type="body" idx="15"/>
          </p:nvPr>
        </p:nvSpPr>
        <p:spPr>
          <a:xfrm>
            <a:off x="10688493" y="5231016"/>
            <a:ext cx="3033195" cy="1354400"/>
          </a:xfrm>
          <a:prstGeom prst="rect">
            <a:avLst/>
          </a:prstGeom>
          <a:noFill/>
          <a:ln>
            <a:noFill/>
          </a:ln>
        </p:spPr>
        <p:txBody>
          <a:bodyPr spcFirstLastPara="1" wrap="square" lIns="68575" tIns="34275" rIns="68575" bIns="34275" anchor="t" anchorCtr="0">
            <a:noAutofit/>
          </a:bodyPr>
          <a:lstStyle>
            <a:lvl1pPr marL="1219215" lvl="0" indent="-609608" algn="l">
              <a:lnSpc>
                <a:spcPct val="90000"/>
              </a:lnSpc>
              <a:spcBef>
                <a:spcPts val="1867"/>
              </a:spcBef>
              <a:spcAft>
                <a:spcPts val="0"/>
              </a:spcAft>
              <a:buClr>
                <a:schemeClr val="accent5"/>
              </a:buClr>
              <a:buSzPts val="700"/>
              <a:buNone/>
              <a:defRPr sz="1867" b="1" cap="none">
                <a:solidFill>
                  <a:schemeClr val="accent5"/>
                </a:solidFill>
                <a:latin typeface="Georgia"/>
                <a:ea typeface="Georgia"/>
                <a:cs typeface="Georgia"/>
                <a:sym typeface="Georgia"/>
              </a:defRPr>
            </a:lvl1pPr>
            <a:lvl2pPr marL="2438430" lvl="1" indent="-609608" algn="l">
              <a:lnSpc>
                <a:spcPct val="90000"/>
              </a:lnSpc>
              <a:spcBef>
                <a:spcPts val="1067"/>
              </a:spcBef>
              <a:spcAft>
                <a:spcPts val="0"/>
              </a:spcAft>
              <a:buClr>
                <a:schemeClr val="accent5"/>
              </a:buClr>
              <a:buSzPts val="1800"/>
              <a:buNone/>
              <a:defRPr>
                <a:solidFill>
                  <a:schemeClr val="accent5"/>
                </a:solidFill>
              </a:defRPr>
            </a:lvl2pPr>
            <a:lvl3pPr marL="3657646" lvl="2" indent="-609608" algn="l">
              <a:lnSpc>
                <a:spcPct val="90000"/>
              </a:lnSpc>
              <a:spcBef>
                <a:spcPts val="1067"/>
              </a:spcBef>
              <a:spcAft>
                <a:spcPts val="0"/>
              </a:spcAft>
              <a:buClr>
                <a:schemeClr val="accent5"/>
              </a:buClr>
              <a:buSzPts val="1500"/>
              <a:buNone/>
              <a:defRPr>
                <a:solidFill>
                  <a:schemeClr val="accent5"/>
                </a:solidFill>
              </a:defRPr>
            </a:lvl3pPr>
            <a:lvl4pPr marL="4876861" lvl="3" indent="-609608" algn="l">
              <a:lnSpc>
                <a:spcPct val="90000"/>
              </a:lnSpc>
              <a:spcBef>
                <a:spcPts val="1067"/>
              </a:spcBef>
              <a:spcAft>
                <a:spcPts val="0"/>
              </a:spcAft>
              <a:buClr>
                <a:schemeClr val="accent5"/>
              </a:buClr>
              <a:buSzPts val="1300"/>
              <a:buNone/>
              <a:defRPr>
                <a:solidFill>
                  <a:schemeClr val="accent5"/>
                </a:solidFill>
              </a:defRPr>
            </a:lvl4pPr>
            <a:lvl5pPr marL="6096076" lvl="4" indent="-609608" algn="l">
              <a:lnSpc>
                <a:spcPct val="90000"/>
              </a:lnSpc>
              <a:spcBef>
                <a:spcPts val="1067"/>
              </a:spcBef>
              <a:spcAft>
                <a:spcPts val="0"/>
              </a:spcAft>
              <a:buClr>
                <a:schemeClr val="accent5"/>
              </a:buClr>
              <a:buSzPts val="1300"/>
              <a:buNone/>
              <a:defRPr>
                <a:solidFill>
                  <a:schemeClr val="accent5"/>
                </a:solidFill>
              </a:defRPr>
            </a:lvl5pPr>
            <a:lvl6pPr marL="7315291" lvl="5" indent="-829744" algn="l">
              <a:lnSpc>
                <a:spcPct val="90000"/>
              </a:lnSpc>
              <a:spcBef>
                <a:spcPts val="1067"/>
              </a:spcBef>
              <a:spcAft>
                <a:spcPts val="0"/>
              </a:spcAft>
              <a:buClr>
                <a:schemeClr val="dk1"/>
              </a:buClr>
              <a:buSzPts val="1300"/>
              <a:buChar char="•"/>
              <a:defRPr/>
            </a:lvl6pPr>
            <a:lvl7pPr marL="8534507" lvl="6" indent="-829744" algn="l">
              <a:lnSpc>
                <a:spcPct val="90000"/>
              </a:lnSpc>
              <a:spcBef>
                <a:spcPts val="1067"/>
              </a:spcBef>
              <a:spcAft>
                <a:spcPts val="0"/>
              </a:spcAft>
              <a:buClr>
                <a:schemeClr val="dk1"/>
              </a:buClr>
              <a:buSzPts val="1300"/>
              <a:buChar char="•"/>
              <a:defRPr/>
            </a:lvl7pPr>
            <a:lvl8pPr marL="9753722" lvl="7" indent="-829744" algn="l">
              <a:lnSpc>
                <a:spcPct val="90000"/>
              </a:lnSpc>
              <a:spcBef>
                <a:spcPts val="1067"/>
              </a:spcBef>
              <a:spcAft>
                <a:spcPts val="0"/>
              </a:spcAft>
              <a:buClr>
                <a:schemeClr val="dk1"/>
              </a:buClr>
              <a:buSzPts val="1300"/>
              <a:buChar char="•"/>
              <a:defRPr/>
            </a:lvl8pPr>
            <a:lvl9pPr marL="10972937" lvl="8" indent="-829744" algn="l">
              <a:lnSpc>
                <a:spcPct val="90000"/>
              </a:lnSpc>
              <a:spcBef>
                <a:spcPts val="1067"/>
              </a:spcBef>
              <a:spcAft>
                <a:spcPts val="0"/>
              </a:spcAft>
              <a:buClr>
                <a:schemeClr val="dk1"/>
              </a:buClr>
              <a:buSzPts val="1300"/>
              <a:buChar char="•"/>
              <a:defRPr/>
            </a:lvl9pPr>
          </a:lstStyle>
          <a:p>
            <a:endParaRPr/>
          </a:p>
        </p:txBody>
      </p:sp>
      <p:sp>
        <p:nvSpPr>
          <p:cNvPr id="428" name="Google Shape;428;p88"/>
          <p:cNvSpPr txBox="1">
            <a:spLocks noGrp="1"/>
          </p:cNvSpPr>
          <p:nvPr>
            <p:ph type="body" idx="16"/>
          </p:nvPr>
        </p:nvSpPr>
        <p:spPr>
          <a:xfrm>
            <a:off x="13937855" y="5231016"/>
            <a:ext cx="3033195" cy="1354400"/>
          </a:xfrm>
          <a:prstGeom prst="rect">
            <a:avLst/>
          </a:prstGeom>
          <a:noFill/>
          <a:ln>
            <a:noFill/>
          </a:ln>
        </p:spPr>
        <p:txBody>
          <a:bodyPr spcFirstLastPara="1" wrap="square" lIns="68575" tIns="34275" rIns="68575" bIns="34275" anchor="t" anchorCtr="0">
            <a:noAutofit/>
          </a:bodyPr>
          <a:lstStyle>
            <a:lvl1pPr marL="1219215" lvl="0" indent="-609608" algn="l">
              <a:lnSpc>
                <a:spcPct val="90000"/>
              </a:lnSpc>
              <a:spcBef>
                <a:spcPts val="1867"/>
              </a:spcBef>
              <a:spcAft>
                <a:spcPts val="0"/>
              </a:spcAft>
              <a:buClr>
                <a:schemeClr val="accent5"/>
              </a:buClr>
              <a:buSzPts val="700"/>
              <a:buNone/>
              <a:defRPr sz="1867" b="1" cap="none">
                <a:solidFill>
                  <a:schemeClr val="accent5"/>
                </a:solidFill>
                <a:latin typeface="Georgia"/>
                <a:ea typeface="Georgia"/>
                <a:cs typeface="Georgia"/>
                <a:sym typeface="Georgia"/>
              </a:defRPr>
            </a:lvl1pPr>
            <a:lvl2pPr marL="2438430" lvl="1" indent="-609608" algn="l">
              <a:lnSpc>
                <a:spcPct val="90000"/>
              </a:lnSpc>
              <a:spcBef>
                <a:spcPts val="1067"/>
              </a:spcBef>
              <a:spcAft>
                <a:spcPts val="0"/>
              </a:spcAft>
              <a:buClr>
                <a:schemeClr val="accent5"/>
              </a:buClr>
              <a:buSzPts val="1800"/>
              <a:buNone/>
              <a:defRPr>
                <a:solidFill>
                  <a:schemeClr val="accent5"/>
                </a:solidFill>
              </a:defRPr>
            </a:lvl2pPr>
            <a:lvl3pPr marL="3657646" lvl="2" indent="-609608" algn="l">
              <a:lnSpc>
                <a:spcPct val="90000"/>
              </a:lnSpc>
              <a:spcBef>
                <a:spcPts val="1067"/>
              </a:spcBef>
              <a:spcAft>
                <a:spcPts val="0"/>
              </a:spcAft>
              <a:buClr>
                <a:schemeClr val="accent5"/>
              </a:buClr>
              <a:buSzPts val="1500"/>
              <a:buNone/>
              <a:defRPr>
                <a:solidFill>
                  <a:schemeClr val="accent5"/>
                </a:solidFill>
              </a:defRPr>
            </a:lvl3pPr>
            <a:lvl4pPr marL="4876861" lvl="3" indent="-609608" algn="l">
              <a:lnSpc>
                <a:spcPct val="90000"/>
              </a:lnSpc>
              <a:spcBef>
                <a:spcPts val="1067"/>
              </a:spcBef>
              <a:spcAft>
                <a:spcPts val="0"/>
              </a:spcAft>
              <a:buClr>
                <a:schemeClr val="accent5"/>
              </a:buClr>
              <a:buSzPts val="1300"/>
              <a:buNone/>
              <a:defRPr>
                <a:solidFill>
                  <a:schemeClr val="accent5"/>
                </a:solidFill>
              </a:defRPr>
            </a:lvl4pPr>
            <a:lvl5pPr marL="6096076" lvl="4" indent="-609608" algn="l">
              <a:lnSpc>
                <a:spcPct val="90000"/>
              </a:lnSpc>
              <a:spcBef>
                <a:spcPts val="1067"/>
              </a:spcBef>
              <a:spcAft>
                <a:spcPts val="0"/>
              </a:spcAft>
              <a:buClr>
                <a:schemeClr val="accent5"/>
              </a:buClr>
              <a:buSzPts val="1300"/>
              <a:buNone/>
              <a:defRPr>
                <a:solidFill>
                  <a:schemeClr val="accent5"/>
                </a:solidFill>
              </a:defRPr>
            </a:lvl5pPr>
            <a:lvl6pPr marL="7315291" lvl="5" indent="-829744" algn="l">
              <a:lnSpc>
                <a:spcPct val="90000"/>
              </a:lnSpc>
              <a:spcBef>
                <a:spcPts val="1067"/>
              </a:spcBef>
              <a:spcAft>
                <a:spcPts val="0"/>
              </a:spcAft>
              <a:buClr>
                <a:schemeClr val="dk1"/>
              </a:buClr>
              <a:buSzPts val="1300"/>
              <a:buChar char="•"/>
              <a:defRPr/>
            </a:lvl6pPr>
            <a:lvl7pPr marL="8534507" lvl="6" indent="-829744" algn="l">
              <a:lnSpc>
                <a:spcPct val="90000"/>
              </a:lnSpc>
              <a:spcBef>
                <a:spcPts val="1067"/>
              </a:spcBef>
              <a:spcAft>
                <a:spcPts val="0"/>
              </a:spcAft>
              <a:buClr>
                <a:schemeClr val="dk1"/>
              </a:buClr>
              <a:buSzPts val="1300"/>
              <a:buChar char="•"/>
              <a:defRPr/>
            </a:lvl7pPr>
            <a:lvl8pPr marL="9753722" lvl="7" indent="-829744" algn="l">
              <a:lnSpc>
                <a:spcPct val="90000"/>
              </a:lnSpc>
              <a:spcBef>
                <a:spcPts val="1067"/>
              </a:spcBef>
              <a:spcAft>
                <a:spcPts val="0"/>
              </a:spcAft>
              <a:buClr>
                <a:schemeClr val="dk1"/>
              </a:buClr>
              <a:buSzPts val="1300"/>
              <a:buChar char="•"/>
              <a:defRPr/>
            </a:lvl8pPr>
            <a:lvl9pPr marL="10972937" lvl="8" indent="-829744" algn="l">
              <a:lnSpc>
                <a:spcPct val="90000"/>
              </a:lnSpc>
              <a:spcBef>
                <a:spcPts val="1067"/>
              </a:spcBef>
              <a:spcAft>
                <a:spcPts val="0"/>
              </a:spcAft>
              <a:buClr>
                <a:schemeClr val="dk1"/>
              </a:buClr>
              <a:buSzPts val="1300"/>
              <a:buChar char="•"/>
              <a:defRPr/>
            </a:lvl9pPr>
          </a:lstStyle>
          <a:p>
            <a:endParaRPr/>
          </a:p>
        </p:txBody>
      </p:sp>
      <p:sp>
        <p:nvSpPr>
          <p:cNvPr id="429" name="Google Shape;429;p88"/>
          <p:cNvSpPr txBox="1">
            <a:spLocks noGrp="1"/>
          </p:cNvSpPr>
          <p:nvPr>
            <p:ph type="body" idx="17"/>
          </p:nvPr>
        </p:nvSpPr>
        <p:spPr>
          <a:xfrm>
            <a:off x="17187219" y="5231016"/>
            <a:ext cx="3033195" cy="1354400"/>
          </a:xfrm>
          <a:prstGeom prst="rect">
            <a:avLst/>
          </a:prstGeom>
          <a:noFill/>
          <a:ln>
            <a:noFill/>
          </a:ln>
        </p:spPr>
        <p:txBody>
          <a:bodyPr spcFirstLastPara="1" wrap="square" lIns="68575" tIns="34275" rIns="68575" bIns="34275" anchor="t" anchorCtr="0">
            <a:noAutofit/>
          </a:bodyPr>
          <a:lstStyle>
            <a:lvl1pPr marL="1219215" lvl="0" indent="-609608" algn="l">
              <a:lnSpc>
                <a:spcPct val="90000"/>
              </a:lnSpc>
              <a:spcBef>
                <a:spcPts val="1867"/>
              </a:spcBef>
              <a:spcAft>
                <a:spcPts val="0"/>
              </a:spcAft>
              <a:buClr>
                <a:schemeClr val="accent5"/>
              </a:buClr>
              <a:buSzPts val="700"/>
              <a:buNone/>
              <a:defRPr sz="1867" b="1" cap="none">
                <a:solidFill>
                  <a:schemeClr val="accent5"/>
                </a:solidFill>
                <a:latin typeface="Georgia"/>
                <a:ea typeface="Georgia"/>
                <a:cs typeface="Georgia"/>
                <a:sym typeface="Georgia"/>
              </a:defRPr>
            </a:lvl1pPr>
            <a:lvl2pPr marL="2438430" lvl="1" indent="-609608" algn="l">
              <a:lnSpc>
                <a:spcPct val="90000"/>
              </a:lnSpc>
              <a:spcBef>
                <a:spcPts val="1067"/>
              </a:spcBef>
              <a:spcAft>
                <a:spcPts val="0"/>
              </a:spcAft>
              <a:buClr>
                <a:schemeClr val="accent5"/>
              </a:buClr>
              <a:buSzPts val="1800"/>
              <a:buNone/>
              <a:defRPr>
                <a:solidFill>
                  <a:schemeClr val="accent5"/>
                </a:solidFill>
              </a:defRPr>
            </a:lvl2pPr>
            <a:lvl3pPr marL="3657646" lvl="2" indent="-609608" algn="l">
              <a:lnSpc>
                <a:spcPct val="90000"/>
              </a:lnSpc>
              <a:spcBef>
                <a:spcPts val="1067"/>
              </a:spcBef>
              <a:spcAft>
                <a:spcPts val="0"/>
              </a:spcAft>
              <a:buClr>
                <a:schemeClr val="accent5"/>
              </a:buClr>
              <a:buSzPts val="1500"/>
              <a:buNone/>
              <a:defRPr>
                <a:solidFill>
                  <a:schemeClr val="accent5"/>
                </a:solidFill>
              </a:defRPr>
            </a:lvl3pPr>
            <a:lvl4pPr marL="4876861" lvl="3" indent="-609608" algn="l">
              <a:lnSpc>
                <a:spcPct val="90000"/>
              </a:lnSpc>
              <a:spcBef>
                <a:spcPts val="1067"/>
              </a:spcBef>
              <a:spcAft>
                <a:spcPts val="0"/>
              </a:spcAft>
              <a:buClr>
                <a:schemeClr val="accent5"/>
              </a:buClr>
              <a:buSzPts val="1300"/>
              <a:buNone/>
              <a:defRPr>
                <a:solidFill>
                  <a:schemeClr val="accent5"/>
                </a:solidFill>
              </a:defRPr>
            </a:lvl4pPr>
            <a:lvl5pPr marL="6096076" lvl="4" indent="-609608" algn="l">
              <a:lnSpc>
                <a:spcPct val="90000"/>
              </a:lnSpc>
              <a:spcBef>
                <a:spcPts val="1067"/>
              </a:spcBef>
              <a:spcAft>
                <a:spcPts val="0"/>
              </a:spcAft>
              <a:buClr>
                <a:schemeClr val="accent5"/>
              </a:buClr>
              <a:buSzPts val="1300"/>
              <a:buNone/>
              <a:defRPr>
                <a:solidFill>
                  <a:schemeClr val="accent5"/>
                </a:solidFill>
              </a:defRPr>
            </a:lvl5pPr>
            <a:lvl6pPr marL="7315291" lvl="5" indent="-829744" algn="l">
              <a:lnSpc>
                <a:spcPct val="90000"/>
              </a:lnSpc>
              <a:spcBef>
                <a:spcPts val="1067"/>
              </a:spcBef>
              <a:spcAft>
                <a:spcPts val="0"/>
              </a:spcAft>
              <a:buClr>
                <a:schemeClr val="dk1"/>
              </a:buClr>
              <a:buSzPts val="1300"/>
              <a:buChar char="•"/>
              <a:defRPr/>
            </a:lvl6pPr>
            <a:lvl7pPr marL="8534507" lvl="6" indent="-829744" algn="l">
              <a:lnSpc>
                <a:spcPct val="90000"/>
              </a:lnSpc>
              <a:spcBef>
                <a:spcPts val="1067"/>
              </a:spcBef>
              <a:spcAft>
                <a:spcPts val="0"/>
              </a:spcAft>
              <a:buClr>
                <a:schemeClr val="dk1"/>
              </a:buClr>
              <a:buSzPts val="1300"/>
              <a:buChar char="•"/>
              <a:defRPr/>
            </a:lvl7pPr>
            <a:lvl8pPr marL="9753722" lvl="7" indent="-829744" algn="l">
              <a:lnSpc>
                <a:spcPct val="90000"/>
              </a:lnSpc>
              <a:spcBef>
                <a:spcPts val="1067"/>
              </a:spcBef>
              <a:spcAft>
                <a:spcPts val="0"/>
              </a:spcAft>
              <a:buClr>
                <a:schemeClr val="dk1"/>
              </a:buClr>
              <a:buSzPts val="1300"/>
              <a:buChar char="•"/>
              <a:defRPr/>
            </a:lvl8pPr>
            <a:lvl9pPr marL="10972937" lvl="8" indent="-829744" algn="l">
              <a:lnSpc>
                <a:spcPct val="90000"/>
              </a:lnSpc>
              <a:spcBef>
                <a:spcPts val="1067"/>
              </a:spcBef>
              <a:spcAft>
                <a:spcPts val="0"/>
              </a:spcAft>
              <a:buClr>
                <a:schemeClr val="dk1"/>
              </a:buClr>
              <a:buSzPts val="1300"/>
              <a:buChar char="•"/>
              <a:defRPr/>
            </a:lvl9pPr>
          </a:lstStyle>
          <a:p>
            <a:endParaRPr/>
          </a:p>
        </p:txBody>
      </p:sp>
      <p:sp>
        <p:nvSpPr>
          <p:cNvPr id="430" name="Google Shape;430;p88"/>
          <p:cNvSpPr txBox="1">
            <a:spLocks noGrp="1"/>
          </p:cNvSpPr>
          <p:nvPr>
            <p:ph type="body" idx="18"/>
          </p:nvPr>
        </p:nvSpPr>
        <p:spPr>
          <a:xfrm>
            <a:off x="20463269" y="5231016"/>
            <a:ext cx="3033195" cy="1354400"/>
          </a:xfrm>
          <a:prstGeom prst="rect">
            <a:avLst/>
          </a:prstGeom>
          <a:noFill/>
          <a:ln>
            <a:noFill/>
          </a:ln>
        </p:spPr>
        <p:txBody>
          <a:bodyPr spcFirstLastPara="1" wrap="square" lIns="68575" tIns="34275" rIns="68575" bIns="34275" anchor="t" anchorCtr="0">
            <a:noAutofit/>
          </a:bodyPr>
          <a:lstStyle>
            <a:lvl1pPr marL="1219215" lvl="0" indent="-609608" algn="l">
              <a:lnSpc>
                <a:spcPct val="90000"/>
              </a:lnSpc>
              <a:spcBef>
                <a:spcPts val="1867"/>
              </a:spcBef>
              <a:spcAft>
                <a:spcPts val="0"/>
              </a:spcAft>
              <a:buClr>
                <a:schemeClr val="accent5"/>
              </a:buClr>
              <a:buSzPts val="700"/>
              <a:buNone/>
              <a:defRPr sz="1867" b="1" cap="none">
                <a:solidFill>
                  <a:schemeClr val="accent5"/>
                </a:solidFill>
                <a:latin typeface="Georgia"/>
                <a:ea typeface="Georgia"/>
                <a:cs typeface="Georgia"/>
                <a:sym typeface="Georgia"/>
              </a:defRPr>
            </a:lvl1pPr>
            <a:lvl2pPr marL="2438430" lvl="1" indent="-609608" algn="l">
              <a:lnSpc>
                <a:spcPct val="90000"/>
              </a:lnSpc>
              <a:spcBef>
                <a:spcPts val="1067"/>
              </a:spcBef>
              <a:spcAft>
                <a:spcPts val="0"/>
              </a:spcAft>
              <a:buClr>
                <a:schemeClr val="accent5"/>
              </a:buClr>
              <a:buSzPts val="1800"/>
              <a:buNone/>
              <a:defRPr>
                <a:solidFill>
                  <a:schemeClr val="accent5"/>
                </a:solidFill>
              </a:defRPr>
            </a:lvl2pPr>
            <a:lvl3pPr marL="3657646" lvl="2" indent="-609608" algn="l">
              <a:lnSpc>
                <a:spcPct val="90000"/>
              </a:lnSpc>
              <a:spcBef>
                <a:spcPts val="1067"/>
              </a:spcBef>
              <a:spcAft>
                <a:spcPts val="0"/>
              </a:spcAft>
              <a:buClr>
                <a:schemeClr val="accent5"/>
              </a:buClr>
              <a:buSzPts val="1500"/>
              <a:buNone/>
              <a:defRPr>
                <a:solidFill>
                  <a:schemeClr val="accent5"/>
                </a:solidFill>
              </a:defRPr>
            </a:lvl3pPr>
            <a:lvl4pPr marL="4876861" lvl="3" indent="-609608" algn="l">
              <a:lnSpc>
                <a:spcPct val="90000"/>
              </a:lnSpc>
              <a:spcBef>
                <a:spcPts val="1067"/>
              </a:spcBef>
              <a:spcAft>
                <a:spcPts val="0"/>
              </a:spcAft>
              <a:buClr>
                <a:schemeClr val="accent5"/>
              </a:buClr>
              <a:buSzPts val="1300"/>
              <a:buNone/>
              <a:defRPr>
                <a:solidFill>
                  <a:schemeClr val="accent5"/>
                </a:solidFill>
              </a:defRPr>
            </a:lvl4pPr>
            <a:lvl5pPr marL="6096076" lvl="4" indent="-609608" algn="l">
              <a:lnSpc>
                <a:spcPct val="90000"/>
              </a:lnSpc>
              <a:spcBef>
                <a:spcPts val="1067"/>
              </a:spcBef>
              <a:spcAft>
                <a:spcPts val="0"/>
              </a:spcAft>
              <a:buClr>
                <a:schemeClr val="accent5"/>
              </a:buClr>
              <a:buSzPts val="1300"/>
              <a:buNone/>
              <a:defRPr>
                <a:solidFill>
                  <a:schemeClr val="accent5"/>
                </a:solidFill>
              </a:defRPr>
            </a:lvl5pPr>
            <a:lvl6pPr marL="7315291" lvl="5" indent="-829744" algn="l">
              <a:lnSpc>
                <a:spcPct val="90000"/>
              </a:lnSpc>
              <a:spcBef>
                <a:spcPts val="1067"/>
              </a:spcBef>
              <a:spcAft>
                <a:spcPts val="0"/>
              </a:spcAft>
              <a:buClr>
                <a:schemeClr val="dk1"/>
              </a:buClr>
              <a:buSzPts val="1300"/>
              <a:buChar char="•"/>
              <a:defRPr/>
            </a:lvl6pPr>
            <a:lvl7pPr marL="8534507" lvl="6" indent="-829744" algn="l">
              <a:lnSpc>
                <a:spcPct val="90000"/>
              </a:lnSpc>
              <a:spcBef>
                <a:spcPts val="1067"/>
              </a:spcBef>
              <a:spcAft>
                <a:spcPts val="0"/>
              </a:spcAft>
              <a:buClr>
                <a:schemeClr val="dk1"/>
              </a:buClr>
              <a:buSzPts val="1300"/>
              <a:buChar char="•"/>
              <a:defRPr/>
            </a:lvl7pPr>
            <a:lvl8pPr marL="9753722" lvl="7" indent="-829744" algn="l">
              <a:lnSpc>
                <a:spcPct val="90000"/>
              </a:lnSpc>
              <a:spcBef>
                <a:spcPts val="1067"/>
              </a:spcBef>
              <a:spcAft>
                <a:spcPts val="0"/>
              </a:spcAft>
              <a:buClr>
                <a:schemeClr val="dk1"/>
              </a:buClr>
              <a:buSzPts val="1300"/>
              <a:buChar char="•"/>
              <a:defRPr/>
            </a:lvl8pPr>
            <a:lvl9pPr marL="10972937" lvl="8" indent="-829744" algn="l">
              <a:lnSpc>
                <a:spcPct val="90000"/>
              </a:lnSpc>
              <a:spcBef>
                <a:spcPts val="1067"/>
              </a:spcBef>
              <a:spcAft>
                <a:spcPts val="0"/>
              </a:spcAft>
              <a:buClr>
                <a:schemeClr val="dk1"/>
              </a:buClr>
              <a:buSzPts val="1300"/>
              <a:buChar char="•"/>
              <a:defRPr/>
            </a:lvl9pPr>
          </a:lstStyle>
          <a:p>
            <a:endParaRPr/>
          </a:p>
        </p:txBody>
      </p:sp>
      <p:sp>
        <p:nvSpPr>
          <p:cNvPr id="431" name="Google Shape;431;p88"/>
          <p:cNvSpPr txBox="1">
            <a:spLocks noGrp="1"/>
          </p:cNvSpPr>
          <p:nvPr>
            <p:ph type="body" idx="19"/>
          </p:nvPr>
        </p:nvSpPr>
        <p:spPr>
          <a:xfrm>
            <a:off x="855650" y="7176995"/>
            <a:ext cx="3033195" cy="2352000"/>
          </a:xfrm>
          <a:prstGeom prst="rect">
            <a:avLst/>
          </a:prstGeom>
          <a:noFill/>
          <a:ln>
            <a:noFill/>
          </a:ln>
        </p:spPr>
        <p:txBody>
          <a:bodyPr spcFirstLastPara="1" wrap="square" lIns="68575" tIns="34275" rIns="68575" bIns="34275" anchor="t" anchorCtr="0">
            <a:noAutofit/>
          </a:bodyPr>
          <a:lstStyle>
            <a:lvl1pPr marL="1219215" lvl="0" indent="-609608" algn="l">
              <a:lnSpc>
                <a:spcPct val="113000"/>
              </a:lnSpc>
              <a:spcBef>
                <a:spcPts val="1867"/>
              </a:spcBef>
              <a:spcAft>
                <a:spcPts val="0"/>
              </a:spcAft>
              <a:buClr>
                <a:schemeClr val="accent5"/>
              </a:buClr>
              <a:buSzPts val="900"/>
              <a:buNone/>
              <a:defRPr sz="2400" b="0">
                <a:solidFill>
                  <a:schemeClr val="accent5"/>
                </a:solidFill>
                <a:latin typeface="Arial"/>
                <a:ea typeface="Arial"/>
                <a:cs typeface="Arial"/>
                <a:sym typeface="Arial"/>
              </a:defRPr>
            </a:lvl1pPr>
            <a:lvl2pPr marL="2438430" lvl="1" indent="-609608" algn="l">
              <a:lnSpc>
                <a:spcPct val="90000"/>
              </a:lnSpc>
              <a:spcBef>
                <a:spcPts val="1067"/>
              </a:spcBef>
              <a:spcAft>
                <a:spcPts val="0"/>
              </a:spcAft>
              <a:buClr>
                <a:schemeClr val="accent5"/>
              </a:buClr>
              <a:buSzPts val="1800"/>
              <a:buNone/>
              <a:defRPr>
                <a:solidFill>
                  <a:schemeClr val="accent5"/>
                </a:solidFill>
              </a:defRPr>
            </a:lvl2pPr>
            <a:lvl3pPr marL="3657646" lvl="2" indent="-609608" algn="l">
              <a:lnSpc>
                <a:spcPct val="90000"/>
              </a:lnSpc>
              <a:spcBef>
                <a:spcPts val="1067"/>
              </a:spcBef>
              <a:spcAft>
                <a:spcPts val="0"/>
              </a:spcAft>
              <a:buClr>
                <a:schemeClr val="accent5"/>
              </a:buClr>
              <a:buSzPts val="1500"/>
              <a:buNone/>
              <a:defRPr>
                <a:solidFill>
                  <a:schemeClr val="accent5"/>
                </a:solidFill>
              </a:defRPr>
            </a:lvl3pPr>
            <a:lvl4pPr marL="4876861" lvl="3" indent="-609608" algn="l">
              <a:lnSpc>
                <a:spcPct val="90000"/>
              </a:lnSpc>
              <a:spcBef>
                <a:spcPts val="1067"/>
              </a:spcBef>
              <a:spcAft>
                <a:spcPts val="0"/>
              </a:spcAft>
              <a:buClr>
                <a:schemeClr val="accent5"/>
              </a:buClr>
              <a:buSzPts val="1300"/>
              <a:buNone/>
              <a:defRPr>
                <a:solidFill>
                  <a:schemeClr val="accent5"/>
                </a:solidFill>
              </a:defRPr>
            </a:lvl4pPr>
            <a:lvl5pPr marL="6096076" lvl="4" indent="-609608" algn="l">
              <a:lnSpc>
                <a:spcPct val="90000"/>
              </a:lnSpc>
              <a:spcBef>
                <a:spcPts val="1067"/>
              </a:spcBef>
              <a:spcAft>
                <a:spcPts val="0"/>
              </a:spcAft>
              <a:buClr>
                <a:schemeClr val="accent5"/>
              </a:buClr>
              <a:buSzPts val="1300"/>
              <a:buNone/>
              <a:defRPr>
                <a:solidFill>
                  <a:schemeClr val="accent5"/>
                </a:solidFill>
              </a:defRPr>
            </a:lvl5pPr>
            <a:lvl6pPr marL="7315291" lvl="5" indent="-829744" algn="l">
              <a:lnSpc>
                <a:spcPct val="90000"/>
              </a:lnSpc>
              <a:spcBef>
                <a:spcPts val="1067"/>
              </a:spcBef>
              <a:spcAft>
                <a:spcPts val="0"/>
              </a:spcAft>
              <a:buClr>
                <a:schemeClr val="dk1"/>
              </a:buClr>
              <a:buSzPts val="1300"/>
              <a:buChar char="•"/>
              <a:defRPr/>
            </a:lvl6pPr>
            <a:lvl7pPr marL="8534507" lvl="6" indent="-829744" algn="l">
              <a:lnSpc>
                <a:spcPct val="90000"/>
              </a:lnSpc>
              <a:spcBef>
                <a:spcPts val="1067"/>
              </a:spcBef>
              <a:spcAft>
                <a:spcPts val="0"/>
              </a:spcAft>
              <a:buClr>
                <a:schemeClr val="dk1"/>
              </a:buClr>
              <a:buSzPts val="1300"/>
              <a:buChar char="•"/>
              <a:defRPr/>
            </a:lvl7pPr>
            <a:lvl8pPr marL="9753722" lvl="7" indent="-829744" algn="l">
              <a:lnSpc>
                <a:spcPct val="90000"/>
              </a:lnSpc>
              <a:spcBef>
                <a:spcPts val="1067"/>
              </a:spcBef>
              <a:spcAft>
                <a:spcPts val="0"/>
              </a:spcAft>
              <a:buClr>
                <a:schemeClr val="dk1"/>
              </a:buClr>
              <a:buSzPts val="1300"/>
              <a:buChar char="•"/>
              <a:defRPr/>
            </a:lvl8pPr>
            <a:lvl9pPr marL="10972937" lvl="8" indent="-829744" algn="l">
              <a:lnSpc>
                <a:spcPct val="90000"/>
              </a:lnSpc>
              <a:spcBef>
                <a:spcPts val="1067"/>
              </a:spcBef>
              <a:spcAft>
                <a:spcPts val="0"/>
              </a:spcAft>
              <a:buClr>
                <a:schemeClr val="dk1"/>
              </a:buClr>
              <a:buSzPts val="1300"/>
              <a:buChar char="•"/>
              <a:defRPr/>
            </a:lvl9pPr>
          </a:lstStyle>
          <a:p>
            <a:endParaRPr/>
          </a:p>
        </p:txBody>
      </p:sp>
      <p:sp>
        <p:nvSpPr>
          <p:cNvPr id="432" name="Google Shape;432;p88"/>
          <p:cNvSpPr txBox="1">
            <a:spLocks noGrp="1"/>
          </p:cNvSpPr>
          <p:nvPr>
            <p:ph type="body" idx="20"/>
          </p:nvPr>
        </p:nvSpPr>
        <p:spPr>
          <a:xfrm>
            <a:off x="4113527" y="7176995"/>
            <a:ext cx="3033195" cy="2352000"/>
          </a:xfrm>
          <a:prstGeom prst="rect">
            <a:avLst/>
          </a:prstGeom>
          <a:noFill/>
          <a:ln>
            <a:noFill/>
          </a:ln>
        </p:spPr>
        <p:txBody>
          <a:bodyPr spcFirstLastPara="1" wrap="square" lIns="68575" tIns="34275" rIns="68575" bIns="34275" anchor="t" anchorCtr="0">
            <a:noAutofit/>
          </a:bodyPr>
          <a:lstStyle>
            <a:lvl1pPr marL="1219215" lvl="0" indent="-609608" algn="l">
              <a:lnSpc>
                <a:spcPct val="113000"/>
              </a:lnSpc>
              <a:spcBef>
                <a:spcPts val="1867"/>
              </a:spcBef>
              <a:spcAft>
                <a:spcPts val="0"/>
              </a:spcAft>
              <a:buClr>
                <a:schemeClr val="accent5"/>
              </a:buClr>
              <a:buSzPts val="900"/>
              <a:buNone/>
              <a:defRPr sz="2400" b="0">
                <a:solidFill>
                  <a:schemeClr val="accent5"/>
                </a:solidFill>
                <a:latin typeface="Arial"/>
                <a:ea typeface="Arial"/>
                <a:cs typeface="Arial"/>
                <a:sym typeface="Arial"/>
              </a:defRPr>
            </a:lvl1pPr>
            <a:lvl2pPr marL="2438430" lvl="1" indent="-609608" algn="l">
              <a:lnSpc>
                <a:spcPct val="90000"/>
              </a:lnSpc>
              <a:spcBef>
                <a:spcPts val="1067"/>
              </a:spcBef>
              <a:spcAft>
                <a:spcPts val="0"/>
              </a:spcAft>
              <a:buClr>
                <a:schemeClr val="accent5"/>
              </a:buClr>
              <a:buSzPts val="1800"/>
              <a:buNone/>
              <a:defRPr>
                <a:solidFill>
                  <a:schemeClr val="accent5"/>
                </a:solidFill>
              </a:defRPr>
            </a:lvl2pPr>
            <a:lvl3pPr marL="3657646" lvl="2" indent="-609608" algn="l">
              <a:lnSpc>
                <a:spcPct val="90000"/>
              </a:lnSpc>
              <a:spcBef>
                <a:spcPts val="1067"/>
              </a:spcBef>
              <a:spcAft>
                <a:spcPts val="0"/>
              </a:spcAft>
              <a:buClr>
                <a:schemeClr val="accent5"/>
              </a:buClr>
              <a:buSzPts val="1500"/>
              <a:buNone/>
              <a:defRPr>
                <a:solidFill>
                  <a:schemeClr val="accent5"/>
                </a:solidFill>
              </a:defRPr>
            </a:lvl3pPr>
            <a:lvl4pPr marL="4876861" lvl="3" indent="-609608" algn="l">
              <a:lnSpc>
                <a:spcPct val="90000"/>
              </a:lnSpc>
              <a:spcBef>
                <a:spcPts val="1067"/>
              </a:spcBef>
              <a:spcAft>
                <a:spcPts val="0"/>
              </a:spcAft>
              <a:buClr>
                <a:schemeClr val="accent5"/>
              </a:buClr>
              <a:buSzPts val="1300"/>
              <a:buNone/>
              <a:defRPr>
                <a:solidFill>
                  <a:schemeClr val="accent5"/>
                </a:solidFill>
              </a:defRPr>
            </a:lvl4pPr>
            <a:lvl5pPr marL="6096076" lvl="4" indent="-609608" algn="l">
              <a:lnSpc>
                <a:spcPct val="90000"/>
              </a:lnSpc>
              <a:spcBef>
                <a:spcPts val="1067"/>
              </a:spcBef>
              <a:spcAft>
                <a:spcPts val="0"/>
              </a:spcAft>
              <a:buClr>
                <a:schemeClr val="accent5"/>
              </a:buClr>
              <a:buSzPts val="1300"/>
              <a:buNone/>
              <a:defRPr>
                <a:solidFill>
                  <a:schemeClr val="accent5"/>
                </a:solidFill>
              </a:defRPr>
            </a:lvl5pPr>
            <a:lvl6pPr marL="7315291" lvl="5" indent="-829744" algn="l">
              <a:lnSpc>
                <a:spcPct val="90000"/>
              </a:lnSpc>
              <a:spcBef>
                <a:spcPts val="1067"/>
              </a:spcBef>
              <a:spcAft>
                <a:spcPts val="0"/>
              </a:spcAft>
              <a:buClr>
                <a:schemeClr val="dk1"/>
              </a:buClr>
              <a:buSzPts val="1300"/>
              <a:buChar char="•"/>
              <a:defRPr/>
            </a:lvl6pPr>
            <a:lvl7pPr marL="8534507" lvl="6" indent="-829744" algn="l">
              <a:lnSpc>
                <a:spcPct val="90000"/>
              </a:lnSpc>
              <a:spcBef>
                <a:spcPts val="1067"/>
              </a:spcBef>
              <a:spcAft>
                <a:spcPts val="0"/>
              </a:spcAft>
              <a:buClr>
                <a:schemeClr val="dk1"/>
              </a:buClr>
              <a:buSzPts val="1300"/>
              <a:buChar char="•"/>
              <a:defRPr/>
            </a:lvl7pPr>
            <a:lvl8pPr marL="9753722" lvl="7" indent="-829744" algn="l">
              <a:lnSpc>
                <a:spcPct val="90000"/>
              </a:lnSpc>
              <a:spcBef>
                <a:spcPts val="1067"/>
              </a:spcBef>
              <a:spcAft>
                <a:spcPts val="0"/>
              </a:spcAft>
              <a:buClr>
                <a:schemeClr val="dk1"/>
              </a:buClr>
              <a:buSzPts val="1300"/>
              <a:buChar char="•"/>
              <a:defRPr/>
            </a:lvl8pPr>
            <a:lvl9pPr marL="10972937" lvl="8" indent="-829744" algn="l">
              <a:lnSpc>
                <a:spcPct val="90000"/>
              </a:lnSpc>
              <a:spcBef>
                <a:spcPts val="1067"/>
              </a:spcBef>
              <a:spcAft>
                <a:spcPts val="0"/>
              </a:spcAft>
              <a:buClr>
                <a:schemeClr val="dk1"/>
              </a:buClr>
              <a:buSzPts val="1300"/>
              <a:buChar char="•"/>
              <a:defRPr/>
            </a:lvl9pPr>
          </a:lstStyle>
          <a:p>
            <a:endParaRPr/>
          </a:p>
        </p:txBody>
      </p:sp>
      <p:sp>
        <p:nvSpPr>
          <p:cNvPr id="433" name="Google Shape;433;p88"/>
          <p:cNvSpPr txBox="1">
            <a:spLocks noGrp="1"/>
          </p:cNvSpPr>
          <p:nvPr>
            <p:ph type="body" idx="21"/>
          </p:nvPr>
        </p:nvSpPr>
        <p:spPr>
          <a:xfrm>
            <a:off x="7371405" y="7176995"/>
            <a:ext cx="3094003" cy="2352000"/>
          </a:xfrm>
          <a:prstGeom prst="rect">
            <a:avLst/>
          </a:prstGeom>
          <a:noFill/>
          <a:ln>
            <a:noFill/>
          </a:ln>
        </p:spPr>
        <p:txBody>
          <a:bodyPr spcFirstLastPara="1" wrap="square" lIns="68575" tIns="34275" rIns="68575" bIns="34275" anchor="t" anchorCtr="0">
            <a:noAutofit/>
          </a:bodyPr>
          <a:lstStyle>
            <a:lvl1pPr marL="1219215" lvl="0" indent="-609608" algn="l">
              <a:lnSpc>
                <a:spcPct val="113000"/>
              </a:lnSpc>
              <a:spcBef>
                <a:spcPts val="1867"/>
              </a:spcBef>
              <a:spcAft>
                <a:spcPts val="0"/>
              </a:spcAft>
              <a:buClr>
                <a:schemeClr val="accent5"/>
              </a:buClr>
              <a:buSzPts val="900"/>
              <a:buNone/>
              <a:defRPr sz="2400" b="0">
                <a:solidFill>
                  <a:schemeClr val="accent5"/>
                </a:solidFill>
                <a:latin typeface="Arial"/>
                <a:ea typeface="Arial"/>
                <a:cs typeface="Arial"/>
                <a:sym typeface="Arial"/>
              </a:defRPr>
            </a:lvl1pPr>
            <a:lvl2pPr marL="2438430" lvl="1" indent="-609608" algn="l">
              <a:lnSpc>
                <a:spcPct val="90000"/>
              </a:lnSpc>
              <a:spcBef>
                <a:spcPts val="1067"/>
              </a:spcBef>
              <a:spcAft>
                <a:spcPts val="0"/>
              </a:spcAft>
              <a:buClr>
                <a:schemeClr val="accent5"/>
              </a:buClr>
              <a:buSzPts val="1800"/>
              <a:buNone/>
              <a:defRPr>
                <a:solidFill>
                  <a:schemeClr val="accent5"/>
                </a:solidFill>
              </a:defRPr>
            </a:lvl2pPr>
            <a:lvl3pPr marL="3657646" lvl="2" indent="-609608" algn="l">
              <a:lnSpc>
                <a:spcPct val="90000"/>
              </a:lnSpc>
              <a:spcBef>
                <a:spcPts val="1067"/>
              </a:spcBef>
              <a:spcAft>
                <a:spcPts val="0"/>
              </a:spcAft>
              <a:buClr>
                <a:schemeClr val="accent5"/>
              </a:buClr>
              <a:buSzPts val="1500"/>
              <a:buNone/>
              <a:defRPr>
                <a:solidFill>
                  <a:schemeClr val="accent5"/>
                </a:solidFill>
              </a:defRPr>
            </a:lvl3pPr>
            <a:lvl4pPr marL="4876861" lvl="3" indent="-609608" algn="l">
              <a:lnSpc>
                <a:spcPct val="90000"/>
              </a:lnSpc>
              <a:spcBef>
                <a:spcPts val="1067"/>
              </a:spcBef>
              <a:spcAft>
                <a:spcPts val="0"/>
              </a:spcAft>
              <a:buClr>
                <a:schemeClr val="accent5"/>
              </a:buClr>
              <a:buSzPts val="1300"/>
              <a:buNone/>
              <a:defRPr>
                <a:solidFill>
                  <a:schemeClr val="accent5"/>
                </a:solidFill>
              </a:defRPr>
            </a:lvl4pPr>
            <a:lvl5pPr marL="6096076" lvl="4" indent="-609608" algn="l">
              <a:lnSpc>
                <a:spcPct val="90000"/>
              </a:lnSpc>
              <a:spcBef>
                <a:spcPts val="1067"/>
              </a:spcBef>
              <a:spcAft>
                <a:spcPts val="0"/>
              </a:spcAft>
              <a:buClr>
                <a:schemeClr val="accent5"/>
              </a:buClr>
              <a:buSzPts val="1300"/>
              <a:buNone/>
              <a:defRPr>
                <a:solidFill>
                  <a:schemeClr val="accent5"/>
                </a:solidFill>
              </a:defRPr>
            </a:lvl5pPr>
            <a:lvl6pPr marL="7315291" lvl="5" indent="-829744" algn="l">
              <a:lnSpc>
                <a:spcPct val="90000"/>
              </a:lnSpc>
              <a:spcBef>
                <a:spcPts val="1067"/>
              </a:spcBef>
              <a:spcAft>
                <a:spcPts val="0"/>
              </a:spcAft>
              <a:buClr>
                <a:schemeClr val="dk1"/>
              </a:buClr>
              <a:buSzPts val="1300"/>
              <a:buChar char="•"/>
              <a:defRPr/>
            </a:lvl6pPr>
            <a:lvl7pPr marL="8534507" lvl="6" indent="-829744" algn="l">
              <a:lnSpc>
                <a:spcPct val="90000"/>
              </a:lnSpc>
              <a:spcBef>
                <a:spcPts val="1067"/>
              </a:spcBef>
              <a:spcAft>
                <a:spcPts val="0"/>
              </a:spcAft>
              <a:buClr>
                <a:schemeClr val="dk1"/>
              </a:buClr>
              <a:buSzPts val="1300"/>
              <a:buChar char="•"/>
              <a:defRPr/>
            </a:lvl7pPr>
            <a:lvl8pPr marL="9753722" lvl="7" indent="-829744" algn="l">
              <a:lnSpc>
                <a:spcPct val="90000"/>
              </a:lnSpc>
              <a:spcBef>
                <a:spcPts val="1067"/>
              </a:spcBef>
              <a:spcAft>
                <a:spcPts val="0"/>
              </a:spcAft>
              <a:buClr>
                <a:schemeClr val="dk1"/>
              </a:buClr>
              <a:buSzPts val="1300"/>
              <a:buChar char="•"/>
              <a:defRPr/>
            </a:lvl8pPr>
            <a:lvl9pPr marL="10972937" lvl="8" indent="-829744" algn="l">
              <a:lnSpc>
                <a:spcPct val="90000"/>
              </a:lnSpc>
              <a:spcBef>
                <a:spcPts val="1067"/>
              </a:spcBef>
              <a:spcAft>
                <a:spcPts val="0"/>
              </a:spcAft>
              <a:buClr>
                <a:schemeClr val="dk1"/>
              </a:buClr>
              <a:buSzPts val="1300"/>
              <a:buChar char="•"/>
              <a:defRPr/>
            </a:lvl9pPr>
          </a:lstStyle>
          <a:p>
            <a:endParaRPr/>
          </a:p>
        </p:txBody>
      </p:sp>
      <p:sp>
        <p:nvSpPr>
          <p:cNvPr id="434" name="Google Shape;434;p88"/>
          <p:cNvSpPr txBox="1">
            <a:spLocks noGrp="1"/>
          </p:cNvSpPr>
          <p:nvPr>
            <p:ph type="body" idx="22"/>
          </p:nvPr>
        </p:nvSpPr>
        <p:spPr>
          <a:xfrm>
            <a:off x="10689632" y="7176995"/>
            <a:ext cx="3033195" cy="2352000"/>
          </a:xfrm>
          <a:prstGeom prst="rect">
            <a:avLst/>
          </a:prstGeom>
          <a:noFill/>
          <a:ln>
            <a:noFill/>
          </a:ln>
        </p:spPr>
        <p:txBody>
          <a:bodyPr spcFirstLastPara="1" wrap="square" lIns="68575" tIns="34275" rIns="68575" bIns="34275" anchor="t" anchorCtr="0">
            <a:noAutofit/>
          </a:bodyPr>
          <a:lstStyle>
            <a:lvl1pPr marL="1219215" lvl="0" indent="-609608" algn="l">
              <a:lnSpc>
                <a:spcPct val="113000"/>
              </a:lnSpc>
              <a:spcBef>
                <a:spcPts val="1867"/>
              </a:spcBef>
              <a:spcAft>
                <a:spcPts val="0"/>
              </a:spcAft>
              <a:buClr>
                <a:schemeClr val="accent5"/>
              </a:buClr>
              <a:buSzPts val="900"/>
              <a:buNone/>
              <a:defRPr sz="2400" b="0">
                <a:solidFill>
                  <a:schemeClr val="accent5"/>
                </a:solidFill>
                <a:latin typeface="Arial"/>
                <a:ea typeface="Arial"/>
                <a:cs typeface="Arial"/>
                <a:sym typeface="Arial"/>
              </a:defRPr>
            </a:lvl1pPr>
            <a:lvl2pPr marL="2438430" lvl="1" indent="-609608" algn="l">
              <a:lnSpc>
                <a:spcPct val="90000"/>
              </a:lnSpc>
              <a:spcBef>
                <a:spcPts val="1067"/>
              </a:spcBef>
              <a:spcAft>
                <a:spcPts val="0"/>
              </a:spcAft>
              <a:buClr>
                <a:schemeClr val="accent5"/>
              </a:buClr>
              <a:buSzPts val="1800"/>
              <a:buNone/>
              <a:defRPr>
                <a:solidFill>
                  <a:schemeClr val="accent5"/>
                </a:solidFill>
              </a:defRPr>
            </a:lvl2pPr>
            <a:lvl3pPr marL="3657646" lvl="2" indent="-609608" algn="l">
              <a:lnSpc>
                <a:spcPct val="90000"/>
              </a:lnSpc>
              <a:spcBef>
                <a:spcPts val="1067"/>
              </a:spcBef>
              <a:spcAft>
                <a:spcPts val="0"/>
              </a:spcAft>
              <a:buClr>
                <a:schemeClr val="accent5"/>
              </a:buClr>
              <a:buSzPts val="1500"/>
              <a:buNone/>
              <a:defRPr>
                <a:solidFill>
                  <a:schemeClr val="accent5"/>
                </a:solidFill>
              </a:defRPr>
            </a:lvl3pPr>
            <a:lvl4pPr marL="4876861" lvl="3" indent="-609608" algn="l">
              <a:lnSpc>
                <a:spcPct val="90000"/>
              </a:lnSpc>
              <a:spcBef>
                <a:spcPts val="1067"/>
              </a:spcBef>
              <a:spcAft>
                <a:spcPts val="0"/>
              </a:spcAft>
              <a:buClr>
                <a:schemeClr val="accent5"/>
              </a:buClr>
              <a:buSzPts val="1300"/>
              <a:buNone/>
              <a:defRPr>
                <a:solidFill>
                  <a:schemeClr val="accent5"/>
                </a:solidFill>
              </a:defRPr>
            </a:lvl4pPr>
            <a:lvl5pPr marL="6096076" lvl="4" indent="-609608" algn="l">
              <a:lnSpc>
                <a:spcPct val="90000"/>
              </a:lnSpc>
              <a:spcBef>
                <a:spcPts val="1067"/>
              </a:spcBef>
              <a:spcAft>
                <a:spcPts val="0"/>
              </a:spcAft>
              <a:buClr>
                <a:schemeClr val="accent5"/>
              </a:buClr>
              <a:buSzPts val="1300"/>
              <a:buNone/>
              <a:defRPr>
                <a:solidFill>
                  <a:schemeClr val="accent5"/>
                </a:solidFill>
              </a:defRPr>
            </a:lvl5pPr>
            <a:lvl6pPr marL="7315291" lvl="5" indent="-829744" algn="l">
              <a:lnSpc>
                <a:spcPct val="90000"/>
              </a:lnSpc>
              <a:spcBef>
                <a:spcPts val="1067"/>
              </a:spcBef>
              <a:spcAft>
                <a:spcPts val="0"/>
              </a:spcAft>
              <a:buClr>
                <a:schemeClr val="dk1"/>
              </a:buClr>
              <a:buSzPts val="1300"/>
              <a:buChar char="•"/>
              <a:defRPr/>
            </a:lvl6pPr>
            <a:lvl7pPr marL="8534507" lvl="6" indent="-829744" algn="l">
              <a:lnSpc>
                <a:spcPct val="90000"/>
              </a:lnSpc>
              <a:spcBef>
                <a:spcPts val="1067"/>
              </a:spcBef>
              <a:spcAft>
                <a:spcPts val="0"/>
              </a:spcAft>
              <a:buClr>
                <a:schemeClr val="dk1"/>
              </a:buClr>
              <a:buSzPts val="1300"/>
              <a:buChar char="•"/>
              <a:defRPr/>
            </a:lvl7pPr>
            <a:lvl8pPr marL="9753722" lvl="7" indent="-829744" algn="l">
              <a:lnSpc>
                <a:spcPct val="90000"/>
              </a:lnSpc>
              <a:spcBef>
                <a:spcPts val="1067"/>
              </a:spcBef>
              <a:spcAft>
                <a:spcPts val="0"/>
              </a:spcAft>
              <a:buClr>
                <a:schemeClr val="dk1"/>
              </a:buClr>
              <a:buSzPts val="1300"/>
              <a:buChar char="•"/>
              <a:defRPr/>
            </a:lvl8pPr>
            <a:lvl9pPr marL="10972937" lvl="8" indent="-829744" algn="l">
              <a:lnSpc>
                <a:spcPct val="90000"/>
              </a:lnSpc>
              <a:spcBef>
                <a:spcPts val="1067"/>
              </a:spcBef>
              <a:spcAft>
                <a:spcPts val="0"/>
              </a:spcAft>
              <a:buClr>
                <a:schemeClr val="dk1"/>
              </a:buClr>
              <a:buSzPts val="1300"/>
              <a:buChar char="•"/>
              <a:defRPr/>
            </a:lvl9pPr>
          </a:lstStyle>
          <a:p>
            <a:endParaRPr/>
          </a:p>
        </p:txBody>
      </p:sp>
      <p:sp>
        <p:nvSpPr>
          <p:cNvPr id="435" name="Google Shape;435;p88"/>
          <p:cNvSpPr txBox="1">
            <a:spLocks noGrp="1"/>
          </p:cNvSpPr>
          <p:nvPr>
            <p:ph type="body" idx="23"/>
          </p:nvPr>
        </p:nvSpPr>
        <p:spPr>
          <a:xfrm>
            <a:off x="13947509" y="7176995"/>
            <a:ext cx="3033195" cy="2352000"/>
          </a:xfrm>
          <a:prstGeom prst="rect">
            <a:avLst/>
          </a:prstGeom>
          <a:noFill/>
          <a:ln>
            <a:noFill/>
          </a:ln>
        </p:spPr>
        <p:txBody>
          <a:bodyPr spcFirstLastPara="1" wrap="square" lIns="68575" tIns="34275" rIns="68575" bIns="34275" anchor="t" anchorCtr="0">
            <a:noAutofit/>
          </a:bodyPr>
          <a:lstStyle>
            <a:lvl1pPr marL="1219215" lvl="0" indent="-609608" algn="l">
              <a:lnSpc>
                <a:spcPct val="113000"/>
              </a:lnSpc>
              <a:spcBef>
                <a:spcPts val="1867"/>
              </a:spcBef>
              <a:spcAft>
                <a:spcPts val="0"/>
              </a:spcAft>
              <a:buClr>
                <a:schemeClr val="accent5"/>
              </a:buClr>
              <a:buSzPts val="900"/>
              <a:buNone/>
              <a:defRPr sz="2400" b="0">
                <a:solidFill>
                  <a:schemeClr val="accent5"/>
                </a:solidFill>
                <a:latin typeface="Arial"/>
                <a:ea typeface="Arial"/>
                <a:cs typeface="Arial"/>
                <a:sym typeface="Arial"/>
              </a:defRPr>
            </a:lvl1pPr>
            <a:lvl2pPr marL="2438430" lvl="1" indent="-609608" algn="l">
              <a:lnSpc>
                <a:spcPct val="90000"/>
              </a:lnSpc>
              <a:spcBef>
                <a:spcPts val="1067"/>
              </a:spcBef>
              <a:spcAft>
                <a:spcPts val="0"/>
              </a:spcAft>
              <a:buClr>
                <a:schemeClr val="accent5"/>
              </a:buClr>
              <a:buSzPts val="1800"/>
              <a:buNone/>
              <a:defRPr>
                <a:solidFill>
                  <a:schemeClr val="accent5"/>
                </a:solidFill>
              </a:defRPr>
            </a:lvl2pPr>
            <a:lvl3pPr marL="3657646" lvl="2" indent="-609608" algn="l">
              <a:lnSpc>
                <a:spcPct val="90000"/>
              </a:lnSpc>
              <a:spcBef>
                <a:spcPts val="1067"/>
              </a:spcBef>
              <a:spcAft>
                <a:spcPts val="0"/>
              </a:spcAft>
              <a:buClr>
                <a:schemeClr val="accent5"/>
              </a:buClr>
              <a:buSzPts val="1500"/>
              <a:buNone/>
              <a:defRPr>
                <a:solidFill>
                  <a:schemeClr val="accent5"/>
                </a:solidFill>
              </a:defRPr>
            </a:lvl3pPr>
            <a:lvl4pPr marL="4876861" lvl="3" indent="-609608" algn="l">
              <a:lnSpc>
                <a:spcPct val="90000"/>
              </a:lnSpc>
              <a:spcBef>
                <a:spcPts val="1067"/>
              </a:spcBef>
              <a:spcAft>
                <a:spcPts val="0"/>
              </a:spcAft>
              <a:buClr>
                <a:schemeClr val="accent5"/>
              </a:buClr>
              <a:buSzPts val="1300"/>
              <a:buNone/>
              <a:defRPr>
                <a:solidFill>
                  <a:schemeClr val="accent5"/>
                </a:solidFill>
              </a:defRPr>
            </a:lvl4pPr>
            <a:lvl5pPr marL="6096076" lvl="4" indent="-609608" algn="l">
              <a:lnSpc>
                <a:spcPct val="90000"/>
              </a:lnSpc>
              <a:spcBef>
                <a:spcPts val="1067"/>
              </a:spcBef>
              <a:spcAft>
                <a:spcPts val="0"/>
              </a:spcAft>
              <a:buClr>
                <a:schemeClr val="accent5"/>
              </a:buClr>
              <a:buSzPts val="1300"/>
              <a:buNone/>
              <a:defRPr>
                <a:solidFill>
                  <a:schemeClr val="accent5"/>
                </a:solidFill>
              </a:defRPr>
            </a:lvl5pPr>
            <a:lvl6pPr marL="7315291" lvl="5" indent="-829744" algn="l">
              <a:lnSpc>
                <a:spcPct val="90000"/>
              </a:lnSpc>
              <a:spcBef>
                <a:spcPts val="1067"/>
              </a:spcBef>
              <a:spcAft>
                <a:spcPts val="0"/>
              </a:spcAft>
              <a:buClr>
                <a:schemeClr val="dk1"/>
              </a:buClr>
              <a:buSzPts val="1300"/>
              <a:buChar char="•"/>
              <a:defRPr/>
            </a:lvl6pPr>
            <a:lvl7pPr marL="8534507" lvl="6" indent="-829744" algn="l">
              <a:lnSpc>
                <a:spcPct val="90000"/>
              </a:lnSpc>
              <a:spcBef>
                <a:spcPts val="1067"/>
              </a:spcBef>
              <a:spcAft>
                <a:spcPts val="0"/>
              </a:spcAft>
              <a:buClr>
                <a:schemeClr val="dk1"/>
              </a:buClr>
              <a:buSzPts val="1300"/>
              <a:buChar char="•"/>
              <a:defRPr/>
            </a:lvl7pPr>
            <a:lvl8pPr marL="9753722" lvl="7" indent="-829744" algn="l">
              <a:lnSpc>
                <a:spcPct val="90000"/>
              </a:lnSpc>
              <a:spcBef>
                <a:spcPts val="1067"/>
              </a:spcBef>
              <a:spcAft>
                <a:spcPts val="0"/>
              </a:spcAft>
              <a:buClr>
                <a:schemeClr val="dk1"/>
              </a:buClr>
              <a:buSzPts val="1300"/>
              <a:buChar char="•"/>
              <a:defRPr/>
            </a:lvl8pPr>
            <a:lvl9pPr marL="10972937" lvl="8" indent="-829744" algn="l">
              <a:lnSpc>
                <a:spcPct val="90000"/>
              </a:lnSpc>
              <a:spcBef>
                <a:spcPts val="1067"/>
              </a:spcBef>
              <a:spcAft>
                <a:spcPts val="0"/>
              </a:spcAft>
              <a:buClr>
                <a:schemeClr val="dk1"/>
              </a:buClr>
              <a:buSzPts val="1300"/>
              <a:buChar char="•"/>
              <a:defRPr/>
            </a:lvl9pPr>
          </a:lstStyle>
          <a:p>
            <a:endParaRPr/>
          </a:p>
        </p:txBody>
      </p:sp>
      <p:sp>
        <p:nvSpPr>
          <p:cNvPr id="436" name="Google Shape;436;p88"/>
          <p:cNvSpPr txBox="1">
            <a:spLocks noGrp="1"/>
          </p:cNvSpPr>
          <p:nvPr>
            <p:ph type="body" idx="24"/>
          </p:nvPr>
        </p:nvSpPr>
        <p:spPr>
          <a:xfrm>
            <a:off x="17205387" y="7176995"/>
            <a:ext cx="3033195" cy="2352000"/>
          </a:xfrm>
          <a:prstGeom prst="rect">
            <a:avLst/>
          </a:prstGeom>
          <a:noFill/>
          <a:ln>
            <a:noFill/>
          </a:ln>
        </p:spPr>
        <p:txBody>
          <a:bodyPr spcFirstLastPara="1" wrap="square" lIns="68575" tIns="34275" rIns="68575" bIns="34275" anchor="t" anchorCtr="0">
            <a:noAutofit/>
          </a:bodyPr>
          <a:lstStyle>
            <a:lvl1pPr marL="1219215" lvl="0" indent="-609608" algn="l">
              <a:lnSpc>
                <a:spcPct val="113000"/>
              </a:lnSpc>
              <a:spcBef>
                <a:spcPts val="1867"/>
              </a:spcBef>
              <a:spcAft>
                <a:spcPts val="0"/>
              </a:spcAft>
              <a:buClr>
                <a:schemeClr val="accent5"/>
              </a:buClr>
              <a:buSzPts val="900"/>
              <a:buNone/>
              <a:defRPr sz="2400" b="0">
                <a:solidFill>
                  <a:schemeClr val="accent5"/>
                </a:solidFill>
                <a:latin typeface="Arial"/>
                <a:ea typeface="Arial"/>
                <a:cs typeface="Arial"/>
                <a:sym typeface="Arial"/>
              </a:defRPr>
            </a:lvl1pPr>
            <a:lvl2pPr marL="2438430" lvl="1" indent="-609608" algn="l">
              <a:lnSpc>
                <a:spcPct val="90000"/>
              </a:lnSpc>
              <a:spcBef>
                <a:spcPts val="1067"/>
              </a:spcBef>
              <a:spcAft>
                <a:spcPts val="0"/>
              </a:spcAft>
              <a:buClr>
                <a:schemeClr val="accent5"/>
              </a:buClr>
              <a:buSzPts val="1800"/>
              <a:buNone/>
              <a:defRPr>
                <a:solidFill>
                  <a:schemeClr val="accent5"/>
                </a:solidFill>
              </a:defRPr>
            </a:lvl2pPr>
            <a:lvl3pPr marL="3657646" lvl="2" indent="-609608" algn="l">
              <a:lnSpc>
                <a:spcPct val="90000"/>
              </a:lnSpc>
              <a:spcBef>
                <a:spcPts val="1067"/>
              </a:spcBef>
              <a:spcAft>
                <a:spcPts val="0"/>
              </a:spcAft>
              <a:buClr>
                <a:schemeClr val="accent5"/>
              </a:buClr>
              <a:buSzPts val="1500"/>
              <a:buNone/>
              <a:defRPr>
                <a:solidFill>
                  <a:schemeClr val="accent5"/>
                </a:solidFill>
              </a:defRPr>
            </a:lvl3pPr>
            <a:lvl4pPr marL="4876861" lvl="3" indent="-609608" algn="l">
              <a:lnSpc>
                <a:spcPct val="90000"/>
              </a:lnSpc>
              <a:spcBef>
                <a:spcPts val="1067"/>
              </a:spcBef>
              <a:spcAft>
                <a:spcPts val="0"/>
              </a:spcAft>
              <a:buClr>
                <a:schemeClr val="accent5"/>
              </a:buClr>
              <a:buSzPts val="1300"/>
              <a:buNone/>
              <a:defRPr>
                <a:solidFill>
                  <a:schemeClr val="accent5"/>
                </a:solidFill>
              </a:defRPr>
            </a:lvl4pPr>
            <a:lvl5pPr marL="6096076" lvl="4" indent="-609608" algn="l">
              <a:lnSpc>
                <a:spcPct val="90000"/>
              </a:lnSpc>
              <a:spcBef>
                <a:spcPts val="1067"/>
              </a:spcBef>
              <a:spcAft>
                <a:spcPts val="0"/>
              </a:spcAft>
              <a:buClr>
                <a:schemeClr val="accent5"/>
              </a:buClr>
              <a:buSzPts val="1300"/>
              <a:buNone/>
              <a:defRPr>
                <a:solidFill>
                  <a:schemeClr val="accent5"/>
                </a:solidFill>
              </a:defRPr>
            </a:lvl5pPr>
            <a:lvl6pPr marL="7315291" lvl="5" indent="-829744" algn="l">
              <a:lnSpc>
                <a:spcPct val="90000"/>
              </a:lnSpc>
              <a:spcBef>
                <a:spcPts val="1067"/>
              </a:spcBef>
              <a:spcAft>
                <a:spcPts val="0"/>
              </a:spcAft>
              <a:buClr>
                <a:schemeClr val="dk1"/>
              </a:buClr>
              <a:buSzPts val="1300"/>
              <a:buChar char="•"/>
              <a:defRPr/>
            </a:lvl6pPr>
            <a:lvl7pPr marL="8534507" lvl="6" indent="-829744" algn="l">
              <a:lnSpc>
                <a:spcPct val="90000"/>
              </a:lnSpc>
              <a:spcBef>
                <a:spcPts val="1067"/>
              </a:spcBef>
              <a:spcAft>
                <a:spcPts val="0"/>
              </a:spcAft>
              <a:buClr>
                <a:schemeClr val="dk1"/>
              </a:buClr>
              <a:buSzPts val="1300"/>
              <a:buChar char="•"/>
              <a:defRPr/>
            </a:lvl7pPr>
            <a:lvl8pPr marL="9753722" lvl="7" indent="-829744" algn="l">
              <a:lnSpc>
                <a:spcPct val="90000"/>
              </a:lnSpc>
              <a:spcBef>
                <a:spcPts val="1067"/>
              </a:spcBef>
              <a:spcAft>
                <a:spcPts val="0"/>
              </a:spcAft>
              <a:buClr>
                <a:schemeClr val="dk1"/>
              </a:buClr>
              <a:buSzPts val="1300"/>
              <a:buChar char="•"/>
              <a:defRPr/>
            </a:lvl8pPr>
            <a:lvl9pPr marL="10972937" lvl="8" indent="-829744" algn="l">
              <a:lnSpc>
                <a:spcPct val="90000"/>
              </a:lnSpc>
              <a:spcBef>
                <a:spcPts val="1067"/>
              </a:spcBef>
              <a:spcAft>
                <a:spcPts val="0"/>
              </a:spcAft>
              <a:buClr>
                <a:schemeClr val="dk1"/>
              </a:buClr>
              <a:buSzPts val="1300"/>
              <a:buChar char="•"/>
              <a:defRPr/>
            </a:lvl9pPr>
          </a:lstStyle>
          <a:p>
            <a:endParaRPr/>
          </a:p>
        </p:txBody>
      </p:sp>
      <p:sp>
        <p:nvSpPr>
          <p:cNvPr id="437" name="Google Shape;437;p88"/>
          <p:cNvSpPr txBox="1">
            <a:spLocks noGrp="1"/>
          </p:cNvSpPr>
          <p:nvPr>
            <p:ph type="body" idx="25"/>
          </p:nvPr>
        </p:nvSpPr>
        <p:spPr>
          <a:xfrm>
            <a:off x="20463269" y="7176995"/>
            <a:ext cx="3033195" cy="2352000"/>
          </a:xfrm>
          <a:prstGeom prst="rect">
            <a:avLst/>
          </a:prstGeom>
          <a:noFill/>
          <a:ln>
            <a:noFill/>
          </a:ln>
        </p:spPr>
        <p:txBody>
          <a:bodyPr spcFirstLastPara="1" wrap="square" lIns="68575" tIns="34275" rIns="68575" bIns="34275" anchor="t" anchorCtr="0">
            <a:noAutofit/>
          </a:bodyPr>
          <a:lstStyle>
            <a:lvl1pPr marL="1219215" lvl="0" indent="-609608" algn="l">
              <a:lnSpc>
                <a:spcPct val="113000"/>
              </a:lnSpc>
              <a:spcBef>
                <a:spcPts val="1867"/>
              </a:spcBef>
              <a:spcAft>
                <a:spcPts val="0"/>
              </a:spcAft>
              <a:buClr>
                <a:schemeClr val="accent5"/>
              </a:buClr>
              <a:buSzPts val="900"/>
              <a:buNone/>
              <a:defRPr sz="2400" b="0">
                <a:solidFill>
                  <a:schemeClr val="accent5"/>
                </a:solidFill>
                <a:latin typeface="Arial"/>
                <a:ea typeface="Arial"/>
                <a:cs typeface="Arial"/>
                <a:sym typeface="Arial"/>
              </a:defRPr>
            </a:lvl1pPr>
            <a:lvl2pPr marL="2438430" lvl="1" indent="-609608" algn="l">
              <a:lnSpc>
                <a:spcPct val="90000"/>
              </a:lnSpc>
              <a:spcBef>
                <a:spcPts val="1067"/>
              </a:spcBef>
              <a:spcAft>
                <a:spcPts val="0"/>
              </a:spcAft>
              <a:buClr>
                <a:schemeClr val="accent5"/>
              </a:buClr>
              <a:buSzPts val="1800"/>
              <a:buNone/>
              <a:defRPr>
                <a:solidFill>
                  <a:schemeClr val="accent5"/>
                </a:solidFill>
              </a:defRPr>
            </a:lvl2pPr>
            <a:lvl3pPr marL="3657646" lvl="2" indent="-609608" algn="l">
              <a:lnSpc>
                <a:spcPct val="90000"/>
              </a:lnSpc>
              <a:spcBef>
                <a:spcPts val="1067"/>
              </a:spcBef>
              <a:spcAft>
                <a:spcPts val="0"/>
              </a:spcAft>
              <a:buClr>
                <a:schemeClr val="accent5"/>
              </a:buClr>
              <a:buSzPts val="1500"/>
              <a:buNone/>
              <a:defRPr>
                <a:solidFill>
                  <a:schemeClr val="accent5"/>
                </a:solidFill>
              </a:defRPr>
            </a:lvl3pPr>
            <a:lvl4pPr marL="4876861" lvl="3" indent="-609608" algn="l">
              <a:lnSpc>
                <a:spcPct val="90000"/>
              </a:lnSpc>
              <a:spcBef>
                <a:spcPts val="1067"/>
              </a:spcBef>
              <a:spcAft>
                <a:spcPts val="0"/>
              </a:spcAft>
              <a:buClr>
                <a:schemeClr val="accent5"/>
              </a:buClr>
              <a:buSzPts val="1300"/>
              <a:buNone/>
              <a:defRPr>
                <a:solidFill>
                  <a:schemeClr val="accent5"/>
                </a:solidFill>
              </a:defRPr>
            </a:lvl4pPr>
            <a:lvl5pPr marL="6096076" lvl="4" indent="-609608" algn="l">
              <a:lnSpc>
                <a:spcPct val="90000"/>
              </a:lnSpc>
              <a:spcBef>
                <a:spcPts val="1067"/>
              </a:spcBef>
              <a:spcAft>
                <a:spcPts val="0"/>
              </a:spcAft>
              <a:buClr>
                <a:schemeClr val="accent5"/>
              </a:buClr>
              <a:buSzPts val="1300"/>
              <a:buNone/>
              <a:defRPr>
                <a:solidFill>
                  <a:schemeClr val="accent5"/>
                </a:solidFill>
              </a:defRPr>
            </a:lvl5pPr>
            <a:lvl6pPr marL="7315291" lvl="5" indent="-829744" algn="l">
              <a:lnSpc>
                <a:spcPct val="90000"/>
              </a:lnSpc>
              <a:spcBef>
                <a:spcPts val="1067"/>
              </a:spcBef>
              <a:spcAft>
                <a:spcPts val="0"/>
              </a:spcAft>
              <a:buClr>
                <a:schemeClr val="dk1"/>
              </a:buClr>
              <a:buSzPts val="1300"/>
              <a:buChar char="•"/>
              <a:defRPr/>
            </a:lvl6pPr>
            <a:lvl7pPr marL="8534507" lvl="6" indent="-829744" algn="l">
              <a:lnSpc>
                <a:spcPct val="90000"/>
              </a:lnSpc>
              <a:spcBef>
                <a:spcPts val="1067"/>
              </a:spcBef>
              <a:spcAft>
                <a:spcPts val="0"/>
              </a:spcAft>
              <a:buClr>
                <a:schemeClr val="dk1"/>
              </a:buClr>
              <a:buSzPts val="1300"/>
              <a:buChar char="•"/>
              <a:defRPr/>
            </a:lvl7pPr>
            <a:lvl8pPr marL="9753722" lvl="7" indent="-829744" algn="l">
              <a:lnSpc>
                <a:spcPct val="90000"/>
              </a:lnSpc>
              <a:spcBef>
                <a:spcPts val="1067"/>
              </a:spcBef>
              <a:spcAft>
                <a:spcPts val="0"/>
              </a:spcAft>
              <a:buClr>
                <a:schemeClr val="dk1"/>
              </a:buClr>
              <a:buSzPts val="1300"/>
              <a:buChar char="•"/>
              <a:defRPr/>
            </a:lvl8pPr>
            <a:lvl9pPr marL="10972937" lvl="8" indent="-829744" algn="l">
              <a:lnSpc>
                <a:spcPct val="90000"/>
              </a:lnSpc>
              <a:spcBef>
                <a:spcPts val="1067"/>
              </a:spcBef>
              <a:spcAft>
                <a:spcPts val="0"/>
              </a:spcAft>
              <a:buClr>
                <a:schemeClr val="dk1"/>
              </a:buClr>
              <a:buSzPts val="1300"/>
              <a:buChar char="•"/>
              <a:defRPr/>
            </a:lvl9pPr>
          </a:lstStyle>
          <a:p>
            <a:endParaRPr/>
          </a:p>
        </p:txBody>
      </p:sp>
      <p:sp>
        <p:nvSpPr>
          <p:cNvPr id="438" name="Google Shape;438;p88"/>
          <p:cNvSpPr>
            <a:spLocks noGrp="1"/>
          </p:cNvSpPr>
          <p:nvPr>
            <p:ph type="pic" idx="26"/>
          </p:nvPr>
        </p:nvSpPr>
        <p:spPr>
          <a:xfrm>
            <a:off x="0" y="10021824"/>
            <a:ext cx="3420445" cy="3694400"/>
          </a:xfrm>
          <a:prstGeom prst="rect">
            <a:avLst/>
          </a:prstGeom>
          <a:noFill/>
          <a:ln>
            <a:noFill/>
          </a:ln>
        </p:spPr>
      </p:sp>
      <p:sp>
        <p:nvSpPr>
          <p:cNvPr id="439" name="Google Shape;439;p88"/>
          <p:cNvSpPr>
            <a:spLocks noGrp="1"/>
          </p:cNvSpPr>
          <p:nvPr>
            <p:ph type="pic" idx="27"/>
          </p:nvPr>
        </p:nvSpPr>
        <p:spPr>
          <a:xfrm>
            <a:off x="3494479" y="10021824"/>
            <a:ext cx="3420445" cy="3694400"/>
          </a:xfrm>
          <a:prstGeom prst="rect">
            <a:avLst/>
          </a:prstGeom>
          <a:noFill/>
          <a:ln>
            <a:noFill/>
          </a:ln>
        </p:spPr>
      </p:sp>
      <p:sp>
        <p:nvSpPr>
          <p:cNvPr id="440" name="Google Shape;440;p88"/>
          <p:cNvSpPr>
            <a:spLocks noGrp="1"/>
          </p:cNvSpPr>
          <p:nvPr>
            <p:ph type="pic" idx="28"/>
          </p:nvPr>
        </p:nvSpPr>
        <p:spPr>
          <a:xfrm>
            <a:off x="6988958" y="10021824"/>
            <a:ext cx="3420445" cy="3694400"/>
          </a:xfrm>
          <a:prstGeom prst="rect">
            <a:avLst/>
          </a:prstGeom>
          <a:noFill/>
          <a:ln>
            <a:noFill/>
          </a:ln>
        </p:spPr>
      </p:sp>
      <p:sp>
        <p:nvSpPr>
          <p:cNvPr id="441" name="Google Shape;441;p88"/>
          <p:cNvSpPr>
            <a:spLocks noGrp="1"/>
          </p:cNvSpPr>
          <p:nvPr>
            <p:ph type="pic" idx="29"/>
          </p:nvPr>
        </p:nvSpPr>
        <p:spPr>
          <a:xfrm>
            <a:off x="10483437" y="10021824"/>
            <a:ext cx="3420445" cy="3694400"/>
          </a:xfrm>
          <a:prstGeom prst="rect">
            <a:avLst/>
          </a:prstGeom>
          <a:noFill/>
          <a:ln>
            <a:noFill/>
          </a:ln>
        </p:spPr>
      </p:sp>
      <p:sp>
        <p:nvSpPr>
          <p:cNvPr id="442" name="Google Shape;442;p88"/>
          <p:cNvSpPr>
            <a:spLocks noGrp="1"/>
          </p:cNvSpPr>
          <p:nvPr>
            <p:ph type="pic" idx="30"/>
          </p:nvPr>
        </p:nvSpPr>
        <p:spPr>
          <a:xfrm>
            <a:off x="13977916" y="10021824"/>
            <a:ext cx="3420445" cy="3694400"/>
          </a:xfrm>
          <a:prstGeom prst="rect">
            <a:avLst/>
          </a:prstGeom>
          <a:noFill/>
          <a:ln>
            <a:noFill/>
          </a:ln>
        </p:spPr>
      </p:sp>
      <p:sp>
        <p:nvSpPr>
          <p:cNvPr id="443" name="Google Shape;443;p88"/>
          <p:cNvSpPr>
            <a:spLocks noGrp="1"/>
          </p:cNvSpPr>
          <p:nvPr>
            <p:ph type="pic" idx="31"/>
          </p:nvPr>
        </p:nvSpPr>
        <p:spPr>
          <a:xfrm>
            <a:off x="17472395" y="10021824"/>
            <a:ext cx="3420445" cy="3694400"/>
          </a:xfrm>
          <a:prstGeom prst="rect">
            <a:avLst/>
          </a:prstGeom>
          <a:noFill/>
          <a:ln>
            <a:noFill/>
          </a:ln>
        </p:spPr>
      </p:sp>
      <p:sp>
        <p:nvSpPr>
          <p:cNvPr id="444" name="Google Shape;444;p88"/>
          <p:cNvSpPr>
            <a:spLocks noGrp="1"/>
          </p:cNvSpPr>
          <p:nvPr>
            <p:ph type="pic" idx="32"/>
          </p:nvPr>
        </p:nvSpPr>
        <p:spPr>
          <a:xfrm>
            <a:off x="20966874" y="10021824"/>
            <a:ext cx="3420445" cy="3694400"/>
          </a:xfrm>
          <a:prstGeom prst="rect">
            <a:avLst/>
          </a:prstGeom>
          <a:noFill/>
          <a:ln>
            <a:noFill/>
          </a:ln>
        </p:spPr>
      </p:sp>
    </p:spTree>
    <p:extLst>
      <p:ext uri="{BB962C8B-B14F-4D97-AF65-F5344CB8AC3E}">
        <p14:creationId xmlns:p14="http://schemas.microsoft.com/office/powerpoint/2010/main" val="201709877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meline_3">
  <p:cSld name="Timeline_3">
    <p:bg>
      <p:bgPr>
        <a:solidFill>
          <a:srgbClr val="EFE9DF"/>
        </a:solidFill>
        <a:effectLst/>
      </p:bgPr>
    </p:bg>
    <p:spTree>
      <p:nvGrpSpPr>
        <p:cNvPr id="1" name="Shape 445"/>
        <p:cNvGrpSpPr/>
        <p:nvPr/>
      </p:nvGrpSpPr>
      <p:grpSpPr>
        <a:xfrm>
          <a:off x="0" y="0"/>
          <a:ext cx="0" cy="0"/>
          <a:chOff x="0" y="0"/>
          <a:chExt cx="0" cy="0"/>
        </a:xfrm>
      </p:grpSpPr>
      <p:sp>
        <p:nvSpPr>
          <p:cNvPr id="446" name="Google Shape;446;p89"/>
          <p:cNvSpPr txBox="1">
            <a:spLocks noGrp="1"/>
          </p:cNvSpPr>
          <p:nvPr>
            <p:ph type="title"/>
          </p:nvPr>
        </p:nvSpPr>
        <p:spPr>
          <a:xfrm>
            <a:off x="1124096" y="730251"/>
            <a:ext cx="22620545" cy="1861600"/>
          </a:xfrm>
          <a:prstGeom prst="rect">
            <a:avLst/>
          </a:prstGeom>
          <a:noFill/>
          <a:ln>
            <a:noFill/>
          </a:ln>
        </p:spPr>
        <p:txBody>
          <a:bodyPr spcFirstLastPara="1" wrap="square" lIns="68575" tIns="68575" rIns="68575" bIns="0" anchor="ctr" anchorCtr="0">
            <a:noAutofit/>
          </a:bodyPr>
          <a:lstStyle>
            <a:lvl1pPr lvl="0" algn="l">
              <a:lnSpc>
                <a:spcPct val="90000"/>
              </a:lnSpc>
              <a:spcBef>
                <a:spcPts val="0"/>
              </a:spcBef>
              <a:spcAft>
                <a:spcPts val="0"/>
              </a:spcAft>
              <a:buClr>
                <a:schemeClr val="accent4"/>
              </a:buClr>
              <a:buSzPts val="3700"/>
              <a:buFont typeface="Georgia"/>
              <a:buNone/>
              <a:defRPr sz="9867">
                <a:solidFill>
                  <a:schemeClr val="accent4"/>
                </a:solidFill>
              </a:defRPr>
            </a:lvl1pPr>
            <a:lvl2pPr lvl="1" algn="l">
              <a:lnSpc>
                <a:spcPct val="100000"/>
              </a:lnSpc>
              <a:spcBef>
                <a:spcPts val="0"/>
              </a:spcBef>
              <a:spcAft>
                <a:spcPts val="0"/>
              </a:spcAft>
              <a:buSzPts val="500"/>
              <a:buNone/>
              <a:defRPr/>
            </a:lvl2pPr>
            <a:lvl3pPr lvl="2" algn="l">
              <a:lnSpc>
                <a:spcPct val="100000"/>
              </a:lnSpc>
              <a:spcBef>
                <a:spcPts val="0"/>
              </a:spcBef>
              <a:spcAft>
                <a:spcPts val="0"/>
              </a:spcAft>
              <a:buSzPts val="500"/>
              <a:buNone/>
              <a:defRPr/>
            </a:lvl3pPr>
            <a:lvl4pPr lvl="3" algn="l">
              <a:lnSpc>
                <a:spcPct val="100000"/>
              </a:lnSpc>
              <a:spcBef>
                <a:spcPts val="0"/>
              </a:spcBef>
              <a:spcAft>
                <a:spcPts val="0"/>
              </a:spcAft>
              <a:buSzPts val="500"/>
              <a:buNone/>
              <a:defRPr/>
            </a:lvl4pPr>
            <a:lvl5pPr lvl="4" algn="l">
              <a:lnSpc>
                <a:spcPct val="100000"/>
              </a:lnSpc>
              <a:spcBef>
                <a:spcPts val="0"/>
              </a:spcBef>
              <a:spcAft>
                <a:spcPts val="0"/>
              </a:spcAft>
              <a:buSzPts val="500"/>
              <a:buNone/>
              <a:defRPr/>
            </a:lvl5pPr>
            <a:lvl6pPr lvl="5" algn="l">
              <a:lnSpc>
                <a:spcPct val="100000"/>
              </a:lnSpc>
              <a:spcBef>
                <a:spcPts val="0"/>
              </a:spcBef>
              <a:spcAft>
                <a:spcPts val="0"/>
              </a:spcAft>
              <a:buSzPts val="500"/>
              <a:buNone/>
              <a:defRPr/>
            </a:lvl6pPr>
            <a:lvl7pPr lvl="6" algn="l">
              <a:lnSpc>
                <a:spcPct val="100000"/>
              </a:lnSpc>
              <a:spcBef>
                <a:spcPts val="0"/>
              </a:spcBef>
              <a:spcAft>
                <a:spcPts val="0"/>
              </a:spcAft>
              <a:buSzPts val="500"/>
              <a:buNone/>
              <a:defRPr/>
            </a:lvl7pPr>
            <a:lvl8pPr lvl="7" algn="l">
              <a:lnSpc>
                <a:spcPct val="100000"/>
              </a:lnSpc>
              <a:spcBef>
                <a:spcPts val="0"/>
              </a:spcBef>
              <a:spcAft>
                <a:spcPts val="0"/>
              </a:spcAft>
              <a:buSzPts val="500"/>
              <a:buNone/>
              <a:defRPr/>
            </a:lvl8pPr>
            <a:lvl9pPr lvl="8" algn="l">
              <a:lnSpc>
                <a:spcPct val="100000"/>
              </a:lnSpc>
              <a:spcBef>
                <a:spcPts val="0"/>
              </a:spcBef>
              <a:spcAft>
                <a:spcPts val="0"/>
              </a:spcAft>
              <a:buSzPts val="500"/>
              <a:buNone/>
              <a:defRPr/>
            </a:lvl9pPr>
          </a:lstStyle>
          <a:p>
            <a:endParaRPr/>
          </a:p>
        </p:txBody>
      </p:sp>
      <p:sp>
        <p:nvSpPr>
          <p:cNvPr id="447" name="Google Shape;447;p89"/>
          <p:cNvSpPr txBox="1">
            <a:spLocks noGrp="1"/>
          </p:cNvSpPr>
          <p:nvPr>
            <p:ph type="body" idx="1"/>
          </p:nvPr>
        </p:nvSpPr>
        <p:spPr>
          <a:xfrm>
            <a:off x="1124096" y="2592165"/>
            <a:ext cx="22627746" cy="1149600"/>
          </a:xfrm>
          <a:prstGeom prst="rect">
            <a:avLst/>
          </a:prstGeom>
          <a:noFill/>
          <a:ln>
            <a:noFill/>
          </a:ln>
        </p:spPr>
        <p:txBody>
          <a:bodyPr spcFirstLastPara="1" wrap="square" lIns="68575" tIns="34275" rIns="68575" bIns="34275" anchor="t" anchorCtr="0">
            <a:noAutofit/>
          </a:bodyPr>
          <a:lstStyle>
            <a:lvl1pPr marL="1219215" lvl="0" indent="-609608" algn="l">
              <a:lnSpc>
                <a:spcPct val="90000"/>
              </a:lnSpc>
              <a:spcBef>
                <a:spcPts val="1867"/>
              </a:spcBef>
              <a:spcAft>
                <a:spcPts val="0"/>
              </a:spcAft>
              <a:buClr>
                <a:srgbClr val="8C7145"/>
              </a:buClr>
              <a:buSzPts val="1500"/>
              <a:buNone/>
              <a:defRPr sz="4000" b="0" cap="none">
                <a:solidFill>
                  <a:srgbClr val="8C7145"/>
                </a:solidFill>
              </a:defRPr>
            </a:lvl1pPr>
            <a:lvl2pPr marL="2438430" lvl="1" indent="-609608" algn="l">
              <a:lnSpc>
                <a:spcPct val="90000"/>
              </a:lnSpc>
              <a:spcBef>
                <a:spcPts val="1067"/>
              </a:spcBef>
              <a:spcAft>
                <a:spcPts val="0"/>
              </a:spcAft>
              <a:buClr>
                <a:schemeClr val="accent5"/>
              </a:buClr>
              <a:buSzPts val="1800"/>
              <a:buNone/>
              <a:defRPr>
                <a:solidFill>
                  <a:schemeClr val="accent5"/>
                </a:solidFill>
              </a:defRPr>
            </a:lvl2pPr>
            <a:lvl3pPr marL="3657646" lvl="2" indent="-609608" algn="l">
              <a:lnSpc>
                <a:spcPct val="90000"/>
              </a:lnSpc>
              <a:spcBef>
                <a:spcPts val="1067"/>
              </a:spcBef>
              <a:spcAft>
                <a:spcPts val="0"/>
              </a:spcAft>
              <a:buClr>
                <a:schemeClr val="accent5"/>
              </a:buClr>
              <a:buSzPts val="1500"/>
              <a:buNone/>
              <a:defRPr>
                <a:solidFill>
                  <a:schemeClr val="accent5"/>
                </a:solidFill>
              </a:defRPr>
            </a:lvl3pPr>
            <a:lvl4pPr marL="4876861" lvl="3" indent="-609608" algn="l">
              <a:lnSpc>
                <a:spcPct val="90000"/>
              </a:lnSpc>
              <a:spcBef>
                <a:spcPts val="1067"/>
              </a:spcBef>
              <a:spcAft>
                <a:spcPts val="0"/>
              </a:spcAft>
              <a:buClr>
                <a:schemeClr val="accent5"/>
              </a:buClr>
              <a:buSzPts val="1300"/>
              <a:buNone/>
              <a:defRPr>
                <a:solidFill>
                  <a:schemeClr val="accent5"/>
                </a:solidFill>
              </a:defRPr>
            </a:lvl4pPr>
            <a:lvl5pPr marL="6096076" lvl="4" indent="-609608" algn="l">
              <a:lnSpc>
                <a:spcPct val="90000"/>
              </a:lnSpc>
              <a:spcBef>
                <a:spcPts val="1067"/>
              </a:spcBef>
              <a:spcAft>
                <a:spcPts val="0"/>
              </a:spcAft>
              <a:buClr>
                <a:schemeClr val="accent5"/>
              </a:buClr>
              <a:buSzPts val="1300"/>
              <a:buNone/>
              <a:defRPr>
                <a:solidFill>
                  <a:schemeClr val="accent5"/>
                </a:solidFill>
              </a:defRPr>
            </a:lvl5pPr>
            <a:lvl6pPr marL="7315291" lvl="5" indent="-829744" algn="l">
              <a:lnSpc>
                <a:spcPct val="90000"/>
              </a:lnSpc>
              <a:spcBef>
                <a:spcPts val="1067"/>
              </a:spcBef>
              <a:spcAft>
                <a:spcPts val="0"/>
              </a:spcAft>
              <a:buClr>
                <a:schemeClr val="dk1"/>
              </a:buClr>
              <a:buSzPts val="1300"/>
              <a:buChar char="•"/>
              <a:defRPr/>
            </a:lvl6pPr>
            <a:lvl7pPr marL="8534507" lvl="6" indent="-829744" algn="l">
              <a:lnSpc>
                <a:spcPct val="90000"/>
              </a:lnSpc>
              <a:spcBef>
                <a:spcPts val="1067"/>
              </a:spcBef>
              <a:spcAft>
                <a:spcPts val="0"/>
              </a:spcAft>
              <a:buClr>
                <a:schemeClr val="dk1"/>
              </a:buClr>
              <a:buSzPts val="1300"/>
              <a:buChar char="•"/>
              <a:defRPr/>
            </a:lvl7pPr>
            <a:lvl8pPr marL="9753722" lvl="7" indent="-829744" algn="l">
              <a:lnSpc>
                <a:spcPct val="90000"/>
              </a:lnSpc>
              <a:spcBef>
                <a:spcPts val="1067"/>
              </a:spcBef>
              <a:spcAft>
                <a:spcPts val="0"/>
              </a:spcAft>
              <a:buClr>
                <a:schemeClr val="dk1"/>
              </a:buClr>
              <a:buSzPts val="1300"/>
              <a:buChar char="•"/>
              <a:defRPr/>
            </a:lvl8pPr>
            <a:lvl9pPr marL="10972937" lvl="8" indent="-829744" algn="l">
              <a:lnSpc>
                <a:spcPct val="90000"/>
              </a:lnSpc>
              <a:spcBef>
                <a:spcPts val="1067"/>
              </a:spcBef>
              <a:spcAft>
                <a:spcPts val="0"/>
              </a:spcAft>
              <a:buClr>
                <a:schemeClr val="dk1"/>
              </a:buClr>
              <a:buSzPts val="1300"/>
              <a:buChar char="•"/>
              <a:defRPr/>
            </a:lvl9pPr>
          </a:lstStyle>
          <a:p>
            <a:endParaRPr/>
          </a:p>
        </p:txBody>
      </p:sp>
      <p:sp>
        <p:nvSpPr>
          <p:cNvPr id="448" name="Google Shape;448;p89"/>
          <p:cNvSpPr txBox="1">
            <a:spLocks noGrp="1"/>
          </p:cNvSpPr>
          <p:nvPr>
            <p:ph type="body" idx="2"/>
          </p:nvPr>
        </p:nvSpPr>
        <p:spPr>
          <a:xfrm>
            <a:off x="1137908" y="4316616"/>
            <a:ext cx="2913179" cy="1287200"/>
          </a:xfrm>
          <a:prstGeom prst="rect">
            <a:avLst/>
          </a:prstGeom>
          <a:noFill/>
          <a:ln>
            <a:noFill/>
          </a:ln>
        </p:spPr>
        <p:txBody>
          <a:bodyPr spcFirstLastPara="1" wrap="square" lIns="68575" tIns="34275" rIns="68575" bIns="34275" anchor="t" anchorCtr="0">
            <a:noAutofit/>
          </a:bodyPr>
          <a:lstStyle>
            <a:lvl1pPr marL="1219215" lvl="0" indent="-609608" algn="l">
              <a:lnSpc>
                <a:spcPct val="90000"/>
              </a:lnSpc>
              <a:spcBef>
                <a:spcPts val="1867"/>
              </a:spcBef>
              <a:spcAft>
                <a:spcPts val="0"/>
              </a:spcAft>
              <a:buClr>
                <a:srgbClr val="5D4B2E"/>
              </a:buClr>
              <a:buSzPts val="700"/>
              <a:buNone/>
              <a:defRPr sz="1867" b="1" cap="none">
                <a:solidFill>
                  <a:srgbClr val="5D4B2E"/>
                </a:solidFill>
                <a:latin typeface="Arial"/>
                <a:ea typeface="Arial"/>
                <a:cs typeface="Arial"/>
                <a:sym typeface="Arial"/>
              </a:defRPr>
            </a:lvl1pPr>
            <a:lvl2pPr marL="2438430" lvl="1" indent="-609608" algn="l">
              <a:lnSpc>
                <a:spcPct val="90000"/>
              </a:lnSpc>
              <a:spcBef>
                <a:spcPts val="1067"/>
              </a:spcBef>
              <a:spcAft>
                <a:spcPts val="0"/>
              </a:spcAft>
              <a:buClr>
                <a:schemeClr val="accent5"/>
              </a:buClr>
              <a:buSzPts val="1800"/>
              <a:buNone/>
              <a:defRPr>
                <a:solidFill>
                  <a:schemeClr val="accent5"/>
                </a:solidFill>
              </a:defRPr>
            </a:lvl2pPr>
            <a:lvl3pPr marL="3657646" lvl="2" indent="-609608" algn="l">
              <a:lnSpc>
                <a:spcPct val="90000"/>
              </a:lnSpc>
              <a:spcBef>
                <a:spcPts val="1067"/>
              </a:spcBef>
              <a:spcAft>
                <a:spcPts val="0"/>
              </a:spcAft>
              <a:buClr>
                <a:schemeClr val="accent5"/>
              </a:buClr>
              <a:buSzPts val="1500"/>
              <a:buNone/>
              <a:defRPr>
                <a:solidFill>
                  <a:schemeClr val="accent5"/>
                </a:solidFill>
              </a:defRPr>
            </a:lvl3pPr>
            <a:lvl4pPr marL="4876861" lvl="3" indent="-609608" algn="l">
              <a:lnSpc>
                <a:spcPct val="90000"/>
              </a:lnSpc>
              <a:spcBef>
                <a:spcPts val="1067"/>
              </a:spcBef>
              <a:spcAft>
                <a:spcPts val="0"/>
              </a:spcAft>
              <a:buClr>
                <a:schemeClr val="accent5"/>
              </a:buClr>
              <a:buSzPts val="1300"/>
              <a:buNone/>
              <a:defRPr>
                <a:solidFill>
                  <a:schemeClr val="accent5"/>
                </a:solidFill>
              </a:defRPr>
            </a:lvl4pPr>
            <a:lvl5pPr marL="6096076" lvl="4" indent="-609608" algn="l">
              <a:lnSpc>
                <a:spcPct val="90000"/>
              </a:lnSpc>
              <a:spcBef>
                <a:spcPts val="1067"/>
              </a:spcBef>
              <a:spcAft>
                <a:spcPts val="0"/>
              </a:spcAft>
              <a:buClr>
                <a:schemeClr val="accent5"/>
              </a:buClr>
              <a:buSzPts val="1300"/>
              <a:buNone/>
              <a:defRPr>
                <a:solidFill>
                  <a:schemeClr val="accent5"/>
                </a:solidFill>
              </a:defRPr>
            </a:lvl5pPr>
            <a:lvl6pPr marL="7315291" lvl="5" indent="-829744" algn="l">
              <a:lnSpc>
                <a:spcPct val="90000"/>
              </a:lnSpc>
              <a:spcBef>
                <a:spcPts val="1067"/>
              </a:spcBef>
              <a:spcAft>
                <a:spcPts val="0"/>
              </a:spcAft>
              <a:buClr>
                <a:schemeClr val="dk1"/>
              </a:buClr>
              <a:buSzPts val="1300"/>
              <a:buChar char="•"/>
              <a:defRPr/>
            </a:lvl6pPr>
            <a:lvl7pPr marL="8534507" lvl="6" indent="-829744" algn="l">
              <a:lnSpc>
                <a:spcPct val="90000"/>
              </a:lnSpc>
              <a:spcBef>
                <a:spcPts val="1067"/>
              </a:spcBef>
              <a:spcAft>
                <a:spcPts val="0"/>
              </a:spcAft>
              <a:buClr>
                <a:schemeClr val="dk1"/>
              </a:buClr>
              <a:buSzPts val="1300"/>
              <a:buChar char="•"/>
              <a:defRPr/>
            </a:lvl7pPr>
            <a:lvl8pPr marL="9753722" lvl="7" indent="-829744" algn="l">
              <a:lnSpc>
                <a:spcPct val="90000"/>
              </a:lnSpc>
              <a:spcBef>
                <a:spcPts val="1067"/>
              </a:spcBef>
              <a:spcAft>
                <a:spcPts val="0"/>
              </a:spcAft>
              <a:buClr>
                <a:schemeClr val="dk1"/>
              </a:buClr>
              <a:buSzPts val="1300"/>
              <a:buChar char="•"/>
              <a:defRPr/>
            </a:lvl8pPr>
            <a:lvl9pPr marL="10972937" lvl="8" indent="-829744" algn="l">
              <a:lnSpc>
                <a:spcPct val="90000"/>
              </a:lnSpc>
              <a:spcBef>
                <a:spcPts val="1067"/>
              </a:spcBef>
              <a:spcAft>
                <a:spcPts val="0"/>
              </a:spcAft>
              <a:buClr>
                <a:schemeClr val="dk1"/>
              </a:buClr>
              <a:buSzPts val="1300"/>
              <a:buChar char="•"/>
              <a:defRPr/>
            </a:lvl9pPr>
          </a:lstStyle>
          <a:p>
            <a:endParaRPr/>
          </a:p>
        </p:txBody>
      </p:sp>
      <p:sp>
        <p:nvSpPr>
          <p:cNvPr id="449" name="Google Shape;449;p89"/>
          <p:cNvSpPr txBox="1">
            <a:spLocks noGrp="1"/>
          </p:cNvSpPr>
          <p:nvPr>
            <p:ph type="body" idx="3"/>
          </p:nvPr>
        </p:nvSpPr>
        <p:spPr>
          <a:xfrm>
            <a:off x="4420160" y="4316616"/>
            <a:ext cx="2913179" cy="1287200"/>
          </a:xfrm>
          <a:prstGeom prst="rect">
            <a:avLst/>
          </a:prstGeom>
          <a:noFill/>
          <a:ln>
            <a:noFill/>
          </a:ln>
        </p:spPr>
        <p:txBody>
          <a:bodyPr spcFirstLastPara="1" wrap="square" lIns="68575" tIns="34275" rIns="68575" bIns="34275" anchor="t" anchorCtr="0">
            <a:noAutofit/>
          </a:bodyPr>
          <a:lstStyle>
            <a:lvl1pPr marL="1219215" lvl="0" indent="-609608" algn="l">
              <a:lnSpc>
                <a:spcPct val="90000"/>
              </a:lnSpc>
              <a:spcBef>
                <a:spcPts val="1867"/>
              </a:spcBef>
              <a:spcAft>
                <a:spcPts val="0"/>
              </a:spcAft>
              <a:buClr>
                <a:srgbClr val="5D4B2E"/>
              </a:buClr>
              <a:buSzPts val="700"/>
              <a:buNone/>
              <a:defRPr sz="1867" b="1" cap="none">
                <a:solidFill>
                  <a:srgbClr val="5D4B2E"/>
                </a:solidFill>
                <a:latin typeface="Arial"/>
                <a:ea typeface="Arial"/>
                <a:cs typeface="Arial"/>
                <a:sym typeface="Arial"/>
              </a:defRPr>
            </a:lvl1pPr>
            <a:lvl2pPr marL="2438430" lvl="1" indent="-609608" algn="l">
              <a:lnSpc>
                <a:spcPct val="90000"/>
              </a:lnSpc>
              <a:spcBef>
                <a:spcPts val="1067"/>
              </a:spcBef>
              <a:spcAft>
                <a:spcPts val="0"/>
              </a:spcAft>
              <a:buClr>
                <a:schemeClr val="accent5"/>
              </a:buClr>
              <a:buSzPts val="1800"/>
              <a:buNone/>
              <a:defRPr>
                <a:solidFill>
                  <a:schemeClr val="accent5"/>
                </a:solidFill>
              </a:defRPr>
            </a:lvl2pPr>
            <a:lvl3pPr marL="3657646" lvl="2" indent="-609608" algn="l">
              <a:lnSpc>
                <a:spcPct val="90000"/>
              </a:lnSpc>
              <a:spcBef>
                <a:spcPts val="1067"/>
              </a:spcBef>
              <a:spcAft>
                <a:spcPts val="0"/>
              </a:spcAft>
              <a:buClr>
                <a:schemeClr val="accent5"/>
              </a:buClr>
              <a:buSzPts val="1500"/>
              <a:buNone/>
              <a:defRPr>
                <a:solidFill>
                  <a:schemeClr val="accent5"/>
                </a:solidFill>
              </a:defRPr>
            </a:lvl3pPr>
            <a:lvl4pPr marL="4876861" lvl="3" indent="-609608" algn="l">
              <a:lnSpc>
                <a:spcPct val="90000"/>
              </a:lnSpc>
              <a:spcBef>
                <a:spcPts val="1067"/>
              </a:spcBef>
              <a:spcAft>
                <a:spcPts val="0"/>
              </a:spcAft>
              <a:buClr>
                <a:schemeClr val="accent5"/>
              </a:buClr>
              <a:buSzPts val="1300"/>
              <a:buNone/>
              <a:defRPr>
                <a:solidFill>
                  <a:schemeClr val="accent5"/>
                </a:solidFill>
              </a:defRPr>
            </a:lvl4pPr>
            <a:lvl5pPr marL="6096076" lvl="4" indent="-609608" algn="l">
              <a:lnSpc>
                <a:spcPct val="90000"/>
              </a:lnSpc>
              <a:spcBef>
                <a:spcPts val="1067"/>
              </a:spcBef>
              <a:spcAft>
                <a:spcPts val="0"/>
              </a:spcAft>
              <a:buClr>
                <a:schemeClr val="accent5"/>
              </a:buClr>
              <a:buSzPts val="1300"/>
              <a:buNone/>
              <a:defRPr>
                <a:solidFill>
                  <a:schemeClr val="accent5"/>
                </a:solidFill>
              </a:defRPr>
            </a:lvl5pPr>
            <a:lvl6pPr marL="7315291" lvl="5" indent="-829744" algn="l">
              <a:lnSpc>
                <a:spcPct val="90000"/>
              </a:lnSpc>
              <a:spcBef>
                <a:spcPts val="1067"/>
              </a:spcBef>
              <a:spcAft>
                <a:spcPts val="0"/>
              </a:spcAft>
              <a:buClr>
                <a:schemeClr val="dk1"/>
              </a:buClr>
              <a:buSzPts val="1300"/>
              <a:buChar char="•"/>
              <a:defRPr/>
            </a:lvl6pPr>
            <a:lvl7pPr marL="8534507" lvl="6" indent="-829744" algn="l">
              <a:lnSpc>
                <a:spcPct val="90000"/>
              </a:lnSpc>
              <a:spcBef>
                <a:spcPts val="1067"/>
              </a:spcBef>
              <a:spcAft>
                <a:spcPts val="0"/>
              </a:spcAft>
              <a:buClr>
                <a:schemeClr val="dk1"/>
              </a:buClr>
              <a:buSzPts val="1300"/>
              <a:buChar char="•"/>
              <a:defRPr/>
            </a:lvl7pPr>
            <a:lvl8pPr marL="9753722" lvl="7" indent="-829744" algn="l">
              <a:lnSpc>
                <a:spcPct val="90000"/>
              </a:lnSpc>
              <a:spcBef>
                <a:spcPts val="1067"/>
              </a:spcBef>
              <a:spcAft>
                <a:spcPts val="0"/>
              </a:spcAft>
              <a:buClr>
                <a:schemeClr val="dk1"/>
              </a:buClr>
              <a:buSzPts val="1300"/>
              <a:buChar char="•"/>
              <a:defRPr/>
            </a:lvl8pPr>
            <a:lvl9pPr marL="10972937" lvl="8" indent="-829744" algn="l">
              <a:lnSpc>
                <a:spcPct val="90000"/>
              </a:lnSpc>
              <a:spcBef>
                <a:spcPts val="1067"/>
              </a:spcBef>
              <a:spcAft>
                <a:spcPts val="0"/>
              </a:spcAft>
              <a:buClr>
                <a:schemeClr val="dk1"/>
              </a:buClr>
              <a:buSzPts val="1300"/>
              <a:buChar char="•"/>
              <a:defRPr/>
            </a:lvl9pPr>
          </a:lstStyle>
          <a:p>
            <a:endParaRPr/>
          </a:p>
        </p:txBody>
      </p:sp>
      <p:sp>
        <p:nvSpPr>
          <p:cNvPr id="450" name="Google Shape;450;p89"/>
          <p:cNvSpPr txBox="1">
            <a:spLocks noGrp="1"/>
          </p:cNvSpPr>
          <p:nvPr>
            <p:ph type="body" idx="4"/>
          </p:nvPr>
        </p:nvSpPr>
        <p:spPr>
          <a:xfrm>
            <a:off x="7702411" y="4316616"/>
            <a:ext cx="2913179" cy="1287200"/>
          </a:xfrm>
          <a:prstGeom prst="rect">
            <a:avLst/>
          </a:prstGeom>
          <a:noFill/>
          <a:ln>
            <a:noFill/>
          </a:ln>
        </p:spPr>
        <p:txBody>
          <a:bodyPr spcFirstLastPara="1" wrap="square" lIns="68575" tIns="34275" rIns="68575" bIns="34275" anchor="t" anchorCtr="0">
            <a:noAutofit/>
          </a:bodyPr>
          <a:lstStyle>
            <a:lvl1pPr marL="1219215" lvl="0" indent="-609608" algn="l">
              <a:lnSpc>
                <a:spcPct val="90000"/>
              </a:lnSpc>
              <a:spcBef>
                <a:spcPts val="1867"/>
              </a:spcBef>
              <a:spcAft>
                <a:spcPts val="0"/>
              </a:spcAft>
              <a:buClr>
                <a:srgbClr val="5D4B2E"/>
              </a:buClr>
              <a:buSzPts val="700"/>
              <a:buNone/>
              <a:defRPr sz="1867" b="1" cap="none">
                <a:solidFill>
                  <a:srgbClr val="5D4B2E"/>
                </a:solidFill>
                <a:latin typeface="Arial"/>
                <a:ea typeface="Arial"/>
                <a:cs typeface="Arial"/>
                <a:sym typeface="Arial"/>
              </a:defRPr>
            </a:lvl1pPr>
            <a:lvl2pPr marL="2438430" lvl="1" indent="-609608" algn="l">
              <a:lnSpc>
                <a:spcPct val="90000"/>
              </a:lnSpc>
              <a:spcBef>
                <a:spcPts val="1067"/>
              </a:spcBef>
              <a:spcAft>
                <a:spcPts val="0"/>
              </a:spcAft>
              <a:buClr>
                <a:schemeClr val="accent5"/>
              </a:buClr>
              <a:buSzPts val="1800"/>
              <a:buNone/>
              <a:defRPr>
                <a:solidFill>
                  <a:schemeClr val="accent5"/>
                </a:solidFill>
              </a:defRPr>
            </a:lvl2pPr>
            <a:lvl3pPr marL="3657646" lvl="2" indent="-609608" algn="l">
              <a:lnSpc>
                <a:spcPct val="90000"/>
              </a:lnSpc>
              <a:spcBef>
                <a:spcPts val="1067"/>
              </a:spcBef>
              <a:spcAft>
                <a:spcPts val="0"/>
              </a:spcAft>
              <a:buClr>
                <a:schemeClr val="accent5"/>
              </a:buClr>
              <a:buSzPts val="1500"/>
              <a:buNone/>
              <a:defRPr>
                <a:solidFill>
                  <a:schemeClr val="accent5"/>
                </a:solidFill>
              </a:defRPr>
            </a:lvl3pPr>
            <a:lvl4pPr marL="4876861" lvl="3" indent="-609608" algn="l">
              <a:lnSpc>
                <a:spcPct val="90000"/>
              </a:lnSpc>
              <a:spcBef>
                <a:spcPts val="1067"/>
              </a:spcBef>
              <a:spcAft>
                <a:spcPts val="0"/>
              </a:spcAft>
              <a:buClr>
                <a:schemeClr val="accent5"/>
              </a:buClr>
              <a:buSzPts val="1300"/>
              <a:buNone/>
              <a:defRPr>
                <a:solidFill>
                  <a:schemeClr val="accent5"/>
                </a:solidFill>
              </a:defRPr>
            </a:lvl4pPr>
            <a:lvl5pPr marL="6096076" lvl="4" indent="-609608" algn="l">
              <a:lnSpc>
                <a:spcPct val="90000"/>
              </a:lnSpc>
              <a:spcBef>
                <a:spcPts val="1067"/>
              </a:spcBef>
              <a:spcAft>
                <a:spcPts val="0"/>
              </a:spcAft>
              <a:buClr>
                <a:schemeClr val="accent5"/>
              </a:buClr>
              <a:buSzPts val="1300"/>
              <a:buNone/>
              <a:defRPr>
                <a:solidFill>
                  <a:schemeClr val="accent5"/>
                </a:solidFill>
              </a:defRPr>
            </a:lvl5pPr>
            <a:lvl6pPr marL="7315291" lvl="5" indent="-829744" algn="l">
              <a:lnSpc>
                <a:spcPct val="90000"/>
              </a:lnSpc>
              <a:spcBef>
                <a:spcPts val="1067"/>
              </a:spcBef>
              <a:spcAft>
                <a:spcPts val="0"/>
              </a:spcAft>
              <a:buClr>
                <a:schemeClr val="dk1"/>
              </a:buClr>
              <a:buSzPts val="1300"/>
              <a:buChar char="•"/>
              <a:defRPr/>
            </a:lvl6pPr>
            <a:lvl7pPr marL="8534507" lvl="6" indent="-829744" algn="l">
              <a:lnSpc>
                <a:spcPct val="90000"/>
              </a:lnSpc>
              <a:spcBef>
                <a:spcPts val="1067"/>
              </a:spcBef>
              <a:spcAft>
                <a:spcPts val="0"/>
              </a:spcAft>
              <a:buClr>
                <a:schemeClr val="dk1"/>
              </a:buClr>
              <a:buSzPts val="1300"/>
              <a:buChar char="•"/>
              <a:defRPr/>
            </a:lvl7pPr>
            <a:lvl8pPr marL="9753722" lvl="7" indent="-829744" algn="l">
              <a:lnSpc>
                <a:spcPct val="90000"/>
              </a:lnSpc>
              <a:spcBef>
                <a:spcPts val="1067"/>
              </a:spcBef>
              <a:spcAft>
                <a:spcPts val="0"/>
              </a:spcAft>
              <a:buClr>
                <a:schemeClr val="dk1"/>
              </a:buClr>
              <a:buSzPts val="1300"/>
              <a:buChar char="•"/>
              <a:defRPr/>
            </a:lvl8pPr>
            <a:lvl9pPr marL="10972937" lvl="8" indent="-829744" algn="l">
              <a:lnSpc>
                <a:spcPct val="90000"/>
              </a:lnSpc>
              <a:spcBef>
                <a:spcPts val="1067"/>
              </a:spcBef>
              <a:spcAft>
                <a:spcPts val="0"/>
              </a:spcAft>
              <a:buClr>
                <a:schemeClr val="dk1"/>
              </a:buClr>
              <a:buSzPts val="1300"/>
              <a:buChar char="•"/>
              <a:defRPr/>
            </a:lvl9pPr>
          </a:lstStyle>
          <a:p>
            <a:endParaRPr/>
          </a:p>
        </p:txBody>
      </p:sp>
      <p:sp>
        <p:nvSpPr>
          <p:cNvPr id="451" name="Google Shape;451;p89"/>
          <p:cNvSpPr txBox="1">
            <a:spLocks noGrp="1"/>
          </p:cNvSpPr>
          <p:nvPr>
            <p:ph type="body" idx="5"/>
          </p:nvPr>
        </p:nvSpPr>
        <p:spPr>
          <a:xfrm>
            <a:off x="10984662" y="4316616"/>
            <a:ext cx="2913179" cy="1287200"/>
          </a:xfrm>
          <a:prstGeom prst="rect">
            <a:avLst/>
          </a:prstGeom>
          <a:noFill/>
          <a:ln>
            <a:noFill/>
          </a:ln>
        </p:spPr>
        <p:txBody>
          <a:bodyPr spcFirstLastPara="1" wrap="square" lIns="68575" tIns="34275" rIns="68575" bIns="34275" anchor="t" anchorCtr="0">
            <a:noAutofit/>
          </a:bodyPr>
          <a:lstStyle>
            <a:lvl1pPr marL="1219215" lvl="0" indent="-609608" algn="l">
              <a:lnSpc>
                <a:spcPct val="90000"/>
              </a:lnSpc>
              <a:spcBef>
                <a:spcPts val="1867"/>
              </a:spcBef>
              <a:spcAft>
                <a:spcPts val="0"/>
              </a:spcAft>
              <a:buClr>
                <a:srgbClr val="5D4B2E"/>
              </a:buClr>
              <a:buSzPts val="700"/>
              <a:buNone/>
              <a:defRPr sz="1867" b="1" cap="none">
                <a:solidFill>
                  <a:srgbClr val="5D4B2E"/>
                </a:solidFill>
                <a:latin typeface="Arial"/>
                <a:ea typeface="Arial"/>
                <a:cs typeface="Arial"/>
                <a:sym typeface="Arial"/>
              </a:defRPr>
            </a:lvl1pPr>
            <a:lvl2pPr marL="2438430" lvl="1" indent="-609608" algn="l">
              <a:lnSpc>
                <a:spcPct val="90000"/>
              </a:lnSpc>
              <a:spcBef>
                <a:spcPts val="1067"/>
              </a:spcBef>
              <a:spcAft>
                <a:spcPts val="0"/>
              </a:spcAft>
              <a:buClr>
                <a:schemeClr val="accent5"/>
              </a:buClr>
              <a:buSzPts val="1800"/>
              <a:buNone/>
              <a:defRPr>
                <a:solidFill>
                  <a:schemeClr val="accent5"/>
                </a:solidFill>
              </a:defRPr>
            </a:lvl2pPr>
            <a:lvl3pPr marL="3657646" lvl="2" indent="-609608" algn="l">
              <a:lnSpc>
                <a:spcPct val="90000"/>
              </a:lnSpc>
              <a:spcBef>
                <a:spcPts val="1067"/>
              </a:spcBef>
              <a:spcAft>
                <a:spcPts val="0"/>
              </a:spcAft>
              <a:buClr>
                <a:schemeClr val="accent5"/>
              </a:buClr>
              <a:buSzPts val="1500"/>
              <a:buNone/>
              <a:defRPr>
                <a:solidFill>
                  <a:schemeClr val="accent5"/>
                </a:solidFill>
              </a:defRPr>
            </a:lvl3pPr>
            <a:lvl4pPr marL="4876861" lvl="3" indent="-609608" algn="l">
              <a:lnSpc>
                <a:spcPct val="90000"/>
              </a:lnSpc>
              <a:spcBef>
                <a:spcPts val="1067"/>
              </a:spcBef>
              <a:spcAft>
                <a:spcPts val="0"/>
              </a:spcAft>
              <a:buClr>
                <a:schemeClr val="accent5"/>
              </a:buClr>
              <a:buSzPts val="1300"/>
              <a:buNone/>
              <a:defRPr>
                <a:solidFill>
                  <a:schemeClr val="accent5"/>
                </a:solidFill>
              </a:defRPr>
            </a:lvl4pPr>
            <a:lvl5pPr marL="6096076" lvl="4" indent="-609608" algn="l">
              <a:lnSpc>
                <a:spcPct val="90000"/>
              </a:lnSpc>
              <a:spcBef>
                <a:spcPts val="1067"/>
              </a:spcBef>
              <a:spcAft>
                <a:spcPts val="0"/>
              </a:spcAft>
              <a:buClr>
                <a:schemeClr val="accent5"/>
              </a:buClr>
              <a:buSzPts val="1300"/>
              <a:buNone/>
              <a:defRPr>
                <a:solidFill>
                  <a:schemeClr val="accent5"/>
                </a:solidFill>
              </a:defRPr>
            </a:lvl5pPr>
            <a:lvl6pPr marL="7315291" lvl="5" indent="-829744" algn="l">
              <a:lnSpc>
                <a:spcPct val="90000"/>
              </a:lnSpc>
              <a:spcBef>
                <a:spcPts val="1067"/>
              </a:spcBef>
              <a:spcAft>
                <a:spcPts val="0"/>
              </a:spcAft>
              <a:buClr>
                <a:schemeClr val="dk1"/>
              </a:buClr>
              <a:buSzPts val="1300"/>
              <a:buChar char="•"/>
              <a:defRPr/>
            </a:lvl6pPr>
            <a:lvl7pPr marL="8534507" lvl="6" indent="-829744" algn="l">
              <a:lnSpc>
                <a:spcPct val="90000"/>
              </a:lnSpc>
              <a:spcBef>
                <a:spcPts val="1067"/>
              </a:spcBef>
              <a:spcAft>
                <a:spcPts val="0"/>
              </a:spcAft>
              <a:buClr>
                <a:schemeClr val="dk1"/>
              </a:buClr>
              <a:buSzPts val="1300"/>
              <a:buChar char="•"/>
              <a:defRPr/>
            </a:lvl7pPr>
            <a:lvl8pPr marL="9753722" lvl="7" indent="-829744" algn="l">
              <a:lnSpc>
                <a:spcPct val="90000"/>
              </a:lnSpc>
              <a:spcBef>
                <a:spcPts val="1067"/>
              </a:spcBef>
              <a:spcAft>
                <a:spcPts val="0"/>
              </a:spcAft>
              <a:buClr>
                <a:schemeClr val="dk1"/>
              </a:buClr>
              <a:buSzPts val="1300"/>
              <a:buChar char="•"/>
              <a:defRPr/>
            </a:lvl8pPr>
            <a:lvl9pPr marL="10972937" lvl="8" indent="-829744" algn="l">
              <a:lnSpc>
                <a:spcPct val="90000"/>
              </a:lnSpc>
              <a:spcBef>
                <a:spcPts val="1067"/>
              </a:spcBef>
              <a:spcAft>
                <a:spcPts val="0"/>
              </a:spcAft>
              <a:buClr>
                <a:schemeClr val="dk1"/>
              </a:buClr>
              <a:buSzPts val="1300"/>
              <a:buChar char="•"/>
              <a:defRPr/>
            </a:lvl9pPr>
          </a:lstStyle>
          <a:p>
            <a:endParaRPr/>
          </a:p>
        </p:txBody>
      </p:sp>
      <p:sp>
        <p:nvSpPr>
          <p:cNvPr id="452" name="Google Shape;452;p89"/>
          <p:cNvSpPr txBox="1">
            <a:spLocks noGrp="1"/>
          </p:cNvSpPr>
          <p:nvPr>
            <p:ph type="body" idx="6"/>
          </p:nvPr>
        </p:nvSpPr>
        <p:spPr>
          <a:xfrm>
            <a:off x="14266914" y="4316616"/>
            <a:ext cx="2913179" cy="1287200"/>
          </a:xfrm>
          <a:prstGeom prst="rect">
            <a:avLst/>
          </a:prstGeom>
          <a:noFill/>
          <a:ln>
            <a:noFill/>
          </a:ln>
        </p:spPr>
        <p:txBody>
          <a:bodyPr spcFirstLastPara="1" wrap="square" lIns="68575" tIns="34275" rIns="68575" bIns="34275" anchor="t" anchorCtr="0">
            <a:noAutofit/>
          </a:bodyPr>
          <a:lstStyle>
            <a:lvl1pPr marL="1219215" lvl="0" indent="-609608" algn="l">
              <a:lnSpc>
                <a:spcPct val="90000"/>
              </a:lnSpc>
              <a:spcBef>
                <a:spcPts val="1867"/>
              </a:spcBef>
              <a:spcAft>
                <a:spcPts val="0"/>
              </a:spcAft>
              <a:buClr>
                <a:srgbClr val="5D4B2E"/>
              </a:buClr>
              <a:buSzPts val="700"/>
              <a:buNone/>
              <a:defRPr sz="1867" b="1" cap="none">
                <a:solidFill>
                  <a:srgbClr val="5D4B2E"/>
                </a:solidFill>
                <a:latin typeface="Arial"/>
                <a:ea typeface="Arial"/>
                <a:cs typeface="Arial"/>
                <a:sym typeface="Arial"/>
              </a:defRPr>
            </a:lvl1pPr>
            <a:lvl2pPr marL="2438430" lvl="1" indent="-609608" algn="l">
              <a:lnSpc>
                <a:spcPct val="90000"/>
              </a:lnSpc>
              <a:spcBef>
                <a:spcPts val="1067"/>
              </a:spcBef>
              <a:spcAft>
                <a:spcPts val="0"/>
              </a:spcAft>
              <a:buClr>
                <a:schemeClr val="accent5"/>
              </a:buClr>
              <a:buSzPts val="1800"/>
              <a:buNone/>
              <a:defRPr>
                <a:solidFill>
                  <a:schemeClr val="accent5"/>
                </a:solidFill>
              </a:defRPr>
            </a:lvl2pPr>
            <a:lvl3pPr marL="3657646" lvl="2" indent="-609608" algn="l">
              <a:lnSpc>
                <a:spcPct val="90000"/>
              </a:lnSpc>
              <a:spcBef>
                <a:spcPts val="1067"/>
              </a:spcBef>
              <a:spcAft>
                <a:spcPts val="0"/>
              </a:spcAft>
              <a:buClr>
                <a:schemeClr val="accent5"/>
              </a:buClr>
              <a:buSzPts val="1500"/>
              <a:buNone/>
              <a:defRPr>
                <a:solidFill>
                  <a:schemeClr val="accent5"/>
                </a:solidFill>
              </a:defRPr>
            </a:lvl3pPr>
            <a:lvl4pPr marL="4876861" lvl="3" indent="-609608" algn="l">
              <a:lnSpc>
                <a:spcPct val="90000"/>
              </a:lnSpc>
              <a:spcBef>
                <a:spcPts val="1067"/>
              </a:spcBef>
              <a:spcAft>
                <a:spcPts val="0"/>
              </a:spcAft>
              <a:buClr>
                <a:schemeClr val="accent5"/>
              </a:buClr>
              <a:buSzPts val="1300"/>
              <a:buNone/>
              <a:defRPr>
                <a:solidFill>
                  <a:schemeClr val="accent5"/>
                </a:solidFill>
              </a:defRPr>
            </a:lvl4pPr>
            <a:lvl5pPr marL="6096076" lvl="4" indent="-609608" algn="l">
              <a:lnSpc>
                <a:spcPct val="90000"/>
              </a:lnSpc>
              <a:spcBef>
                <a:spcPts val="1067"/>
              </a:spcBef>
              <a:spcAft>
                <a:spcPts val="0"/>
              </a:spcAft>
              <a:buClr>
                <a:schemeClr val="accent5"/>
              </a:buClr>
              <a:buSzPts val="1300"/>
              <a:buNone/>
              <a:defRPr>
                <a:solidFill>
                  <a:schemeClr val="accent5"/>
                </a:solidFill>
              </a:defRPr>
            </a:lvl5pPr>
            <a:lvl6pPr marL="7315291" lvl="5" indent="-829744" algn="l">
              <a:lnSpc>
                <a:spcPct val="90000"/>
              </a:lnSpc>
              <a:spcBef>
                <a:spcPts val="1067"/>
              </a:spcBef>
              <a:spcAft>
                <a:spcPts val="0"/>
              </a:spcAft>
              <a:buClr>
                <a:schemeClr val="dk1"/>
              </a:buClr>
              <a:buSzPts val="1300"/>
              <a:buChar char="•"/>
              <a:defRPr/>
            </a:lvl6pPr>
            <a:lvl7pPr marL="8534507" lvl="6" indent="-829744" algn="l">
              <a:lnSpc>
                <a:spcPct val="90000"/>
              </a:lnSpc>
              <a:spcBef>
                <a:spcPts val="1067"/>
              </a:spcBef>
              <a:spcAft>
                <a:spcPts val="0"/>
              </a:spcAft>
              <a:buClr>
                <a:schemeClr val="dk1"/>
              </a:buClr>
              <a:buSzPts val="1300"/>
              <a:buChar char="•"/>
              <a:defRPr/>
            </a:lvl7pPr>
            <a:lvl8pPr marL="9753722" lvl="7" indent="-829744" algn="l">
              <a:lnSpc>
                <a:spcPct val="90000"/>
              </a:lnSpc>
              <a:spcBef>
                <a:spcPts val="1067"/>
              </a:spcBef>
              <a:spcAft>
                <a:spcPts val="0"/>
              </a:spcAft>
              <a:buClr>
                <a:schemeClr val="dk1"/>
              </a:buClr>
              <a:buSzPts val="1300"/>
              <a:buChar char="•"/>
              <a:defRPr/>
            </a:lvl8pPr>
            <a:lvl9pPr marL="10972937" lvl="8" indent="-829744" algn="l">
              <a:lnSpc>
                <a:spcPct val="90000"/>
              </a:lnSpc>
              <a:spcBef>
                <a:spcPts val="1067"/>
              </a:spcBef>
              <a:spcAft>
                <a:spcPts val="0"/>
              </a:spcAft>
              <a:buClr>
                <a:schemeClr val="dk1"/>
              </a:buClr>
              <a:buSzPts val="1300"/>
              <a:buChar char="•"/>
              <a:defRPr/>
            </a:lvl9pPr>
          </a:lstStyle>
          <a:p>
            <a:endParaRPr/>
          </a:p>
        </p:txBody>
      </p:sp>
      <p:sp>
        <p:nvSpPr>
          <p:cNvPr id="453" name="Google Shape;453;p89"/>
          <p:cNvSpPr txBox="1">
            <a:spLocks noGrp="1"/>
          </p:cNvSpPr>
          <p:nvPr>
            <p:ph type="body" idx="7"/>
          </p:nvPr>
        </p:nvSpPr>
        <p:spPr>
          <a:xfrm>
            <a:off x="17549165" y="4316616"/>
            <a:ext cx="2913179" cy="1287200"/>
          </a:xfrm>
          <a:prstGeom prst="rect">
            <a:avLst/>
          </a:prstGeom>
          <a:noFill/>
          <a:ln>
            <a:noFill/>
          </a:ln>
        </p:spPr>
        <p:txBody>
          <a:bodyPr spcFirstLastPara="1" wrap="square" lIns="68575" tIns="34275" rIns="68575" bIns="34275" anchor="t" anchorCtr="0">
            <a:noAutofit/>
          </a:bodyPr>
          <a:lstStyle>
            <a:lvl1pPr marL="1219215" lvl="0" indent="-609608" algn="l">
              <a:lnSpc>
                <a:spcPct val="90000"/>
              </a:lnSpc>
              <a:spcBef>
                <a:spcPts val="1867"/>
              </a:spcBef>
              <a:spcAft>
                <a:spcPts val="0"/>
              </a:spcAft>
              <a:buClr>
                <a:srgbClr val="5D4B2E"/>
              </a:buClr>
              <a:buSzPts val="700"/>
              <a:buNone/>
              <a:defRPr sz="1867" b="1" cap="none">
                <a:solidFill>
                  <a:srgbClr val="5D4B2E"/>
                </a:solidFill>
                <a:latin typeface="Arial"/>
                <a:ea typeface="Arial"/>
                <a:cs typeface="Arial"/>
                <a:sym typeface="Arial"/>
              </a:defRPr>
            </a:lvl1pPr>
            <a:lvl2pPr marL="2438430" lvl="1" indent="-609608" algn="l">
              <a:lnSpc>
                <a:spcPct val="90000"/>
              </a:lnSpc>
              <a:spcBef>
                <a:spcPts val="1067"/>
              </a:spcBef>
              <a:spcAft>
                <a:spcPts val="0"/>
              </a:spcAft>
              <a:buClr>
                <a:schemeClr val="accent5"/>
              </a:buClr>
              <a:buSzPts val="1800"/>
              <a:buNone/>
              <a:defRPr>
                <a:solidFill>
                  <a:schemeClr val="accent5"/>
                </a:solidFill>
              </a:defRPr>
            </a:lvl2pPr>
            <a:lvl3pPr marL="3657646" lvl="2" indent="-609608" algn="l">
              <a:lnSpc>
                <a:spcPct val="90000"/>
              </a:lnSpc>
              <a:spcBef>
                <a:spcPts val="1067"/>
              </a:spcBef>
              <a:spcAft>
                <a:spcPts val="0"/>
              </a:spcAft>
              <a:buClr>
                <a:schemeClr val="accent5"/>
              </a:buClr>
              <a:buSzPts val="1500"/>
              <a:buNone/>
              <a:defRPr>
                <a:solidFill>
                  <a:schemeClr val="accent5"/>
                </a:solidFill>
              </a:defRPr>
            </a:lvl3pPr>
            <a:lvl4pPr marL="4876861" lvl="3" indent="-609608" algn="l">
              <a:lnSpc>
                <a:spcPct val="90000"/>
              </a:lnSpc>
              <a:spcBef>
                <a:spcPts val="1067"/>
              </a:spcBef>
              <a:spcAft>
                <a:spcPts val="0"/>
              </a:spcAft>
              <a:buClr>
                <a:schemeClr val="accent5"/>
              </a:buClr>
              <a:buSzPts val="1300"/>
              <a:buNone/>
              <a:defRPr>
                <a:solidFill>
                  <a:schemeClr val="accent5"/>
                </a:solidFill>
              </a:defRPr>
            </a:lvl4pPr>
            <a:lvl5pPr marL="6096076" lvl="4" indent="-609608" algn="l">
              <a:lnSpc>
                <a:spcPct val="90000"/>
              </a:lnSpc>
              <a:spcBef>
                <a:spcPts val="1067"/>
              </a:spcBef>
              <a:spcAft>
                <a:spcPts val="0"/>
              </a:spcAft>
              <a:buClr>
                <a:schemeClr val="accent5"/>
              </a:buClr>
              <a:buSzPts val="1300"/>
              <a:buNone/>
              <a:defRPr>
                <a:solidFill>
                  <a:schemeClr val="accent5"/>
                </a:solidFill>
              </a:defRPr>
            </a:lvl5pPr>
            <a:lvl6pPr marL="7315291" lvl="5" indent="-829744" algn="l">
              <a:lnSpc>
                <a:spcPct val="90000"/>
              </a:lnSpc>
              <a:spcBef>
                <a:spcPts val="1067"/>
              </a:spcBef>
              <a:spcAft>
                <a:spcPts val="0"/>
              </a:spcAft>
              <a:buClr>
                <a:schemeClr val="dk1"/>
              </a:buClr>
              <a:buSzPts val="1300"/>
              <a:buChar char="•"/>
              <a:defRPr/>
            </a:lvl6pPr>
            <a:lvl7pPr marL="8534507" lvl="6" indent="-829744" algn="l">
              <a:lnSpc>
                <a:spcPct val="90000"/>
              </a:lnSpc>
              <a:spcBef>
                <a:spcPts val="1067"/>
              </a:spcBef>
              <a:spcAft>
                <a:spcPts val="0"/>
              </a:spcAft>
              <a:buClr>
                <a:schemeClr val="dk1"/>
              </a:buClr>
              <a:buSzPts val="1300"/>
              <a:buChar char="•"/>
              <a:defRPr/>
            </a:lvl7pPr>
            <a:lvl8pPr marL="9753722" lvl="7" indent="-829744" algn="l">
              <a:lnSpc>
                <a:spcPct val="90000"/>
              </a:lnSpc>
              <a:spcBef>
                <a:spcPts val="1067"/>
              </a:spcBef>
              <a:spcAft>
                <a:spcPts val="0"/>
              </a:spcAft>
              <a:buClr>
                <a:schemeClr val="dk1"/>
              </a:buClr>
              <a:buSzPts val="1300"/>
              <a:buChar char="•"/>
              <a:defRPr/>
            </a:lvl8pPr>
            <a:lvl9pPr marL="10972937" lvl="8" indent="-829744" algn="l">
              <a:lnSpc>
                <a:spcPct val="90000"/>
              </a:lnSpc>
              <a:spcBef>
                <a:spcPts val="1067"/>
              </a:spcBef>
              <a:spcAft>
                <a:spcPts val="0"/>
              </a:spcAft>
              <a:buClr>
                <a:schemeClr val="dk1"/>
              </a:buClr>
              <a:buSzPts val="1300"/>
              <a:buChar char="•"/>
              <a:defRPr/>
            </a:lvl9pPr>
          </a:lstStyle>
          <a:p>
            <a:endParaRPr/>
          </a:p>
        </p:txBody>
      </p:sp>
      <p:sp>
        <p:nvSpPr>
          <p:cNvPr id="454" name="Google Shape;454;p89"/>
          <p:cNvSpPr txBox="1">
            <a:spLocks noGrp="1"/>
          </p:cNvSpPr>
          <p:nvPr>
            <p:ph type="body" idx="8"/>
          </p:nvPr>
        </p:nvSpPr>
        <p:spPr>
          <a:xfrm>
            <a:off x="20831416" y="4316616"/>
            <a:ext cx="2913179" cy="1287200"/>
          </a:xfrm>
          <a:prstGeom prst="rect">
            <a:avLst/>
          </a:prstGeom>
          <a:noFill/>
          <a:ln>
            <a:noFill/>
          </a:ln>
        </p:spPr>
        <p:txBody>
          <a:bodyPr spcFirstLastPara="1" wrap="square" lIns="68575" tIns="34275" rIns="68575" bIns="34275" anchor="t" anchorCtr="0">
            <a:noAutofit/>
          </a:bodyPr>
          <a:lstStyle>
            <a:lvl1pPr marL="1219215" lvl="0" indent="-609608" algn="l">
              <a:lnSpc>
                <a:spcPct val="90000"/>
              </a:lnSpc>
              <a:spcBef>
                <a:spcPts val="1867"/>
              </a:spcBef>
              <a:spcAft>
                <a:spcPts val="0"/>
              </a:spcAft>
              <a:buClr>
                <a:srgbClr val="5D4B2E"/>
              </a:buClr>
              <a:buSzPts val="700"/>
              <a:buNone/>
              <a:defRPr sz="1867" b="1" cap="none">
                <a:solidFill>
                  <a:srgbClr val="5D4B2E"/>
                </a:solidFill>
                <a:latin typeface="Arial"/>
                <a:ea typeface="Arial"/>
                <a:cs typeface="Arial"/>
                <a:sym typeface="Arial"/>
              </a:defRPr>
            </a:lvl1pPr>
            <a:lvl2pPr marL="2438430" lvl="1" indent="-609608" algn="l">
              <a:lnSpc>
                <a:spcPct val="90000"/>
              </a:lnSpc>
              <a:spcBef>
                <a:spcPts val="1067"/>
              </a:spcBef>
              <a:spcAft>
                <a:spcPts val="0"/>
              </a:spcAft>
              <a:buClr>
                <a:schemeClr val="accent5"/>
              </a:buClr>
              <a:buSzPts val="1800"/>
              <a:buNone/>
              <a:defRPr>
                <a:solidFill>
                  <a:schemeClr val="accent5"/>
                </a:solidFill>
              </a:defRPr>
            </a:lvl2pPr>
            <a:lvl3pPr marL="3657646" lvl="2" indent="-609608" algn="l">
              <a:lnSpc>
                <a:spcPct val="90000"/>
              </a:lnSpc>
              <a:spcBef>
                <a:spcPts val="1067"/>
              </a:spcBef>
              <a:spcAft>
                <a:spcPts val="0"/>
              </a:spcAft>
              <a:buClr>
                <a:schemeClr val="accent5"/>
              </a:buClr>
              <a:buSzPts val="1500"/>
              <a:buNone/>
              <a:defRPr>
                <a:solidFill>
                  <a:schemeClr val="accent5"/>
                </a:solidFill>
              </a:defRPr>
            </a:lvl3pPr>
            <a:lvl4pPr marL="4876861" lvl="3" indent="-609608" algn="l">
              <a:lnSpc>
                <a:spcPct val="90000"/>
              </a:lnSpc>
              <a:spcBef>
                <a:spcPts val="1067"/>
              </a:spcBef>
              <a:spcAft>
                <a:spcPts val="0"/>
              </a:spcAft>
              <a:buClr>
                <a:schemeClr val="accent5"/>
              </a:buClr>
              <a:buSzPts val="1300"/>
              <a:buNone/>
              <a:defRPr>
                <a:solidFill>
                  <a:schemeClr val="accent5"/>
                </a:solidFill>
              </a:defRPr>
            </a:lvl4pPr>
            <a:lvl5pPr marL="6096076" lvl="4" indent="-609608" algn="l">
              <a:lnSpc>
                <a:spcPct val="90000"/>
              </a:lnSpc>
              <a:spcBef>
                <a:spcPts val="1067"/>
              </a:spcBef>
              <a:spcAft>
                <a:spcPts val="0"/>
              </a:spcAft>
              <a:buClr>
                <a:schemeClr val="accent5"/>
              </a:buClr>
              <a:buSzPts val="1300"/>
              <a:buNone/>
              <a:defRPr>
                <a:solidFill>
                  <a:schemeClr val="accent5"/>
                </a:solidFill>
              </a:defRPr>
            </a:lvl5pPr>
            <a:lvl6pPr marL="7315291" lvl="5" indent="-829744" algn="l">
              <a:lnSpc>
                <a:spcPct val="90000"/>
              </a:lnSpc>
              <a:spcBef>
                <a:spcPts val="1067"/>
              </a:spcBef>
              <a:spcAft>
                <a:spcPts val="0"/>
              </a:spcAft>
              <a:buClr>
                <a:schemeClr val="dk1"/>
              </a:buClr>
              <a:buSzPts val="1300"/>
              <a:buChar char="•"/>
              <a:defRPr/>
            </a:lvl6pPr>
            <a:lvl7pPr marL="8534507" lvl="6" indent="-829744" algn="l">
              <a:lnSpc>
                <a:spcPct val="90000"/>
              </a:lnSpc>
              <a:spcBef>
                <a:spcPts val="1067"/>
              </a:spcBef>
              <a:spcAft>
                <a:spcPts val="0"/>
              </a:spcAft>
              <a:buClr>
                <a:schemeClr val="dk1"/>
              </a:buClr>
              <a:buSzPts val="1300"/>
              <a:buChar char="•"/>
              <a:defRPr/>
            </a:lvl7pPr>
            <a:lvl8pPr marL="9753722" lvl="7" indent="-829744" algn="l">
              <a:lnSpc>
                <a:spcPct val="90000"/>
              </a:lnSpc>
              <a:spcBef>
                <a:spcPts val="1067"/>
              </a:spcBef>
              <a:spcAft>
                <a:spcPts val="0"/>
              </a:spcAft>
              <a:buClr>
                <a:schemeClr val="dk1"/>
              </a:buClr>
              <a:buSzPts val="1300"/>
              <a:buChar char="•"/>
              <a:defRPr/>
            </a:lvl8pPr>
            <a:lvl9pPr marL="10972937" lvl="8" indent="-829744" algn="l">
              <a:lnSpc>
                <a:spcPct val="90000"/>
              </a:lnSpc>
              <a:spcBef>
                <a:spcPts val="1067"/>
              </a:spcBef>
              <a:spcAft>
                <a:spcPts val="0"/>
              </a:spcAft>
              <a:buClr>
                <a:schemeClr val="dk1"/>
              </a:buClr>
              <a:buSzPts val="1300"/>
              <a:buChar char="•"/>
              <a:defRPr/>
            </a:lvl9pPr>
          </a:lstStyle>
          <a:p>
            <a:endParaRPr/>
          </a:p>
        </p:txBody>
      </p:sp>
      <p:sp>
        <p:nvSpPr>
          <p:cNvPr id="455" name="Google Shape;455;p89"/>
          <p:cNvSpPr txBox="1">
            <a:spLocks noGrp="1"/>
          </p:cNvSpPr>
          <p:nvPr>
            <p:ph type="body" idx="9"/>
          </p:nvPr>
        </p:nvSpPr>
        <p:spPr>
          <a:xfrm>
            <a:off x="1131131" y="6564525"/>
            <a:ext cx="2919580" cy="2195200"/>
          </a:xfrm>
          <a:prstGeom prst="rect">
            <a:avLst/>
          </a:prstGeom>
          <a:noFill/>
          <a:ln>
            <a:noFill/>
          </a:ln>
        </p:spPr>
        <p:txBody>
          <a:bodyPr spcFirstLastPara="1" wrap="square" lIns="68575" tIns="34275" rIns="68575" bIns="34275" anchor="t" anchorCtr="0">
            <a:noAutofit/>
          </a:bodyPr>
          <a:lstStyle>
            <a:lvl1pPr marL="1219215" lvl="0" indent="-609608" algn="l">
              <a:lnSpc>
                <a:spcPct val="113000"/>
              </a:lnSpc>
              <a:spcBef>
                <a:spcPts val="1867"/>
              </a:spcBef>
              <a:spcAft>
                <a:spcPts val="0"/>
              </a:spcAft>
              <a:buClr>
                <a:srgbClr val="181818"/>
              </a:buClr>
              <a:buSzPts val="700"/>
              <a:buNone/>
              <a:defRPr sz="1867" b="0">
                <a:solidFill>
                  <a:srgbClr val="181818"/>
                </a:solidFill>
                <a:latin typeface="Arial"/>
                <a:ea typeface="Arial"/>
                <a:cs typeface="Arial"/>
                <a:sym typeface="Arial"/>
              </a:defRPr>
            </a:lvl1pPr>
            <a:lvl2pPr marL="2438430" lvl="1" indent="-609608" algn="l">
              <a:lnSpc>
                <a:spcPct val="90000"/>
              </a:lnSpc>
              <a:spcBef>
                <a:spcPts val="1067"/>
              </a:spcBef>
              <a:spcAft>
                <a:spcPts val="0"/>
              </a:spcAft>
              <a:buClr>
                <a:schemeClr val="accent5"/>
              </a:buClr>
              <a:buSzPts val="1800"/>
              <a:buNone/>
              <a:defRPr>
                <a:solidFill>
                  <a:schemeClr val="accent5"/>
                </a:solidFill>
              </a:defRPr>
            </a:lvl2pPr>
            <a:lvl3pPr marL="3657646" lvl="2" indent="-609608" algn="l">
              <a:lnSpc>
                <a:spcPct val="90000"/>
              </a:lnSpc>
              <a:spcBef>
                <a:spcPts val="1067"/>
              </a:spcBef>
              <a:spcAft>
                <a:spcPts val="0"/>
              </a:spcAft>
              <a:buClr>
                <a:schemeClr val="accent5"/>
              </a:buClr>
              <a:buSzPts val="1500"/>
              <a:buNone/>
              <a:defRPr>
                <a:solidFill>
                  <a:schemeClr val="accent5"/>
                </a:solidFill>
              </a:defRPr>
            </a:lvl3pPr>
            <a:lvl4pPr marL="4876861" lvl="3" indent="-609608" algn="l">
              <a:lnSpc>
                <a:spcPct val="90000"/>
              </a:lnSpc>
              <a:spcBef>
                <a:spcPts val="1067"/>
              </a:spcBef>
              <a:spcAft>
                <a:spcPts val="0"/>
              </a:spcAft>
              <a:buClr>
                <a:schemeClr val="accent5"/>
              </a:buClr>
              <a:buSzPts val="1300"/>
              <a:buNone/>
              <a:defRPr>
                <a:solidFill>
                  <a:schemeClr val="accent5"/>
                </a:solidFill>
              </a:defRPr>
            </a:lvl4pPr>
            <a:lvl5pPr marL="6096076" lvl="4" indent="-609608" algn="l">
              <a:lnSpc>
                <a:spcPct val="90000"/>
              </a:lnSpc>
              <a:spcBef>
                <a:spcPts val="1067"/>
              </a:spcBef>
              <a:spcAft>
                <a:spcPts val="0"/>
              </a:spcAft>
              <a:buClr>
                <a:schemeClr val="accent5"/>
              </a:buClr>
              <a:buSzPts val="1300"/>
              <a:buNone/>
              <a:defRPr>
                <a:solidFill>
                  <a:schemeClr val="accent5"/>
                </a:solidFill>
              </a:defRPr>
            </a:lvl5pPr>
            <a:lvl6pPr marL="7315291" lvl="5" indent="-829744" algn="l">
              <a:lnSpc>
                <a:spcPct val="90000"/>
              </a:lnSpc>
              <a:spcBef>
                <a:spcPts val="1067"/>
              </a:spcBef>
              <a:spcAft>
                <a:spcPts val="0"/>
              </a:spcAft>
              <a:buClr>
                <a:schemeClr val="dk1"/>
              </a:buClr>
              <a:buSzPts val="1300"/>
              <a:buChar char="•"/>
              <a:defRPr/>
            </a:lvl6pPr>
            <a:lvl7pPr marL="8534507" lvl="6" indent="-829744" algn="l">
              <a:lnSpc>
                <a:spcPct val="90000"/>
              </a:lnSpc>
              <a:spcBef>
                <a:spcPts val="1067"/>
              </a:spcBef>
              <a:spcAft>
                <a:spcPts val="0"/>
              </a:spcAft>
              <a:buClr>
                <a:schemeClr val="dk1"/>
              </a:buClr>
              <a:buSzPts val="1300"/>
              <a:buChar char="•"/>
              <a:defRPr/>
            </a:lvl7pPr>
            <a:lvl8pPr marL="9753722" lvl="7" indent="-829744" algn="l">
              <a:lnSpc>
                <a:spcPct val="90000"/>
              </a:lnSpc>
              <a:spcBef>
                <a:spcPts val="1067"/>
              </a:spcBef>
              <a:spcAft>
                <a:spcPts val="0"/>
              </a:spcAft>
              <a:buClr>
                <a:schemeClr val="dk1"/>
              </a:buClr>
              <a:buSzPts val="1300"/>
              <a:buChar char="•"/>
              <a:defRPr/>
            </a:lvl8pPr>
            <a:lvl9pPr marL="10972937" lvl="8" indent="-829744" algn="l">
              <a:lnSpc>
                <a:spcPct val="90000"/>
              </a:lnSpc>
              <a:spcBef>
                <a:spcPts val="1067"/>
              </a:spcBef>
              <a:spcAft>
                <a:spcPts val="0"/>
              </a:spcAft>
              <a:buClr>
                <a:schemeClr val="dk1"/>
              </a:buClr>
              <a:buSzPts val="1300"/>
              <a:buChar char="•"/>
              <a:defRPr/>
            </a:lvl9pPr>
          </a:lstStyle>
          <a:p>
            <a:endParaRPr/>
          </a:p>
        </p:txBody>
      </p:sp>
      <p:sp>
        <p:nvSpPr>
          <p:cNvPr id="456" name="Google Shape;456;p89"/>
          <p:cNvSpPr txBox="1">
            <a:spLocks noGrp="1"/>
          </p:cNvSpPr>
          <p:nvPr>
            <p:ph type="body" idx="13"/>
          </p:nvPr>
        </p:nvSpPr>
        <p:spPr>
          <a:xfrm>
            <a:off x="4423533" y="6564525"/>
            <a:ext cx="2926781" cy="2195200"/>
          </a:xfrm>
          <a:prstGeom prst="rect">
            <a:avLst/>
          </a:prstGeom>
          <a:noFill/>
          <a:ln>
            <a:noFill/>
          </a:ln>
        </p:spPr>
        <p:txBody>
          <a:bodyPr spcFirstLastPara="1" wrap="square" lIns="68575" tIns="34275" rIns="68575" bIns="34275" anchor="t" anchorCtr="0">
            <a:noAutofit/>
          </a:bodyPr>
          <a:lstStyle>
            <a:lvl1pPr marL="1219215" lvl="0" indent="-609608" algn="l">
              <a:lnSpc>
                <a:spcPct val="113000"/>
              </a:lnSpc>
              <a:spcBef>
                <a:spcPts val="1867"/>
              </a:spcBef>
              <a:spcAft>
                <a:spcPts val="0"/>
              </a:spcAft>
              <a:buClr>
                <a:srgbClr val="181818"/>
              </a:buClr>
              <a:buSzPts val="700"/>
              <a:buNone/>
              <a:defRPr sz="1867" b="0">
                <a:solidFill>
                  <a:srgbClr val="181818"/>
                </a:solidFill>
                <a:latin typeface="Arial"/>
                <a:ea typeface="Arial"/>
                <a:cs typeface="Arial"/>
                <a:sym typeface="Arial"/>
              </a:defRPr>
            </a:lvl1pPr>
            <a:lvl2pPr marL="2438430" lvl="1" indent="-609608" algn="l">
              <a:lnSpc>
                <a:spcPct val="90000"/>
              </a:lnSpc>
              <a:spcBef>
                <a:spcPts val="1067"/>
              </a:spcBef>
              <a:spcAft>
                <a:spcPts val="0"/>
              </a:spcAft>
              <a:buClr>
                <a:schemeClr val="accent5"/>
              </a:buClr>
              <a:buSzPts val="1800"/>
              <a:buNone/>
              <a:defRPr>
                <a:solidFill>
                  <a:schemeClr val="accent5"/>
                </a:solidFill>
              </a:defRPr>
            </a:lvl2pPr>
            <a:lvl3pPr marL="3657646" lvl="2" indent="-609608" algn="l">
              <a:lnSpc>
                <a:spcPct val="90000"/>
              </a:lnSpc>
              <a:spcBef>
                <a:spcPts val="1067"/>
              </a:spcBef>
              <a:spcAft>
                <a:spcPts val="0"/>
              </a:spcAft>
              <a:buClr>
                <a:schemeClr val="accent5"/>
              </a:buClr>
              <a:buSzPts val="1500"/>
              <a:buNone/>
              <a:defRPr>
                <a:solidFill>
                  <a:schemeClr val="accent5"/>
                </a:solidFill>
              </a:defRPr>
            </a:lvl3pPr>
            <a:lvl4pPr marL="4876861" lvl="3" indent="-609608" algn="l">
              <a:lnSpc>
                <a:spcPct val="90000"/>
              </a:lnSpc>
              <a:spcBef>
                <a:spcPts val="1067"/>
              </a:spcBef>
              <a:spcAft>
                <a:spcPts val="0"/>
              </a:spcAft>
              <a:buClr>
                <a:schemeClr val="accent5"/>
              </a:buClr>
              <a:buSzPts val="1300"/>
              <a:buNone/>
              <a:defRPr>
                <a:solidFill>
                  <a:schemeClr val="accent5"/>
                </a:solidFill>
              </a:defRPr>
            </a:lvl4pPr>
            <a:lvl5pPr marL="6096076" lvl="4" indent="-609608" algn="l">
              <a:lnSpc>
                <a:spcPct val="90000"/>
              </a:lnSpc>
              <a:spcBef>
                <a:spcPts val="1067"/>
              </a:spcBef>
              <a:spcAft>
                <a:spcPts val="0"/>
              </a:spcAft>
              <a:buClr>
                <a:schemeClr val="accent5"/>
              </a:buClr>
              <a:buSzPts val="1300"/>
              <a:buNone/>
              <a:defRPr>
                <a:solidFill>
                  <a:schemeClr val="accent5"/>
                </a:solidFill>
              </a:defRPr>
            </a:lvl5pPr>
            <a:lvl6pPr marL="7315291" lvl="5" indent="-829744" algn="l">
              <a:lnSpc>
                <a:spcPct val="90000"/>
              </a:lnSpc>
              <a:spcBef>
                <a:spcPts val="1067"/>
              </a:spcBef>
              <a:spcAft>
                <a:spcPts val="0"/>
              </a:spcAft>
              <a:buClr>
                <a:schemeClr val="dk1"/>
              </a:buClr>
              <a:buSzPts val="1300"/>
              <a:buChar char="•"/>
              <a:defRPr/>
            </a:lvl6pPr>
            <a:lvl7pPr marL="8534507" lvl="6" indent="-829744" algn="l">
              <a:lnSpc>
                <a:spcPct val="90000"/>
              </a:lnSpc>
              <a:spcBef>
                <a:spcPts val="1067"/>
              </a:spcBef>
              <a:spcAft>
                <a:spcPts val="0"/>
              </a:spcAft>
              <a:buClr>
                <a:schemeClr val="dk1"/>
              </a:buClr>
              <a:buSzPts val="1300"/>
              <a:buChar char="•"/>
              <a:defRPr/>
            </a:lvl7pPr>
            <a:lvl8pPr marL="9753722" lvl="7" indent="-829744" algn="l">
              <a:lnSpc>
                <a:spcPct val="90000"/>
              </a:lnSpc>
              <a:spcBef>
                <a:spcPts val="1067"/>
              </a:spcBef>
              <a:spcAft>
                <a:spcPts val="0"/>
              </a:spcAft>
              <a:buClr>
                <a:schemeClr val="dk1"/>
              </a:buClr>
              <a:buSzPts val="1300"/>
              <a:buChar char="•"/>
              <a:defRPr/>
            </a:lvl8pPr>
            <a:lvl9pPr marL="10972937" lvl="8" indent="-829744" algn="l">
              <a:lnSpc>
                <a:spcPct val="90000"/>
              </a:lnSpc>
              <a:spcBef>
                <a:spcPts val="1067"/>
              </a:spcBef>
              <a:spcAft>
                <a:spcPts val="0"/>
              </a:spcAft>
              <a:buClr>
                <a:schemeClr val="dk1"/>
              </a:buClr>
              <a:buSzPts val="1300"/>
              <a:buChar char="•"/>
              <a:defRPr/>
            </a:lvl9pPr>
          </a:lstStyle>
          <a:p>
            <a:endParaRPr/>
          </a:p>
        </p:txBody>
      </p:sp>
      <p:sp>
        <p:nvSpPr>
          <p:cNvPr id="457" name="Google Shape;457;p89"/>
          <p:cNvSpPr txBox="1">
            <a:spLocks noGrp="1"/>
          </p:cNvSpPr>
          <p:nvPr>
            <p:ph type="body" idx="14"/>
          </p:nvPr>
        </p:nvSpPr>
        <p:spPr>
          <a:xfrm>
            <a:off x="7722165" y="6564525"/>
            <a:ext cx="2919580" cy="2195200"/>
          </a:xfrm>
          <a:prstGeom prst="rect">
            <a:avLst/>
          </a:prstGeom>
          <a:noFill/>
          <a:ln>
            <a:noFill/>
          </a:ln>
        </p:spPr>
        <p:txBody>
          <a:bodyPr spcFirstLastPara="1" wrap="square" lIns="68575" tIns="34275" rIns="68575" bIns="34275" anchor="t" anchorCtr="0">
            <a:noAutofit/>
          </a:bodyPr>
          <a:lstStyle>
            <a:lvl1pPr marL="1219215" lvl="0" indent="-609608" algn="l">
              <a:lnSpc>
                <a:spcPct val="113000"/>
              </a:lnSpc>
              <a:spcBef>
                <a:spcPts val="1867"/>
              </a:spcBef>
              <a:spcAft>
                <a:spcPts val="0"/>
              </a:spcAft>
              <a:buClr>
                <a:srgbClr val="181818"/>
              </a:buClr>
              <a:buSzPts val="700"/>
              <a:buNone/>
              <a:defRPr sz="1867" b="0">
                <a:solidFill>
                  <a:srgbClr val="181818"/>
                </a:solidFill>
                <a:latin typeface="Arial"/>
                <a:ea typeface="Arial"/>
                <a:cs typeface="Arial"/>
                <a:sym typeface="Arial"/>
              </a:defRPr>
            </a:lvl1pPr>
            <a:lvl2pPr marL="2438430" lvl="1" indent="-609608" algn="l">
              <a:lnSpc>
                <a:spcPct val="90000"/>
              </a:lnSpc>
              <a:spcBef>
                <a:spcPts val="1067"/>
              </a:spcBef>
              <a:spcAft>
                <a:spcPts val="0"/>
              </a:spcAft>
              <a:buClr>
                <a:schemeClr val="accent5"/>
              </a:buClr>
              <a:buSzPts val="1800"/>
              <a:buNone/>
              <a:defRPr>
                <a:solidFill>
                  <a:schemeClr val="accent5"/>
                </a:solidFill>
              </a:defRPr>
            </a:lvl2pPr>
            <a:lvl3pPr marL="3657646" lvl="2" indent="-609608" algn="l">
              <a:lnSpc>
                <a:spcPct val="90000"/>
              </a:lnSpc>
              <a:spcBef>
                <a:spcPts val="1067"/>
              </a:spcBef>
              <a:spcAft>
                <a:spcPts val="0"/>
              </a:spcAft>
              <a:buClr>
                <a:schemeClr val="accent5"/>
              </a:buClr>
              <a:buSzPts val="1500"/>
              <a:buNone/>
              <a:defRPr>
                <a:solidFill>
                  <a:schemeClr val="accent5"/>
                </a:solidFill>
              </a:defRPr>
            </a:lvl3pPr>
            <a:lvl4pPr marL="4876861" lvl="3" indent="-609608" algn="l">
              <a:lnSpc>
                <a:spcPct val="90000"/>
              </a:lnSpc>
              <a:spcBef>
                <a:spcPts val="1067"/>
              </a:spcBef>
              <a:spcAft>
                <a:spcPts val="0"/>
              </a:spcAft>
              <a:buClr>
                <a:schemeClr val="accent5"/>
              </a:buClr>
              <a:buSzPts val="1300"/>
              <a:buNone/>
              <a:defRPr>
                <a:solidFill>
                  <a:schemeClr val="accent5"/>
                </a:solidFill>
              </a:defRPr>
            </a:lvl4pPr>
            <a:lvl5pPr marL="6096076" lvl="4" indent="-609608" algn="l">
              <a:lnSpc>
                <a:spcPct val="90000"/>
              </a:lnSpc>
              <a:spcBef>
                <a:spcPts val="1067"/>
              </a:spcBef>
              <a:spcAft>
                <a:spcPts val="0"/>
              </a:spcAft>
              <a:buClr>
                <a:schemeClr val="accent5"/>
              </a:buClr>
              <a:buSzPts val="1300"/>
              <a:buNone/>
              <a:defRPr>
                <a:solidFill>
                  <a:schemeClr val="accent5"/>
                </a:solidFill>
              </a:defRPr>
            </a:lvl5pPr>
            <a:lvl6pPr marL="7315291" lvl="5" indent="-829744" algn="l">
              <a:lnSpc>
                <a:spcPct val="90000"/>
              </a:lnSpc>
              <a:spcBef>
                <a:spcPts val="1067"/>
              </a:spcBef>
              <a:spcAft>
                <a:spcPts val="0"/>
              </a:spcAft>
              <a:buClr>
                <a:schemeClr val="dk1"/>
              </a:buClr>
              <a:buSzPts val="1300"/>
              <a:buChar char="•"/>
              <a:defRPr/>
            </a:lvl6pPr>
            <a:lvl7pPr marL="8534507" lvl="6" indent="-829744" algn="l">
              <a:lnSpc>
                <a:spcPct val="90000"/>
              </a:lnSpc>
              <a:spcBef>
                <a:spcPts val="1067"/>
              </a:spcBef>
              <a:spcAft>
                <a:spcPts val="0"/>
              </a:spcAft>
              <a:buClr>
                <a:schemeClr val="dk1"/>
              </a:buClr>
              <a:buSzPts val="1300"/>
              <a:buChar char="•"/>
              <a:defRPr/>
            </a:lvl7pPr>
            <a:lvl8pPr marL="9753722" lvl="7" indent="-829744" algn="l">
              <a:lnSpc>
                <a:spcPct val="90000"/>
              </a:lnSpc>
              <a:spcBef>
                <a:spcPts val="1067"/>
              </a:spcBef>
              <a:spcAft>
                <a:spcPts val="0"/>
              </a:spcAft>
              <a:buClr>
                <a:schemeClr val="dk1"/>
              </a:buClr>
              <a:buSzPts val="1300"/>
              <a:buChar char="•"/>
              <a:defRPr/>
            </a:lvl8pPr>
            <a:lvl9pPr marL="10972937" lvl="8" indent="-829744" algn="l">
              <a:lnSpc>
                <a:spcPct val="90000"/>
              </a:lnSpc>
              <a:spcBef>
                <a:spcPts val="1067"/>
              </a:spcBef>
              <a:spcAft>
                <a:spcPts val="0"/>
              </a:spcAft>
              <a:buClr>
                <a:schemeClr val="dk1"/>
              </a:buClr>
              <a:buSzPts val="1300"/>
              <a:buChar char="•"/>
              <a:defRPr/>
            </a:lvl9pPr>
          </a:lstStyle>
          <a:p>
            <a:endParaRPr/>
          </a:p>
        </p:txBody>
      </p:sp>
      <p:sp>
        <p:nvSpPr>
          <p:cNvPr id="458" name="Google Shape;458;p89"/>
          <p:cNvSpPr txBox="1">
            <a:spLocks noGrp="1"/>
          </p:cNvSpPr>
          <p:nvPr>
            <p:ph type="body" idx="15"/>
          </p:nvPr>
        </p:nvSpPr>
        <p:spPr>
          <a:xfrm>
            <a:off x="11042798" y="6564525"/>
            <a:ext cx="2919580" cy="2195200"/>
          </a:xfrm>
          <a:prstGeom prst="rect">
            <a:avLst/>
          </a:prstGeom>
          <a:noFill/>
          <a:ln>
            <a:noFill/>
          </a:ln>
        </p:spPr>
        <p:txBody>
          <a:bodyPr spcFirstLastPara="1" wrap="square" lIns="68575" tIns="34275" rIns="68575" bIns="34275" anchor="t" anchorCtr="0">
            <a:noAutofit/>
          </a:bodyPr>
          <a:lstStyle>
            <a:lvl1pPr marL="1219215" lvl="0" indent="-609608" algn="l">
              <a:lnSpc>
                <a:spcPct val="113000"/>
              </a:lnSpc>
              <a:spcBef>
                <a:spcPts val="1867"/>
              </a:spcBef>
              <a:spcAft>
                <a:spcPts val="0"/>
              </a:spcAft>
              <a:buClr>
                <a:srgbClr val="181818"/>
              </a:buClr>
              <a:buSzPts val="700"/>
              <a:buNone/>
              <a:defRPr sz="1867" b="0">
                <a:solidFill>
                  <a:srgbClr val="181818"/>
                </a:solidFill>
                <a:latin typeface="Arial"/>
                <a:ea typeface="Arial"/>
                <a:cs typeface="Arial"/>
                <a:sym typeface="Arial"/>
              </a:defRPr>
            </a:lvl1pPr>
            <a:lvl2pPr marL="2438430" lvl="1" indent="-609608" algn="l">
              <a:lnSpc>
                <a:spcPct val="90000"/>
              </a:lnSpc>
              <a:spcBef>
                <a:spcPts val="1067"/>
              </a:spcBef>
              <a:spcAft>
                <a:spcPts val="0"/>
              </a:spcAft>
              <a:buClr>
                <a:schemeClr val="accent5"/>
              </a:buClr>
              <a:buSzPts val="1800"/>
              <a:buNone/>
              <a:defRPr>
                <a:solidFill>
                  <a:schemeClr val="accent5"/>
                </a:solidFill>
              </a:defRPr>
            </a:lvl2pPr>
            <a:lvl3pPr marL="3657646" lvl="2" indent="-609608" algn="l">
              <a:lnSpc>
                <a:spcPct val="90000"/>
              </a:lnSpc>
              <a:spcBef>
                <a:spcPts val="1067"/>
              </a:spcBef>
              <a:spcAft>
                <a:spcPts val="0"/>
              </a:spcAft>
              <a:buClr>
                <a:schemeClr val="accent5"/>
              </a:buClr>
              <a:buSzPts val="1500"/>
              <a:buNone/>
              <a:defRPr>
                <a:solidFill>
                  <a:schemeClr val="accent5"/>
                </a:solidFill>
              </a:defRPr>
            </a:lvl3pPr>
            <a:lvl4pPr marL="4876861" lvl="3" indent="-609608" algn="l">
              <a:lnSpc>
                <a:spcPct val="90000"/>
              </a:lnSpc>
              <a:spcBef>
                <a:spcPts val="1067"/>
              </a:spcBef>
              <a:spcAft>
                <a:spcPts val="0"/>
              </a:spcAft>
              <a:buClr>
                <a:schemeClr val="accent5"/>
              </a:buClr>
              <a:buSzPts val="1300"/>
              <a:buNone/>
              <a:defRPr>
                <a:solidFill>
                  <a:schemeClr val="accent5"/>
                </a:solidFill>
              </a:defRPr>
            </a:lvl4pPr>
            <a:lvl5pPr marL="6096076" lvl="4" indent="-609608" algn="l">
              <a:lnSpc>
                <a:spcPct val="90000"/>
              </a:lnSpc>
              <a:spcBef>
                <a:spcPts val="1067"/>
              </a:spcBef>
              <a:spcAft>
                <a:spcPts val="0"/>
              </a:spcAft>
              <a:buClr>
                <a:schemeClr val="accent5"/>
              </a:buClr>
              <a:buSzPts val="1300"/>
              <a:buNone/>
              <a:defRPr>
                <a:solidFill>
                  <a:schemeClr val="accent5"/>
                </a:solidFill>
              </a:defRPr>
            </a:lvl5pPr>
            <a:lvl6pPr marL="7315291" lvl="5" indent="-829744" algn="l">
              <a:lnSpc>
                <a:spcPct val="90000"/>
              </a:lnSpc>
              <a:spcBef>
                <a:spcPts val="1067"/>
              </a:spcBef>
              <a:spcAft>
                <a:spcPts val="0"/>
              </a:spcAft>
              <a:buClr>
                <a:schemeClr val="dk1"/>
              </a:buClr>
              <a:buSzPts val="1300"/>
              <a:buChar char="•"/>
              <a:defRPr/>
            </a:lvl6pPr>
            <a:lvl7pPr marL="8534507" lvl="6" indent="-829744" algn="l">
              <a:lnSpc>
                <a:spcPct val="90000"/>
              </a:lnSpc>
              <a:spcBef>
                <a:spcPts val="1067"/>
              </a:spcBef>
              <a:spcAft>
                <a:spcPts val="0"/>
              </a:spcAft>
              <a:buClr>
                <a:schemeClr val="dk1"/>
              </a:buClr>
              <a:buSzPts val="1300"/>
              <a:buChar char="•"/>
              <a:defRPr/>
            </a:lvl7pPr>
            <a:lvl8pPr marL="9753722" lvl="7" indent="-829744" algn="l">
              <a:lnSpc>
                <a:spcPct val="90000"/>
              </a:lnSpc>
              <a:spcBef>
                <a:spcPts val="1067"/>
              </a:spcBef>
              <a:spcAft>
                <a:spcPts val="0"/>
              </a:spcAft>
              <a:buClr>
                <a:schemeClr val="dk1"/>
              </a:buClr>
              <a:buSzPts val="1300"/>
              <a:buChar char="•"/>
              <a:defRPr/>
            </a:lvl8pPr>
            <a:lvl9pPr marL="10972937" lvl="8" indent="-829744" algn="l">
              <a:lnSpc>
                <a:spcPct val="90000"/>
              </a:lnSpc>
              <a:spcBef>
                <a:spcPts val="1067"/>
              </a:spcBef>
              <a:spcAft>
                <a:spcPts val="0"/>
              </a:spcAft>
              <a:buClr>
                <a:schemeClr val="dk1"/>
              </a:buClr>
              <a:buSzPts val="1300"/>
              <a:buChar char="•"/>
              <a:defRPr/>
            </a:lvl9pPr>
          </a:lstStyle>
          <a:p>
            <a:endParaRPr/>
          </a:p>
        </p:txBody>
      </p:sp>
      <p:sp>
        <p:nvSpPr>
          <p:cNvPr id="459" name="Google Shape;459;p89"/>
          <p:cNvSpPr txBox="1">
            <a:spLocks noGrp="1"/>
          </p:cNvSpPr>
          <p:nvPr>
            <p:ph type="body" idx="16"/>
          </p:nvPr>
        </p:nvSpPr>
        <p:spPr>
          <a:xfrm>
            <a:off x="14295691" y="6564525"/>
            <a:ext cx="2919580" cy="2195200"/>
          </a:xfrm>
          <a:prstGeom prst="rect">
            <a:avLst/>
          </a:prstGeom>
          <a:noFill/>
          <a:ln>
            <a:noFill/>
          </a:ln>
        </p:spPr>
        <p:txBody>
          <a:bodyPr spcFirstLastPara="1" wrap="square" lIns="68575" tIns="34275" rIns="68575" bIns="34275" anchor="t" anchorCtr="0">
            <a:noAutofit/>
          </a:bodyPr>
          <a:lstStyle>
            <a:lvl1pPr marL="1219215" lvl="0" indent="-609608" algn="l">
              <a:lnSpc>
                <a:spcPct val="113000"/>
              </a:lnSpc>
              <a:spcBef>
                <a:spcPts val="1867"/>
              </a:spcBef>
              <a:spcAft>
                <a:spcPts val="0"/>
              </a:spcAft>
              <a:buClr>
                <a:srgbClr val="181818"/>
              </a:buClr>
              <a:buSzPts val="700"/>
              <a:buNone/>
              <a:defRPr sz="1867" b="0">
                <a:solidFill>
                  <a:srgbClr val="181818"/>
                </a:solidFill>
                <a:latin typeface="Arial"/>
                <a:ea typeface="Arial"/>
                <a:cs typeface="Arial"/>
                <a:sym typeface="Arial"/>
              </a:defRPr>
            </a:lvl1pPr>
            <a:lvl2pPr marL="2438430" lvl="1" indent="-609608" algn="l">
              <a:lnSpc>
                <a:spcPct val="90000"/>
              </a:lnSpc>
              <a:spcBef>
                <a:spcPts val="1067"/>
              </a:spcBef>
              <a:spcAft>
                <a:spcPts val="0"/>
              </a:spcAft>
              <a:buClr>
                <a:schemeClr val="accent5"/>
              </a:buClr>
              <a:buSzPts val="1800"/>
              <a:buNone/>
              <a:defRPr>
                <a:solidFill>
                  <a:schemeClr val="accent5"/>
                </a:solidFill>
              </a:defRPr>
            </a:lvl2pPr>
            <a:lvl3pPr marL="3657646" lvl="2" indent="-609608" algn="l">
              <a:lnSpc>
                <a:spcPct val="90000"/>
              </a:lnSpc>
              <a:spcBef>
                <a:spcPts val="1067"/>
              </a:spcBef>
              <a:spcAft>
                <a:spcPts val="0"/>
              </a:spcAft>
              <a:buClr>
                <a:schemeClr val="accent5"/>
              </a:buClr>
              <a:buSzPts val="1500"/>
              <a:buNone/>
              <a:defRPr>
                <a:solidFill>
                  <a:schemeClr val="accent5"/>
                </a:solidFill>
              </a:defRPr>
            </a:lvl3pPr>
            <a:lvl4pPr marL="4876861" lvl="3" indent="-609608" algn="l">
              <a:lnSpc>
                <a:spcPct val="90000"/>
              </a:lnSpc>
              <a:spcBef>
                <a:spcPts val="1067"/>
              </a:spcBef>
              <a:spcAft>
                <a:spcPts val="0"/>
              </a:spcAft>
              <a:buClr>
                <a:schemeClr val="accent5"/>
              </a:buClr>
              <a:buSzPts val="1300"/>
              <a:buNone/>
              <a:defRPr>
                <a:solidFill>
                  <a:schemeClr val="accent5"/>
                </a:solidFill>
              </a:defRPr>
            </a:lvl4pPr>
            <a:lvl5pPr marL="6096076" lvl="4" indent="-609608" algn="l">
              <a:lnSpc>
                <a:spcPct val="90000"/>
              </a:lnSpc>
              <a:spcBef>
                <a:spcPts val="1067"/>
              </a:spcBef>
              <a:spcAft>
                <a:spcPts val="0"/>
              </a:spcAft>
              <a:buClr>
                <a:schemeClr val="accent5"/>
              </a:buClr>
              <a:buSzPts val="1300"/>
              <a:buNone/>
              <a:defRPr>
                <a:solidFill>
                  <a:schemeClr val="accent5"/>
                </a:solidFill>
              </a:defRPr>
            </a:lvl5pPr>
            <a:lvl6pPr marL="7315291" lvl="5" indent="-829744" algn="l">
              <a:lnSpc>
                <a:spcPct val="90000"/>
              </a:lnSpc>
              <a:spcBef>
                <a:spcPts val="1067"/>
              </a:spcBef>
              <a:spcAft>
                <a:spcPts val="0"/>
              </a:spcAft>
              <a:buClr>
                <a:schemeClr val="dk1"/>
              </a:buClr>
              <a:buSzPts val="1300"/>
              <a:buChar char="•"/>
              <a:defRPr/>
            </a:lvl6pPr>
            <a:lvl7pPr marL="8534507" lvl="6" indent="-829744" algn="l">
              <a:lnSpc>
                <a:spcPct val="90000"/>
              </a:lnSpc>
              <a:spcBef>
                <a:spcPts val="1067"/>
              </a:spcBef>
              <a:spcAft>
                <a:spcPts val="0"/>
              </a:spcAft>
              <a:buClr>
                <a:schemeClr val="dk1"/>
              </a:buClr>
              <a:buSzPts val="1300"/>
              <a:buChar char="•"/>
              <a:defRPr/>
            </a:lvl7pPr>
            <a:lvl8pPr marL="9753722" lvl="7" indent="-829744" algn="l">
              <a:lnSpc>
                <a:spcPct val="90000"/>
              </a:lnSpc>
              <a:spcBef>
                <a:spcPts val="1067"/>
              </a:spcBef>
              <a:spcAft>
                <a:spcPts val="0"/>
              </a:spcAft>
              <a:buClr>
                <a:schemeClr val="dk1"/>
              </a:buClr>
              <a:buSzPts val="1300"/>
              <a:buChar char="•"/>
              <a:defRPr/>
            </a:lvl8pPr>
            <a:lvl9pPr marL="10972937" lvl="8" indent="-829744" algn="l">
              <a:lnSpc>
                <a:spcPct val="90000"/>
              </a:lnSpc>
              <a:spcBef>
                <a:spcPts val="1067"/>
              </a:spcBef>
              <a:spcAft>
                <a:spcPts val="0"/>
              </a:spcAft>
              <a:buClr>
                <a:schemeClr val="dk1"/>
              </a:buClr>
              <a:buSzPts val="1300"/>
              <a:buChar char="•"/>
              <a:defRPr/>
            </a:lvl9pPr>
          </a:lstStyle>
          <a:p>
            <a:endParaRPr/>
          </a:p>
        </p:txBody>
      </p:sp>
      <p:sp>
        <p:nvSpPr>
          <p:cNvPr id="460" name="Google Shape;460;p89"/>
          <p:cNvSpPr txBox="1">
            <a:spLocks noGrp="1"/>
          </p:cNvSpPr>
          <p:nvPr>
            <p:ph type="body" idx="17"/>
          </p:nvPr>
        </p:nvSpPr>
        <p:spPr>
          <a:xfrm>
            <a:off x="17549162" y="6564525"/>
            <a:ext cx="2919580" cy="2195200"/>
          </a:xfrm>
          <a:prstGeom prst="rect">
            <a:avLst/>
          </a:prstGeom>
          <a:noFill/>
          <a:ln>
            <a:noFill/>
          </a:ln>
        </p:spPr>
        <p:txBody>
          <a:bodyPr spcFirstLastPara="1" wrap="square" lIns="68575" tIns="34275" rIns="68575" bIns="34275" anchor="t" anchorCtr="0">
            <a:noAutofit/>
          </a:bodyPr>
          <a:lstStyle>
            <a:lvl1pPr marL="1219215" lvl="0" indent="-609608" algn="l">
              <a:lnSpc>
                <a:spcPct val="113000"/>
              </a:lnSpc>
              <a:spcBef>
                <a:spcPts val="1867"/>
              </a:spcBef>
              <a:spcAft>
                <a:spcPts val="0"/>
              </a:spcAft>
              <a:buClr>
                <a:srgbClr val="181818"/>
              </a:buClr>
              <a:buSzPts val="700"/>
              <a:buNone/>
              <a:defRPr sz="1867" b="0">
                <a:solidFill>
                  <a:srgbClr val="181818"/>
                </a:solidFill>
                <a:latin typeface="Arial"/>
                <a:ea typeface="Arial"/>
                <a:cs typeface="Arial"/>
                <a:sym typeface="Arial"/>
              </a:defRPr>
            </a:lvl1pPr>
            <a:lvl2pPr marL="2438430" lvl="1" indent="-609608" algn="l">
              <a:lnSpc>
                <a:spcPct val="90000"/>
              </a:lnSpc>
              <a:spcBef>
                <a:spcPts val="1067"/>
              </a:spcBef>
              <a:spcAft>
                <a:spcPts val="0"/>
              </a:spcAft>
              <a:buClr>
                <a:schemeClr val="accent5"/>
              </a:buClr>
              <a:buSzPts val="1800"/>
              <a:buNone/>
              <a:defRPr>
                <a:solidFill>
                  <a:schemeClr val="accent5"/>
                </a:solidFill>
              </a:defRPr>
            </a:lvl2pPr>
            <a:lvl3pPr marL="3657646" lvl="2" indent="-609608" algn="l">
              <a:lnSpc>
                <a:spcPct val="90000"/>
              </a:lnSpc>
              <a:spcBef>
                <a:spcPts val="1067"/>
              </a:spcBef>
              <a:spcAft>
                <a:spcPts val="0"/>
              </a:spcAft>
              <a:buClr>
                <a:schemeClr val="accent5"/>
              </a:buClr>
              <a:buSzPts val="1500"/>
              <a:buNone/>
              <a:defRPr>
                <a:solidFill>
                  <a:schemeClr val="accent5"/>
                </a:solidFill>
              </a:defRPr>
            </a:lvl3pPr>
            <a:lvl4pPr marL="4876861" lvl="3" indent="-609608" algn="l">
              <a:lnSpc>
                <a:spcPct val="90000"/>
              </a:lnSpc>
              <a:spcBef>
                <a:spcPts val="1067"/>
              </a:spcBef>
              <a:spcAft>
                <a:spcPts val="0"/>
              </a:spcAft>
              <a:buClr>
                <a:schemeClr val="accent5"/>
              </a:buClr>
              <a:buSzPts val="1300"/>
              <a:buNone/>
              <a:defRPr>
                <a:solidFill>
                  <a:schemeClr val="accent5"/>
                </a:solidFill>
              </a:defRPr>
            </a:lvl4pPr>
            <a:lvl5pPr marL="6096076" lvl="4" indent="-609608" algn="l">
              <a:lnSpc>
                <a:spcPct val="90000"/>
              </a:lnSpc>
              <a:spcBef>
                <a:spcPts val="1067"/>
              </a:spcBef>
              <a:spcAft>
                <a:spcPts val="0"/>
              </a:spcAft>
              <a:buClr>
                <a:schemeClr val="accent5"/>
              </a:buClr>
              <a:buSzPts val="1300"/>
              <a:buNone/>
              <a:defRPr>
                <a:solidFill>
                  <a:schemeClr val="accent5"/>
                </a:solidFill>
              </a:defRPr>
            </a:lvl5pPr>
            <a:lvl6pPr marL="7315291" lvl="5" indent="-829744" algn="l">
              <a:lnSpc>
                <a:spcPct val="90000"/>
              </a:lnSpc>
              <a:spcBef>
                <a:spcPts val="1067"/>
              </a:spcBef>
              <a:spcAft>
                <a:spcPts val="0"/>
              </a:spcAft>
              <a:buClr>
                <a:schemeClr val="dk1"/>
              </a:buClr>
              <a:buSzPts val="1300"/>
              <a:buChar char="•"/>
              <a:defRPr/>
            </a:lvl6pPr>
            <a:lvl7pPr marL="8534507" lvl="6" indent="-829744" algn="l">
              <a:lnSpc>
                <a:spcPct val="90000"/>
              </a:lnSpc>
              <a:spcBef>
                <a:spcPts val="1067"/>
              </a:spcBef>
              <a:spcAft>
                <a:spcPts val="0"/>
              </a:spcAft>
              <a:buClr>
                <a:schemeClr val="dk1"/>
              </a:buClr>
              <a:buSzPts val="1300"/>
              <a:buChar char="•"/>
              <a:defRPr/>
            </a:lvl7pPr>
            <a:lvl8pPr marL="9753722" lvl="7" indent="-829744" algn="l">
              <a:lnSpc>
                <a:spcPct val="90000"/>
              </a:lnSpc>
              <a:spcBef>
                <a:spcPts val="1067"/>
              </a:spcBef>
              <a:spcAft>
                <a:spcPts val="0"/>
              </a:spcAft>
              <a:buClr>
                <a:schemeClr val="dk1"/>
              </a:buClr>
              <a:buSzPts val="1300"/>
              <a:buChar char="•"/>
              <a:defRPr/>
            </a:lvl8pPr>
            <a:lvl9pPr marL="10972937" lvl="8" indent="-829744" algn="l">
              <a:lnSpc>
                <a:spcPct val="90000"/>
              </a:lnSpc>
              <a:spcBef>
                <a:spcPts val="1067"/>
              </a:spcBef>
              <a:spcAft>
                <a:spcPts val="0"/>
              </a:spcAft>
              <a:buClr>
                <a:schemeClr val="dk1"/>
              </a:buClr>
              <a:buSzPts val="1300"/>
              <a:buChar char="•"/>
              <a:defRPr/>
            </a:lvl9pPr>
          </a:lstStyle>
          <a:p>
            <a:endParaRPr/>
          </a:p>
        </p:txBody>
      </p:sp>
      <p:sp>
        <p:nvSpPr>
          <p:cNvPr id="461" name="Google Shape;461;p89"/>
          <p:cNvSpPr txBox="1">
            <a:spLocks noGrp="1"/>
          </p:cNvSpPr>
          <p:nvPr>
            <p:ph type="body" idx="18"/>
          </p:nvPr>
        </p:nvSpPr>
        <p:spPr>
          <a:xfrm>
            <a:off x="20831416" y="6564525"/>
            <a:ext cx="2919580" cy="2195200"/>
          </a:xfrm>
          <a:prstGeom prst="rect">
            <a:avLst/>
          </a:prstGeom>
          <a:noFill/>
          <a:ln>
            <a:noFill/>
          </a:ln>
        </p:spPr>
        <p:txBody>
          <a:bodyPr spcFirstLastPara="1" wrap="square" lIns="68575" tIns="34275" rIns="68575" bIns="34275" anchor="t" anchorCtr="0">
            <a:noAutofit/>
          </a:bodyPr>
          <a:lstStyle>
            <a:lvl1pPr marL="1219215" lvl="0" indent="-609608" algn="l">
              <a:lnSpc>
                <a:spcPct val="113000"/>
              </a:lnSpc>
              <a:spcBef>
                <a:spcPts val="1867"/>
              </a:spcBef>
              <a:spcAft>
                <a:spcPts val="0"/>
              </a:spcAft>
              <a:buClr>
                <a:srgbClr val="181818"/>
              </a:buClr>
              <a:buSzPts val="700"/>
              <a:buNone/>
              <a:defRPr sz="1867" b="0">
                <a:solidFill>
                  <a:srgbClr val="181818"/>
                </a:solidFill>
                <a:latin typeface="Arial"/>
                <a:ea typeface="Arial"/>
                <a:cs typeface="Arial"/>
                <a:sym typeface="Arial"/>
              </a:defRPr>
            </a:lvl1pPr>
            <a:lvl2pPr marL="2438430" lvl="1" indent="-609608" algn="l">
              <a:lnSpc>
                <a:spcPct val="90000"/>
              </a:lnSpc>
              <a:spcBef>
                <a:spcPts val="1067"/>
              </a:spcBef>
              <a:spcAft>
                <a:spcPts val="0"/>
              </a:spcAft>
              <a:buClr>
                <a:schemeClr val="accent5"/>
              </a:buClr>
              <a:buSzPts val="1800"/>
              <a:buNone/>
              <a:defRPr>
                <a:solidFill>
                  <a:schemeClr val="accent5"/>
                </a:solidFill>
              </a:defRPr>
            </a:lvl2pPr>
            <a:lvl3pPr marL="3657646" lvl="2" indent="-609608" algn="l">
              <a:lnSpc>
                <a:spcPct val="90000"/>
              </a:lnSpc>
              <a:spcBef>
                <a:spcPts val="1067"/>
              </a:spcBef>
              <a:spcAft>
                <a:spcPts val="0"/>
              </a:spcAft>
              <a:buClr>
                <a:schemeClr val="accent5"/>
              </a:buClr>
              <a:buSzPts val="1500"/>
              <a:buNone/>
              <a:defRPr>
                <a:solidFill>
                  <a:schemeClr val="accent5"/>
                </a:solidFill>
              </a:defRPr>
            </a:lvl3pPr>
            <a:lvl4pPr marL="4876861" lvl="3" indent="-609608" algn="l">
              <a:lnSpc>
                <a:spcPct val="90000"/>
              </a:lnSpc>
              <a:spcBef>
                <a:spcPts val="1067"/>
              </a:spcBef>
              <a:spcAft>
                <a:spcPts val="0"/>
              </a:spcAft>
              <a:buClr>
                <a:schemeClr val="accent5"/>
              </a:buClr>
              <a:buSzPts val="1300"/>
              <a:buNone/>
              <a:defRPr>
                <a:solidFill>
                  <a:schemeClr val="accent5"/>
                </a:solidFill>
              </a:defRPr>
            </a:lvl4pPr>
            <a:lvl5pPr marL="6096076" lvl="4" indent="-609608" algn="l">
              <a:lnSpc>
                <a:spcPct val="90000"/>
              </a:lnSpc>
              <a:spcBef>
                <a:spcPts val="1067"/>
              </a:spcBef>
              <a:spcAft>
                <a:spcPts val="0"/>
              </a:spcAft>
              <a:buClr>
                <a:schemeClr val="accent5"/>
              </a:buClr>
              <a:buSzPts val="1300"/>
              <a:buNone/>
              <a:defRPr>
                <a:solidFill>
                  <a:schemeClr val="accent5"/>
                </a:solidFill>
              </a:defRPr>
            </a:lvl5pPr>
            <a:lvl6pPr marL="7315291" lvl="5" indent="-829744" algn="l">
              <a:lnSpc>
                <a:spcPct val="90000"/>
              </a:lnSpc>
              <a:spcBef>
                <a:spcPts val="1067"/>
              </a:spcBef>
              <a:spcAft>
                <a:spcPts val="0"/>
              </a:spcAft>
              <a:buClr>
                <a:schemeClr val="dk1"/>
              </a:buClr>
              <a:buSzPts val="1300"/>
              <a:buChar char="•"/>
              <a:defRPr/>
            </a:lvl6pPr>
            <a:lvl7pPr marL="8534507" lvl="6" indent="-829744" algn="l">
              <a:lnSpc>
                <a:spcPct val="90000"/>
              </a:lnSpc>
              <a:spcBef>
                <a:spcPts val="1067"/>
              </a:spcBef>
              <a:spcAft>
                <a:spcPts val="0"/>
              </a:spcAft>
              <a:buClr>
                <a:schemeClr val="dk1"/>
              </a:buClr>
              <a:buSzPts val="1300"/>
              <a:buChar char="•"/>
              <a:defRPr/>
            </a:lvl7pPr>
            <a:lvl8pPr marL="9753722" lvl="7" indent="-829744" algn="l">
              <a:lnSpc>
                <a:spcPct val="90000"/>
              </a:lnSpc>
              <a:spcBef>
                <a:spcPts val="1067"/>
              </a:spcBef>
              <a:spcAft>
                <a:spcPts val="0"/>
              </a:spcAft>
              <a:buClr>
                <a:schemeClr val="dk1"/>
              </a:buClr>
              <a:buSzPts val="1300"/>
              <a:buChar char="•"/>
              <a:defRPr/>
            </a:lvl8pPr>
            <a:lvl9pPr marL="10972937" lvl="8" indent="-829744" algn="l">
              <a:lnSpc>
                <a:spcPct val="90000"/>
              </a:lnSpc>
              <a:spcBef>
                <a:spcPts val="1067"/>
              </a:spcBef>
              <a:spcAft>
                <a:spcPts val="0"/>
              </a:spcAft>
              <a:buClr>
                <a:schemeClr val="dk1"/>
              </a:buClr>
              <a:buSzPts val="1300"/>
              <a:buChar char="•"/>
              <a:defRPr/>
            </a:lvl9pPr>
          </a:lstStyle>
          <a:p>
            <a:endParaRPr/>
          </a:p>
        </p:txBody>
      </p:sp>
      <p:sp>
        <p:nvSpPr>
          <p:cNvPr id="462" name="Google Shape;462;p89"/>
          <p:cNvSpPr txBox="1">
            <a:spLocks noGrp="1"/>
          </p:cNvSpPr>
          <p:nvPr>
            <p:ph type="body" idx="19"/>
          </p:nvPr>
        </p:nvSpPr>
        <p:spPr>
          <a:xfrm>
            <a:off x="817541" y="10059856"/>
            <a:ext cx="1008931" cy="1436800"/>
          </a:xfrm>
          <a:prstGeom prst="rect">
            <a:avLst/>
          </a:prstGeom>
          <a:solidFill>
            <a:srgbClr val="EFE9DF"/>
          </a:solidFill>
          <a:ln>
            <a:noFill/>
          </a:ln>
        </p:spPr>
        <p:txBody>
          <a:bodyPr spcFirstLastPara="1" wrap="square" lIns="0" tIns="0" rIns="0" bIns="0" anchor="ctr" anchorCtr="0">
            <a:noAutofit/>
          </a:bodyPr>
          <a:lstStyle>
            <a:lvl1pPr marL="1219215" lvl="0" indent="-609608" algn="ctr">
              <a:lnSpc>
                <a:spcPct val="75000"/>
              </a:lnSpc>
              <a:spcBef>
                <a:spcPts val="0"/>
              </a:spcBef>
              <a:spcAft>
                <a:spcPts val="0"/>
              </a:spcAft>
              <a:buClr>
                <a:schemeClr val="accent4"/>
              </a:buClr>
              <a:buSzPts val="2100"/>
              <a:buNone/>
              <a:defRPr sz="5600" b="0">
                <a:solidFill>
                  <a:schemeClr val="accent4"/>
                </a:solidFill>
                <a:latin typeface="Georgia"/>
                <a:ea typeface="Georgia"/>
                <a:cs typeface="Georgia"/>
                <a:sym typeface="Georgia"/>
              </a:defRPr>
            </a:lvl1pPr>
            <a:lvl2pPr marL="2438430" lvl="1" indent="-609608" algn="l">
              <a:lnSpc>
                <a:spcPct val="90000"/>
              </a:lnSpc>
              <a:spcBef>
                <a:spcPts val="1067"/>
              </a:spcBef>
              <a:spcAft>
                <a:spcPts val="0"/>
              </a:spcAft>
              <a:buClr>
                <a:schemeClr val="accent5"/>
              </a:buClr>
              <a:buSzPts val="1800"/>
              <a:buNone/>
              <a:defRPr>
                <a:solidFill>
                  <a:schemeClr val="accent5"/>
                </a:solidFill>
              </a:defRPr>
            </a:lvl2pPr>
            <a:lvl3pPr marL="3657646" lvl="2" indent="-609608" algn="l">
              <a:lnSpc>
                <a:spcPct val="90000"/>
              </a:lnSpc>
              <a:spcBef>
                <a:spcPts val="1067"/>
              </a:spcBef>
              <a:spcAft>
                <a:spcPts val="0"/>
              </a:spcAft>
              <a:buClr>
                <a:schemeClr val="accent5"/>
              </a:buClr>
              <a:buSzPts val="1500"/>
              <a:buNone/>
              <a:defRPr>
                <a:solidFill>
                  <a:schemeClr val="accent5"/>
                </a:solidFill>
              </a:defRPr>
            </a:lvl3pPr>
            <a:lvl4pPr marL="4876861" lvl="3" indent="-609608" algn="l">
              <a:lnSpc>
                <a:spcPct val="90000"/>
              </a:lnSpc>
              <a:spcBef>
                <a:spcPts val="1067"/>
              </a:spcBef>
              <a:spcAft>
                <a:spcPts val="0"/>
              </a:spcAft>
              <a:buClr>
                <a:schemeClr val="accent5"/>
              </a:buClr>
              <a:buSzPts val="1300"/>
              <a:buNone/>
              <a:defRPr>
                <a:solidFill>
                  <a:schemeClr val="accent5"/>
                </a:solidFill>
              </a:defRPr>
            </a:lvl4pPr>
            <a:lvl5pPr marL="6096076" lvl="4" indent="-609608" algn="l">
              <a:lnSpc>
                <a:spcPct val="90000"/>
              </a:lnSpc>
              <a:spcBef>
                <a:spcPts val="1067"/>
              </a:spcBef>
              <a:spcAft>
                <a:spcPts val="0"/>
              </a:spcAft>
              <a:buClr>
                <a:schemeClr val="accent5"/>
              </a:buClr>
              <a:buSzPts val="1300"/>
              <a:buNone/>
              <a:defRPr>
                <a:solidFill>
                  <a:schemeClr val="accent5"/>
                </a:solidFill>
              </a:defRPr>
            </a:lvl5pPr>
            <a:lvl6pPr marL="7315291" lvl="5" indent="-829744" algn="l">
              <a:lnSpc>
                <a:spcPct val="90000"/>
              </a:lnSpc>
              <a:spcBef>
                <a:spcPts val="1067"/>
              </a:spcBef>
              <a:spcAft>
                <a:spcPts val="0"/>
              </a:spcAft>
              <a:buClr>
                <a:schemeClr val="dk1"/>
              </a:buClr>
              <a:buSzPts val="1300"/>
              <a:buChar char="•"/>
              <a:defRPr/>
            </a:lvl6pPr>
            <a:lvl7pPr marL="8534507" lvl="6" indent="-829744" algn="l">
              <a:lnSpc>
                <a:spcPct val="90000"/>
              </a:lnSpc>
              <a:spcBef>
                <a:spcPts val="1067"/>
              </a:spcBef>
              <a:spcAft>
                <a:spcPts val="0"/>
              </a:spcAft>
              <a:buClr>
                <a:schemeClr val="dk1"/>
              </a:buClr>
              <a:buSzPts val="1300"/>
              <a:buChar char="•"/>
              <a:defRPr/>
            </a:lvl7pPr>
            <a:lvl8pPr marL="9753722" lvl="7" indent="-829744" algn="l">
              <a:lnSpc>
                <a:spcPct val="90000"/>
              </a:lnSpc>
              <a:spcBef>
                <a:spcPts val="1067"/>
              </a:spcBef>
              <a:spcAft>
                <a:spcPts val="0"/>
              </a:spcAft>
              <a:buClr>
                <a:schemeClr val="dk1"/>
              </a:buClr>
              <a:buSzPts val="1300"/>
              <a:buChar char="•"/>
              <a:defRPr/>
            </a:lvl8pPr>
            <a:lvl9pPr marL="10972937" lvl="8" indent="-829744" algn="l">
              <a:lnSpc>
                <a:spcPct val="90000"/>
              </a:lnSpc>
              <a:spcBef>
                <a:spcPts val="1067"/>
              </a:spcBef>
              <a:spcAft>
                <a:spcPts val="0"/>
              </a:spcAft>
              <a:buClr>
                <a:schemeClr val="dk1"/>
              </a:buClr>
              <a:buSzPts val="1300"/>
              <a:buChar char="•"/>
              <a:defRPr/>
            </a:lvl9pPr>
          </a:lstStyle>
          <a:p>
            <a:endParaRPr/>
          </a:p>
        </p:txBody>
      </p:sp>
      <p:sp>
        <p:nvSpPr>
          <p:cNvPr id="463" name="Google Shape;463;p89"/>
          <p:cNvSpPr>
            <a:spLocks noGrp="1"/>
          </p:cNvSpPr>
          <p:nvPr>
            <p:ph type="pic" idx="20"/>
          </p:nvPr>
        </p:nvSpPr>
        <p:spPr>
          <a:xfrm>
            <a:off x="1354942" y="8898456"/>
            <a:ext cx="2350706" cy="3694400"/>
          </a:xfrm>
          <a:prstGeom prst="rect">
            <a:avLst/>
          </a:prstGeom>
          <a:noFill/>
          <a:ln>
            <a:noFill/>
          </a:ln>
        </p:spPr>
      </p:sp>
      <p:sp>
        <p:nvSpPr>
          <p:cNvPr id="464" name="Google Shape;464;p89"/>
          <p:cNvSpPr txBox="1">
            <a:spLocks noGrp="1"/>
          </p:cNvSpPr>
          <p:nvPr>
            <p:ph type="body" idx="21"/>
          </p:nvPr>
        </p:nvSpPr>
        <p:spPr>
          <a:xfrm>
            <a:off x="4211615" y="11181928"/>
            <a:ext cx="1008931" cy="1436800"/>
          </a:xfrm>
          <a:prstGeom prst="rect">
            <a:avLst/>
          </a:prstGeom>
          <a:solidFill>
            <a:srgbClr val="EFE9DF"/>
          </a:solidFill>
          <a:ln>
            <a:noFill/>
          </a:ln>
        </p:spPr>
        <p:txBody>
          <a:bodyPr spcFirstLastPara="1" wrap="square" lIns="0" tIns="0" rIns="0" bIns="0" anchor="ctr" anchorCtr="0">
            <a:noAutofit/>
          </a:bodyPr>
          <a:lstStyle>
            <a:lvl1pPr marL="1219215" lvl="0" indent="-609608" algn="ctr">
              <a:lnSpc>
                <a:spcPct val="75000"/>
              </a:lnSpc>
              <a:spcBef>
                <a:spcPts val="0"/>
              </a:spcBef>
              <a:spcAft>
                <a:spcPts val="0"/>
              </a:spcAft>
              <a:buClr>
                <a:schemeClr val="accent4"/>
              </a:buClr>
              <a:buSzPts val="2100"/>
              <a:buNone/>
              <a:defRPr sz="5600" b="0">
                <a:solidFill>
                  <a:schemeClr val="accent4"/>
                </a:solidFill>
                <a:latin typeface="Georgia"/>
                <a:ea typeface="Georgia"/>
                <a:cs typeface="Georgia"/>
                <a:sym typeface="Georgia"/>
              </a:defRPr>
            </a:lvl1pPr>
            <a:lvl2pPr marL="2438430" lvl="1" indent="-609608" algn="l">
              <a:lnSpc>
                <a:spcPct val="90000"/>
              </a:lnSpc>
              <a:spcBef>
                <a:spcPts val="1067"/>
              </a:spcBef>
              <a:spcAft>
                <a:spcPts val="0"/>
              </a:spcAft>
              <a:buClr>
                <a:schemeClr val="accent5"/>
              </a:buClr>
              <a:buSzPts val="1800"/>
              <a:buNone/>
              <a:defRPr>
                <a:solidFill>
                  <a:schemeClr val="accent5"/>
                </a:solidFill>
              </a:defRPr>
            </a:lvl2pPr>
            <a:lvl3pPr marL="3657646" lvl="2" indent="-609608" algn="l">
              <a:lnSpc>
                <a:spcPct val="90000"/>
              </a:lnSpc>
              <a:spcBef>
                <a:spcPts val="1067"/>
              </a:spcBef>
              <a:spcAft>
                <a:spcPts val="0"/>
              </a:spcAft>
              <a:buClr>
                <a:schemeClr val="accent5"/>
              </a:buClr>
              <a:buSzPts val="1500"/>
              <a:buNone/>
              <a:defRPr>
                <a:solidFill>
                  <a:schemeClr val="accent5"/>
                </a:solidFill>
              </a:defRPr>
            </a:lvl3pPr>
            <a:lvl4pPr marL="4876861" lvl="3" indent="-609608" algn="l">
              <a:lnSpc>
                <a:spcPct val="90000"/>
              </a:lnSpc>
              <a:spcBef>
                <a:spcPts val="1067"/>
              </a:spcBef>
              <a:spcAft>
                <a:spcPts val="0"/>
              </a:spcAft>
              <a:buClr>
                <a:schemeClr val="accent5"/>
              </a:buClr>
              <a:buSzPts val="1300"/>
              <a:buNone/>
              <a:defRPr>
                <a:solidFill>
                  <a:schemeClr val="accent5"/>
                </a:solidFill>
              </a:defRPr>
            </a:lvl4pPr>
            <a:lvl5pPr marL="6096076" lvl="4" indent="-609608" algn="l">
              <a:lnSpc>
                <a:spcPct val="90000"/>
              </a:lnSpc>
              <a:spcBef>
                <a:spcPts val="1067"/>
              </a:spcBef>
              <a:spcAft>
                <a:spcPts val="0"/>
              </a:spcAft>
              <a:buClr>
                <a:schemeClr val="accent5"/>
              </a:buClr>
              <a:buSzPts val="1300"/>
              <a:buNone/>
              <a:defRPr>
                <a:solidFill>
                  <a:schemeClr val="accent5"/>
                </a:solidFill>
              </a:defRPr>
            </a:lvl5pPr>
            <a:lvl6pPr marL="7315291" lvl="5" indent="-829744" algn="l">
              <a:lnSpc>
                <a:spcPct val="90000"/>
              </a:lnSpc>
              <a:spcBef>
                <a:spcPts val="1067"/>
              </a:spcBef>
              <a:spcAft>
                <a:spcPts val="0"/>
              </a:spcAft>
              <a:buClr>
                <a:schemeClr val="dk1"/>
              </a:buClr>
              <a:buSzPts val="1300"/>
              <a:buChar char="•"/>
              <a:defRPr/>
            </a:lvl6pPr>
            <a:lvl7pPr marL="8534507" lvl="6" indent="-829744" algn="l">
              <a:lnSpc>
                <a:spcPct val="90000"/>
              </a:lnSpc>
              <a:spcBef>
                <a:spcPts val="1067"/>
              </a:spcBef>
              <a:spcAft>
                <a:spcPts val="0"/>
              </a:spcAft>
              <a:buClr>
                <a:schemeClr val="dk1"/>
              </a:buClr>
              <a:buSzPts val="1300"/>
              <a:buChar char="•"/>
              <a:defRPr/>
            </a:lvl7pPr>
            <a:lvl8pPr marL="9753722" lvl="7" indent="-829744" algn="l">
              <a:lnSpc>
                <a:spcPct val="90000"/>
              </a:lnSpc>
              <a:spcBef>
                <a:spcPts val="1067"/>
              </a:spcBef>
              <a:spcAft>
                <a:spcPts val="0"/>
              </a:spcAft>
              <a:buClr>
                <a:schemeClr val="dk1"/>
              </a:buClr>
              <a:buSzPts val="1300"/>
              <a:buChar char="•"/>
              <a:defRPr/>
            </a:lvl8pPr>
            <a:lvl9pPr marL="10972937" lvl="8" indent="-829744" algn="l">
              <a:lnSpc>
                <a:spcPct val="90000"/>
              </a:lnSpc>
              <a:spcBef>
                <a:spcPts val="1067"/>
              </a:spcBef>
              <a:spcAft>
                <a:spcPts val="0"/>
              </a:spcAft>
              <a:buClr>
                <a:schemeClr val="dk1"/>
              </a:buClr>
              <a:buSzPts val="1300"/>
              <a:buChar char="•"/>
              <a:defRPr/>
            </a:lvl9pPr>
          </a:lstStyle>
          <a:p>
            <a:endParaRPr/>
          </a:p>
        </p:txBody>
      </p:sp>
      <p:sp>
        <p:nvSpPr>
          <p:cNvPr id="465" name="Google Shape;465;p89"/>
          <p:cNvSpPr>
            <a:spLocks noGrp="1"/>
          </p:cNvSpPr>
          <p:nvPr>
            <p:ph type="pic" idx="22"/>
          </p:nvPr>
        </p:nvSpPr>
        <p:spPr>
          <a:xfrm>
            <a:off x="4750522" y="10032485"/>
            <a:ext cx="2350706" cy="3694400"/>
          </a:xfrm>
          <a:prstGeom prst="rect">
            <a:avLst/>
          </a:prstGeom>
          <a:noFill/>
          <a:ln>
            <a:noFill/>
          </a:ln>
        </p:spPr>
      </p:sp>
      <p:sp>
        <p:nvSpPr>
          <p:cNvPr id="466" name="Google Shape;466;p89"/>
          <p:cNvSpPr txBox="1">
            <a:spLocks noGrp="1"/>
          </p:cNvSpPr>
          <p:nvPr>
            <p:ph type="body" idx="23"/>
          </p:nvPr>
        </p:nvSpPr>
        <p:spPr>
          <a:xfrm>
            <a:off x="7467058" y="10059856"/>
            <a:ext cx="1008931" cy="1436800"/>
          </a:xfrm>
          <a:prstGeom prst="rect">
            <a:avLst/>
          </a:prstGeom>
          <a:solidFill>
            <a:srgbClr val="EFE9DF"/>
          </a:solidFill>
          <a:ln>
            <a:noFill/>
          </a:ln>
        </p:spPr>
        <p:txBody>
          <a:bodyPr spcFirstLastPara="1" wrap="square" lIns="0" tIns="0" rIns="0" bIns="0" anchor="ctr" anchorCtr="0">
            <a:noAutofit/>
          </a:bodyPr>
          <a:lstStyle>
            <a:lvl1pPr marL="1219215" lvl="0" indent="-609608" algn="ctr">
              <a:lnSpc>
                <a:spcPct val="75000"/>
              </a:lnSpc>
              <a:spcBef>
                <a:spcPts val="0"/>
              </a:spcBef>
              <a:spcAft>
                <a:spcPts val="0"/>
              </a:spcAft>
              <a:buClr>
                <a:schemeClr val="accent4"/>
              </a:buClr>
              <a:buSzPts val="2100"/>
              <a:buNone/>
              <a:defRPr sz="5600" b="0">
                <a:solidFill>
                  <a:schemeClr val="accent4"/>
                </a:solidFill>
                <a:latin typeface="Georgia"/>
                <a:ea typeface="Georgia"/>
                <a:cs typeface="Georgia"/>
                <a:sym typeface="Georgia"/>
              </a:defRPr>
            </a:lvl1pPr>
            <a:lvl2pPr marL="2438430" lvl="1" indent="-609608" algn="l">
              <a:lnSpc>
                <a:spcPct val="90000"/>
              </a:lnSpc>
              <a:spcBef>
                <a:spcPts val="1067"/>
              </a:spcBef>
              <a:spcAft>
                <a:spcPts val="0"/>
              </a:spcAft>
              <a:buClr>
                <a:schemeClr val="accent5"/>
              </a:buClr>
              <a:buSzPts val="1800"/>
              <a:buNone/>
              <a:defRPr>
                <a:solidFill>
                  <a:schemeClr val="accent5"/>
                </a:solidFill>
              </a:defRPr>
            </a:lvl2pPr>
            <a:lvl3pPr marL="3657646" lvl="2" indent="-609608" algn="l">
              <a:lnSpc>
                <a:spcPct val="90000"/>
              </a:lnSpc>
              <a:spcBef>
                <a:spcPts val="1067"/>
              </a:spcBef>
              <a:spcAft>
                <a:spcPts val="0"/>
              </a:spcAft>
              <a:buClr>
                <a:schemeClr val="accent5"/>
              </a:buClr>
              <a:buSzPts val="1500"/>
              <a:buNone/>
              <a:defRPr>
                <a:solidFill>
                  <a:schemeClr val="accent5"/>
                </a:solidFill>
              </a:defRPr>
            </a:lvl3pPr>
            <a:lvl4pPr marL="4876861" lvl="3" indent="-609608" algn="l">
              <a:lnSpc>
                <a:spcPct val="90000"/>
              </a:lnSpc>
              <a:spcBef>
                <a:spcPts val="1067"/>
              </a:spcBef>
              <a:spcAft>
                <a:spcPts val="0"/>
              </a:spcAft>
              <a:buClr>
                <a:schemeClr val="accent5"/>
              </a:buClr>
              <a:buSzPts val="1300"/>
              <a:buNone/>
              <a:defRPr>
                <a:solidFill>
                  <a:schemeClr val="accent5"/>
                </a:solidFill>
              </a:defRPr>
            </a:lvl4pPr>
            <a:lvl5pPr marL="6096076" lvl="4" indent="-609608" algn="l">
              <a:lnSpc>
                <a:spcPct val="90000"/>
              </a:lnSpc>
              <a:spcBef>
                <a:spcPts val="1067"/>
              </a:spcBef>
              <a:spcAft>
                <a:spcPts val="0"/>
              </a:spcAft>
              <a:buClr>
                <a:schemeClr val="accent5"/>
              </a:buClr>
              <a:buSzPts val="1300"/>
              <a:buNone/>
              <a:defRPr>
                <a:solidFill>
                  <a:schemeClr val="accent5"/>
                </a:solidFill>
              </a:defRPr>
            </a:lvl5pPr>
            <a:lvl6pPr marL="7315291" lvl="5" indent="-829744" algn="l">
              <a:lnSpc>
                <a:spcPct val="90000"/>
              </a:lnSpc>
              <a:spcBef>
                <a:spcPts val="1067"/>
              </a:spcBef>
              <a:spcAft>
                <a:spcPts val="0"/>
              </a:spcAft>
              <a:buClr>
                <a:schemeClr val="dk1"/>
              </a:buClr>
              <a:buSzPts val="1300"/>
              <a:buChar char="•"/>
              <a:defRPr/>
            </a:lvl6pPr>
            <a:lvl7pPr marL="8534507" lvl="6" indent="-829744" algn="l">
              <a:lnSpc>
                <a:spcPct val="90000"/>
              </a:lnSpc>
              <a:spcBef>
                <a:spcPts val="1067"/>
              </a:spcBef>
              <a:spcAft>
                <a:spcPts val="0"/>
              </a:spcAft>
              <a:buClr>
                <a:schemeClr val="dk1"/>
              </a:buClr>
              <a:buSzPts val="1300"/>
              <a:buChar char="•"/>
              <a:defRPr/>
            </a:lvl7pPr>
            <a:lvl8pPr marL="9753722" lvl="7" indent="-829744" algn="l">
              <a:lnSpc>
                <a:spcPct val="90000"/>
              </a:lnSpc>
              <a:spcBef>
                <a:spcPts val="1067"/>
              </a:spcBef>
              <a:spcAft>
                <a:spcPts val="0"/>
              </a:spcAft>
              <a:buClr>
                <a:schemeClr val="dk1"/>
              </a:buClr>
              <a:buSzPts val="1300"/>
              <a:buChar char="•"/>
              <a:defRPr/>
            </a:lvl8pPr>
            <a:lvl9pPr marL="10972937" lvl="8" indent="-829744" algn="l">
              <a:lnSpc>
                <a:spcPct val="90000"/>
              </a:lnSpc>
              <a:spcBef>
                <a:spcPts val="1067"/>
              </a:spcBef>
              <a:spcAft>
                <a:spcPts val="0"/>
              </a:spcAft>
              <a:buClr>
                <a:schemeClr val="dk1"/>
              </a:buClr>
              <a:buSzPts val="1300"/>
              <a:buChar char="•"/>
              <a:defRPr/>
            </a:lvl9pPr>
          </a:lstStyle>
          <a:p>
            <a:endParaRPr/>
          </a:p>
        </p:txBody>
      </p:sp>
      <p:sp>
        <p:nvSpPr>
          <p:cNvPr id="467" name="Google Shape;467;p89"/>
          <p:cNvSpPr>
            <a:spLocks noGrp="1"/>
          </p:cNvSpPr>
          <p:nvPr>
            <p:ph type="pic" idx="24"/>
          </p:nvPr>
        </p:nvSpPr>
        <p:spPr>
          <a:xfrm>
            <a:off x="7995265" y="8898456"/>
            <a:ext cx="2350706" cy="3694400"/>
          </a:xfrm>
          <a:prstGeom prst="rect">
            <a:avLst/>
          </a:prstGeom>
          <a:noFill/>
          <a:ln>
            <a:noFill/>
          </a:ln>
        </p:spPr>
      </p:sp>
      <p:sp>
        <p:nvSpPr>
          <p:cNvPr id="468" name="Google Shape;468;p89"/>
          <p:cNvSpPr txBox="1">
            <a:spLocks noGrp="1"/>
          </p:cNvSpPr>
          <p:nvPr>
            <p:ph type="body" idx="25"/>
          </p:nvPr>
        </p:nvSpPr>
        <p:spPr>
          <a:xfrm>
            <a:off x="10727861" y="11162877"/>
            <a:ext cx="1008931" cy="1436800"/>
          </a:xfrm>
          <a:prstGeom prst="rect">
            <a:avLst/>
          </a:prstGeom>
          <a:solidFill>
            <a:srgbClr val="EFE9DF"/>
          </a:solidFill>
          <a:ln>
            <a:noFill/>
          </a:ln>
        </p:spPr>
        <p:txBody>
          <a:bodyPr spcFirstLastPara="1" wrap="square" lIns="0" tIns="0" rIns="0" bIns="0" anchor="ctr" anchorCtr="0">
            <a:noAutofit/>
          </a:bodyPr>
          <a:lstStyle>
            <a:lvl1pPr marL="1219215" lvl="0" indent="-609608" algn="ctr">
              <a:lnSpc>
                <a:spcPct val="75000"/>
              </a:lnSpc>
              <a:spcBef>
                <a:spcPts val="0"/>
              </a:spcBef>
              <a:spcAft>
                <a:spcPts val="0"/>
              </a:spcAft>
              <a:buClr>
                <a:schemeClr val="accent4"/>
              </a:buClr>
              <a:buSzPts val="2100"/>
              <a:buNone/>
              <a:defRPr sz="5600" b="0">
                <a:solidFill>
                  <a:schemeClr val="accent4"/>
                </a:solidFill>
                <a:latin typeface="Georgia"/>
                <a:ea typeface="Georgia"/>
                <a:cs typeface="Georgia"/>
                <a:sym typeface="Georgia"/>
              </a:defRPr>
            </a:lvl1pPr>
            <a:lvl2pPr marL="2438430" lvl="1" indent="-609608" algn="l">
              <a:lnSpc>
                <a:spcPct val="90000"/>
              </a:lnSpc>
              <a:spcBef>
                <a:spcPts val="1067"/>
              </a:spcBef>
              <a:spcAft>
                <a:spcPts val="0"/>
              </a:spcAft>
              <a:buClr>
                <a:schemeClr val="accent5"/>
              </a:buClr>
              <a:buSzPts val="1800"/>
              <a:buNone/>
              <a:defRPr>
                <a:solidFill>
                  <a:schemeClr val="accent5"/>
                </a:solidFill>
              </a:defRPr>
            </a:lvl2pPr>
            <a:lvl3pPr marL="3657646" lvl="2" indent="-609608" algn="l">
              <a:lnSpc>
                <a:spcPct val="90000"/>
              </a:lnSpc>
              <a:spcBef>
                <a:spcPts val="1067"/>
              </a:spcBef>
              <a:spcAft>
                <a:spcPts val="0"/>
              </a:spcAft>
              <a:buClr>
                <a:schemeClr val="accent5"/>
              </a:buClr>
              <a:buSzPts val="1500"/>
              <a:buNone/>
              <a:defRPr>
                <a:solidFill>
                  <a:schemeClr val="accent5"/>
                </a:solidFill>
              </a:defRPr>
            </a:lvl3pPr>
            <a:lvl4pPr marL="4876861" lvl="3" indent="-609608" algn="l">
              <a:lnSpc>
                <a:spcPct val="90000"/>
              </a:lnSpc>
              <a:spcBef>
                <a:spcPts val="1067"/>
              </a:spcBef>
              <a:spcAft>
                <a:spcPts val="0"/>
              </a:spcAft>
              <a:buClr>
                <a:schemeClr val="accent5"/>
              </a:buClr>
              <a:buSzPts val="1300"/>
              <a:buNone/>
              <a:defRPr>
                <a:solidFill>
                  <a:schemeClr val="accent5"/>
                </a:solidFill>
              </a:defRPr>
            </a:lvl4pPr>
            <a:lvl5pPr marL="6096076" lvl="4" indent="-609608" algn="l">
              <a:lnSpc>
                <a:spcPct val="90000"/>
              </a:lnSpc>
              <a:spcBef>
                <a:spcPts val="1067"/>
              </a:spcBef>
              <a:spcAft>
                <a:spcPts val="0"/>
              </a:spcAft>
              <a:buClr>
                <a:schemeClr val="accent5"/>
              </a:buClr>
              <a:buSzPts val="1300"/>
              <a:buNone/>
              <a:defRPr>
                <a:solidFill>
                  <a:schemeClr val="accent5"/>
                </a:solidFill>
              </a:defRPr>
            </a:lvl5pPr>
            <a:lvl6pPr marL="7315291" lvl="5" indent="-829744" algn="l">
              <a:lnSpc>
                <a:spcPct val="90000"/>
              </a:lnSpc>
              <a:spcBef>
                <a:spcPts val="1067"/>
              </a:spcBef>
              <a:spcAft>
                <a:spcPts val="0"/>
              </a:spcAft>
              <a:buClr>
                <a:schemeClr val="dk1"/>
              </a:buClr>
              <a:buSzPts val="1300"/>
              <a:buChar char="•"/>
              <a:defRPr/>
            </a:lvl6pPr>
            <a:lvl7pPr marL="8534507" lvl="6" indent="-829744" algn="l">
              <a:lnSpc>
                <a:spcPct val="90000"/>
              </a:lnSpc>
              <a:spcBef>
                <a:spcPts val="1067"/>
              </a:spcBef>
              <a:spcAft>
                <a:spcPts val="0"/>
              </a:spcAft>
              <a:buClr>
                <a:schemeClr val="dk1"/>
              </a:buClr>
              <a:buSzPts val="1300"/>
              <a:buChar char="•"/>
              <a:defRPr/>
            </a:lvl7pPr>
            <a:lvl8pPr marL="9753722" lvl="7" indent="-829744" algn="l">
              <a:lnSpc>
                <a:spcPct val="90000"/>
              </a:lnSpc>
              <a:spcBef>
                <a:spcPts val="1067"/>
              </a:spcBef>
              <a:spcAft>
                <a:spcPts val="0"/>
              </a:spcAft>
              <a:buClr>
                <a:schemeClr val="dk1"/>
              </a:buClr>
              <a:buSzPts val="1300"/>
              <a:buChar char="•"/>
              <a:defRPr/>
            </a:lvl8pPr>
            <a:lvl9pPr marL="10972937" lvl="8" indent="-829744" algn="l">
              <a:lnSpc>
                <a:spcPct val="90000"/>
              </a:lnSpc>
              <a:spcBef>
                <a:spcPts val="1067"/>
              </a:spcBef>
              <a:spcAft>
                <a:spcPts val="0"/>
              </a:spcAft>
              <a:buClr>
                <a:schemeClr val="dk1"/>
              </a:buClr>
              <a:buSzPts val="1300"/>
              <a:buChar char="•"/>
              <a:defRPr/>
            </a:lvl9pPr>
          </a:lstStyle>
          <a:p>
            <a:endParaRPr/>
          </a:p>
        </p:txBody>
      </p:sp>
      <p:sp>
        <p:nvSpPr>
          <p:cNvPr id="469" name="Google Shape;469;p89"/>
          <p:cNvSpPr>
            <a:spLocks noGrp="1"/>
          </p:cNvSpPr>
          <p:nvPr>
            <p:ph type="pic" idx="26"/>
          </p:nvPr>
        </p:nvSpPr>
        <p:spPr>
          <a:xfrm>
            <a:off x="11275353" y="10032485"/>
            <a:ext cx="2350706" cy="3694400"/>
          </a:xfrm>
          <a:prstGeom prst="rect">
            <a:avLst/>
          </a:prstGeom>
          <a:noFill/>
          <a:ln>
            <a:noFill/>
          </a:ln>
        </p:spPr>
      </p:sp>
      <p:sp>
        <p:nvSpPr>
          <p:cNvPr id="470" name="Google Shape;470;p89"/>
          <p:cNvSpPr txBox="1">
            <a:spLocks noGrp="1"/>
          </p:cNvSpPr>
          <p:nvPr>
            <p:ph type="body" idx="27"/>
          </p:nvPr>
        </p:nvSpPr>
        <p:spPr>
          <a:xfrm>
            <a:off x="13983551" y="10059856"/>
            <a:ext cx="1008931" cy="1436800"/>
          </a:xfrm>
          <a:prstGeom prst="rect">
            <a:avLst/>
          </a:prstGeom>
          <a:solidFill>
            <a:srgbClr val="EFE9DF"/>
          </a:solidFill>
          <a:ln>
            <a:noFill/>
          </a:ln>
        </p:spPr>
        <p:txBody>
          <a:bodyPr spcFirstLastPara="1" wrap="square" lIns="0" tIns="0" rIns="0" bIns="0" anchor="ctr" anchorCtr="0">
            <a:noAutofit/>
          </a:bodyPr>
          <a:lstStyle>
            <a:lvl1pPr marL="1219215" lvl="0" indent="-609608" algn="ctr">
              <a:lnSpc>
                <a:spcPct val="75000"/>
              </a:lnSpc>
              <a:spcBef>
                <a:spcPts val="0"/>
              </a:spcBef>
              <a:spcAft>
                <a:spcPts val="0"/>
              </a:spcAft>
              <a:buClr>
                <a:schemeClr val="accent4"/>
              </a:buClr>
              <a:buSzPts val="2100"/>
              <a:buNone/>
              <a:defRPr sz="5600" b="0">
                <a:solidFill>
                  <a:schemeClr val="accent4"/>
                </a:solidFill>
                <a:latin typeface="Georgia"/>
                <a:ea typeface="Georgia"/>
                <a:cs typeface="Georgia"/>
                <a:sym typeface="Georgia"/>
              </a:defRPr>
            </a:lvl1pPr>
            <a:lvl2pPr marL="2438430" lvl="1" indent="-609608" algn="l">
              <a:lnSpc>
                <a:spcPct val="90000"/>
              </a:lnSpc>
              <a:spcBef>
                <a:spcPts val="1067"/>
              </a:spcBef>
              <a:spcAft>
                <a:spcPts val="0"/>
              </a:spcAft>
              <a:buClr>
                <a:schemeClr val="accent5"/>
              </a:buClr>
              <a:buSzPts val="1800"/>
              <a:buNone/>
              <a:defRPr>
                <a:solidFill>
                  <a:schemeClr val="accent5"/>
                </a:solidFill>
              </a:defRPr>
            </a:lvl2pPr>
            <a:lvl3pPr marL="3657646" lvl="2" indent="-609608" algn="l">
              <a:lnSpc>
                <a:spcPct val="90000"/>
              </a:lnSpc>
              <a:spcBef>
                <a:spcPts val="1067"/>
              </a:spcBef>
              <a:spcAft>
                <a:spcPts val="0"/>
              </a:spcAft>
              <a:buClr>
                <a:schemeClr val="accent5"/>
              </a:buClr>
              <a:buSzPts val="1500"/>
              <a:buNone/>
              <a:defRPr>
                <a:solidFill>
                  <a:schemeClr val="accent5"/>
                </a:solidFill>
              </a:defRPr>
            </a:lvl3pPr>
            <a:lvl4pPr marL="4876861" lvl="3" indent="-609608" algn="l">
              <a:lnSpc>
                <a:spcPct val="90000"/>
              </a:lnSpc>
              <a:spcBef>
                <a:spcPts val="1067"/>
              </a:spcBef>
              <a:spcAft>
                <a:spcPts val="0"/>
              </a:spcAft>
              <a:buClr>
                <a:schemeClr val="accent5"/>
              </a:buClr>
              <a:buSzPts val="1300"/>
              <a:buNone/>
              <a:defRPr>
                <a:solidFill>
                  <a:schemeClr val="accent5"/>
                </a:solidFill>
              </a:defRPr>
            </a:lvl4pPr>
            <a:lvl5pPr marL="6096076" lvl="4" indent="-609608" algn="l">
              <a:lnSpc>
                <a:spcPct val="90000"/>
              </a:lnSpc>
              <a:spcBef>
                <a:spcPts val="1067"/>
              </a:spcBef>
              <a:spcAft>
                <a:spcPts val="0"/>
              </a:spcAft>
              <a:buClr>
                <a:schemeClr val="accent5"/>
              </a:buClr>
              <a:buSzPts val="1300"/>
              <a:buNone/>
              <a:defRPr>
                <a:solidFill>
                  <a:schemeClr val="accent5"/>
                </a:solidFill>
              </a:defRPr>
            </a:lvl5pPr>
            <a:lvl6pPr marL="7315291" lvl="5" indent="-829744" algn="l">
              <a:lnSpc>
                <a:spcPct val="90000"/>
              </a:lnSpc>
              <a:spcBef>
                <a:spcPts val="1067"/>
              </a:spcBef>
              <a:spcAft>
                <a:spcPts val="0"/>
              </a:spcAft>
              <a:buClr>
                <a:schemeClr val="dk1"/>
              </a:buClr>
              <a:buSzPts val="1300"/>
              <a:buChar char="•"/>
              <a:defRPr/>
            </a:lvl6pPr>
            <a:lvl7pPr marL="8534507" lvl="6" indent="-829744" algn="l">
              <a:lnSpc>
                <a:spcPct val="90000"/>
              </a:lnSpc>
              <a:spcBef>
                <a:spcPts val="1067"/>
              </a:spcBef>
              <a:spcAft>
                <a:spcPts val="0"/>
              </a:spcAft>
              <a:buClr>
                <a:schemeClr val="dk1"/>
              </a:buClr>
              <a:buSzPts val="1300"/>
              <a:buChar char="•"/>
              <a:defRPr/>
            </a:lvl7pPr>
            <a:lvl8pPr marL="9753722" lvl="7" indent="-829744" algn="l">
              <a:lnSpc>
                <a:spcPct val="90000"/>
              </a:lnSpc>
              <a:spcBef>
                <a:spcPts val="1067"/>
              </a:spcBef>
              <a:spcAft>
                <a:spcPts val="0"/>
              </a:spcAft>
              <a:buClr>
                <a:schemeClr val="dk1"/>
              </a:buClr>
              <a:buSzPts val="1300"/>
              <a:buChar char="•"/>
              <a:defRPr/>
            </a:lvl8pPr>
            <a:lvl9pPr marL="10972937" lvl="8" indent="-829744" algn="l">
              <a:lnSpc>
                <a:spcPct val="90000"/>
              </a:lnSpc>
              <a:spcBef>
                <a:spcPts val="1067"/>
              </a:spcBef>
              <a:spcAft>
                <a:spcPts val="0"/>
              </a:spcAft>
              <a:buClr>
                <a:schemeClr val="dk1"/>
              </a:buClr>
              <a:buSzPts val="1300"/>
              <a:buChar char="•"/>
              <a:defRPr/>
            </a:lvl9pPr>
          </a:lstStyle>
          <a:p>
            <a:endParaRPr/>
          </a:p>
        </p:txBody>
      </p:sp>
      <p:sp>
        <p:nvSpPr>
          <p:cNvPr id="471" name="Google Shape;471;p89"/>
          <p:cNvSpPr>
            <a:spLocks noGrp="1"/>
          </p:cNvSpPr>
          <p:nvPr>
            <p:ph type="pic" idx="28"/>
          </p:nvPr>
        </p:nvSpPr>
        <p:spPr>
          <a:xfrm>
            <a:off x="14529401" y="8898456"/>
            <a:ext cx="2350706" cy="3694400"/>
          </a:xfrm>
          <a:prstGeom prst="rect">
            <a:avLst/>
          </a:prstGeom>
          <a:noFill/>
          <a:ln>
            <a:noFill/>
          </a:ln>
        </p:spPr>
      </p:sp>
      <p:sp>
        <p:nvSpPr>
          <p:cNvPr id="472" name="Google Shape;472;p89"/>
          <p:cNvSpPr txBox="1">
            <a:spLocks noGrp="1"/>
          </p:cNvSpPr>
          <p:nvPr>
            <p:ph type="body" idx="29"/>
          </p:nvPr>
        </p:nvSpPr>
        <p:spPr>
          <a:xfrm>
            <a:off x="17227760" y="11162877"/>
            <a:ext cx="1008931" cy="1436800"/>
          </a:xfrm>
          <a:prstGeom prst="rect">
            <a:avLst/>
          </a:prstGeom>
          <a:solidFill>
            <a:srgbClr val="EFE9DF"/>
          </a:solidFill>
          <a:ln>
            <a:noFill/>
          </a:ln>
        </p:spPr>
        <p:txBody>
          <a:bodyPr spcFirstLastPara="1" wrap="square" lIns="0" tIns="0" rIns="0" bIns="0" anchor="ctr" anchorCtr="0">
            <a:noAutofit/>
          </a:bodyPr>
          <a:lstStyle>
            <a:lvl1pPr marL="1219215" lvl="0" indent="-609608" algn="ctr">
              <a:lnSpc>
                <a:spcPct val="75000"/>
              </a:lnSpc>
              <a:spcBef>
                <a:spcPts val="0"/>
              </a:spcBef>
              <a:spcAft>
                <a:spcPts val="0"/>
              </a:spcAft>
              <a:buClr>
                <a:schemeClr val="accent4"/>
              </a:buClr>
              <a:buSzPts val="2100"/>
              <a:buNone/>
              <a:defRPr sz="5600" b="0">
                <a:solidFill>
                  <a:schemeClr val="accent4"/>
                </a:solidFill>
                <a:latin typeface="Georgia"/>
                <a:ea typeface="Georgia"/>
                <a:cs typeface="Georgia"/>
                <a:sym typeface="Georgia"/>
              </a:defRPr>
            </a:lvl1pPr>
            <a:lvl2pPr marL="2438430" lvl="1" indent="-609608" algn="l">
              <a:lnSpc>
                <a:spcPct val="90000"/>
              </a:lnSpc>
              <a:spcBef>
                <a:spcPts val="1067"/>
              </a:spcBef>
              <a:spcAft>
                <a:spcPts val="0"/>
              </a:spcAft>
              <a:buClr>
                <a:schemeClr val="accent5"/>
              </a:buClr>
              <a:buSzPts val="1800"/>
              <a:buNone/>
              <a:defRPr>
                <a:solidFill>
                  <a:schemeClr val="accent5"/>
                </a:solidFill>
              </a:defRPr>
            </a:lvl2pPr>
            <a:lvl3pPr marL="3657646" lvl="2" indent="-609608" algn="l">
              <a:lnSpc>
                <a:spcPct val="90000"/>
              </a:lnSpc>
              <a:spcBef>
                <a:spcPts val="1067"/>
              </a:spcBef>
              <a:spcAft>
                <a:spcPts val="0"/>
              </a:spcAft>
              <a:buClr>
                <a:schemeClr val="accent5"/>
              </a:buClr>
              <a:buSzPts val="1500"/>
              <a:buNone/>
              <a:defRPr>
                <a:solidFill>
                  <a:schemeClr val="accent5"/>
                </a:solidFill>
              </a:defRPr>
            </a:lvl3pPr>
            <a:lvl4pPr marL="4876861" lvl="3" indent="-609608" algn="l">
              <a:lnSpc>
                <a:spcPct val="90000"/>
              </a:lnSpc>
              <a:spcBef>
                <a:spcPts val="1067"/>
              </a:spcBef>
              <a:spcAft>
                <a:spcPts val="0"/>
              </a:spcAft>
              <a:buClr>
                <a:schemeClr val="accent5"/>
              </a:buClr>
              <a:buSzPts val="1300"/>
              <a:buNone/>
              <a:defRPr>
                <a:solidFill>
                  <a:schemeClr val="accent5"/>
                </a:solidFill>
              </a:defRPr>
            </a:lvl4pPr>
            <a:lvl5pPr marL="6096076" lvl="4" indent="-609608" algn="l">
              <a:lnSpc>
                <a:spcPct val="90000"/>
              </a:lnSpc>
              <a:spcBef>
                <a:spcPts val="1067"/>
              </a:spcBef>
              <a:spcAft>
                <a:spcPts val="0"/>
              </a:spcAft>
              <a:buClr>
                <a:schemeClr val="accent5"/>
              </a:buClr>
              <a:buSzPts val="1300"/>
              <a:buNone/>
              <a:defRPr>
                <a:solidFill>
                  <a:schemeClr val="accent5"/>
                </a:solidFill>
              </a:defRPr>
            </a:lvl5pPr>
            <a:lvl6pPr marL="7315291" lvl="5" indent="-829744" algn="l">
              <a:lnSpc>
                <a:spcPct val="90000"/>
              </a:lnSpc>
              <a:spcBef>
                <a:spcPts val="1067"/>
              </a:spcBef>
              <a:spcAft>
                <a:spcPts val="0"/>
              </a:spcAft>
              <a:buClr>
                <a:schemeClr val="dk1"/>
              </a:buClr>
              <a:buSzPts val="1300"/>
              <a:buChar char="•"/>
              <a:defRPr/>
            </a:lvl6pPr>
            <a:lvl7pPr marL="8534507" lvl="6" indent="-829744" algn="l">
              <a:lnSpc>
                <a:spcPct val="90000"/>
              </a:lnSpc>
              <a:spcBef>
                <a:spcPts val="1067"/>
              </a:spcBef>
              <a:spcAft>
                <a:spcPts val="0"/>
              </a:spcAft>
              <a:buClr>
                <a:schemeClr val="dk1"/>
              </a:buClr>
              <a:buSzPts val="1300"/>
              <a:buChar char="•"/>
              <a:defRPr/>
            </a:lvl7pPr>
            <a:lvl8pPr marL="9753722" lvl="7" indent="-829744" algn="l">
              <a:lnSpc>
                <a:spcPct val="90000"/>
              </a:lnSpc>
              <a:spcBef>
                <a:spcPts val="1067"/>
              </a:spcBef>
              <a:spcAft>
                <a:spcPts val="0"/>
              </a:spcAft>
              <a:buClr>
                <a:schemeClr val="dk1"/>
              </a:buClr>
              <a:buSzPts val="1300"/>
              <a:buChar char="•"/>
              <a:defRPr/>
            </a:lvl8pPr>
            <a:lvl9pPr marL="10972937" lvl="8" indent="-829744" algn="l">
              <a:lnSpc>
                <a:spcPct val="90000"/>
              </a:lnSpc>
              <a:spcBef>
                <a:spcPts val="1067"/>
              </a:spcBef>
              <a:spcAft>
                <a:spcPts val="0"/>
              </a:spcAft>
              <a:buClr>
                <a:schemeClr val="dk1"/>
              </a:buClr>
              <a:buSzPts val="1300"/>
              <a:buChar char="•"/>
              <a:defRPr/>
            </a:lvl9pPr>
          </a:lstStyle>
          <a:p>
            <a:endParaRPr/>
          </a:p>
        </p:txBody>
      </p:sp>
      <p:sp>
        <p:nvSpPr>
          <p:cNvPr id="473" name="Google Shape;473;p89"/>
          <p:cNvSpPr>
            <a:spLocks noGrp="1"/>
          </p:cNvSpPr>
          <p:nvPr>
            <p:ph type="pic" idx="30"/>
          </p:nvPr>
        </p:nvSpPr>
        <p:spPr>
          <a:xfrm>
            <a:off x="17764129" y="10032485"/>
            <a:ext cx="2350706" cy="3694400"/>
          </a:xfrm>
          <a:prstGeom prst="rect">
            <a:avLst/>
          </a:prstGeom>
          <a:noFill/>
          <a:ln>
            <a:noFill/>
          </a:ln>
        </p:spPr>
      </p:sp>
      <p:sp>
        <p:nvSpPr>
          <p:cNvPr id="474" name="Google Shape;474;p89"/>
          <p:cNvSpPr txBox="1">
            <a:spLocks noGrp="1"/>
          </p:cNvSpPr>
          <p:nvPr>
            <p:ph type="body" idx="31"/>
          </p:nvPr>
        </p:nvSpPr>
        <p:spPr>
          <a:xfrm>
            <a:off x="20483240" y="10041568"/>
            <a:ext cx="1008931" cy="1436800"/>
          </a:xfrm>
          <a:prstGeom prst="rect">
            <a:avLst/>
          </a:prstGeom>
          <a:solidFill>
            <a:srgbClr val="EFE9DF"/>
          </a:solidFill>
          <a:ln>
            <a:noFill/>
          </a:ln>
        </p:spPr>
        <p:txBody>
          <a:bodyPr spcFirstLastPara="1" wrap="square" lIns="0" tIns="0" rIns="0" bIns="0" anchor="ctr" anchorCtr="0">
            <a:noAutofit/>
          </a:bodyPr>
          <a:lstStyle>
            <a:lvl1pPr marL="1219215" lvl="0" indent="-609608" algn="ctr">
              <a:lnSpc>
                <a:spcPct val="75000"/>
              </a:lnSpc>
              <a:spcBef>
                <a:spcPts val="0"/>
              </a:spcBef>
              <a:spcAft>
                <a:spcPts val="0"/>
              </a:spcAft>
              <a:buClr>
                <a:schemeClr val="accent4"/>
              </a:buClr>
              <a:buSzPts val="2100"/>
              <a:buNone/>
              <a:defRPr sz="5600" b="0">
                <a:solidFill>
                  <a:schemeClr val="accent4"/>
                </a:solidFill>
                <a:latin typeface="Georgia"/>
                <a:ea typeface="Georgia"/>
                <a:cs typeface="Georgia"/>
                <a:sym typeface="Georgia"/>
              </a:defRPr>
            </a:lvl1pPr>
            <a:lvl2pPr marL="2438430" lvl="1" indent="-609608" algn="l">
              <a:lnSpc>
                <a:spcPct val="90000"/>
              </a:lnSpc>
              <a:spcBef>
                <a:spcPts val="1067"/>
              </a:spcBef>
              <a:spcAft>
                <a:spcPts val="0"/>
              </a:spcAft>
              <a:buClr>
                <a:schemeClr val="accent5"/>
              </a:buClr>
              <a:buSzPts val="1800"/>
              <a:buNone/>
              <a:defRPr>
                <a:solidFill>
                  <a:schemeClr val="accent5"/>
                </a:solidFill>
              </a:defRPr>
            </a:lvl2pPr>
            <a:lvl3pPr marL="3657646" lvl="2" indent="-609608" algn="l">
              <a:lnSpc>
                <a:spcPct val="90000"/>
              </a:lnSpc>
              <a:spcBef>
                <a:spcPts val="1067"/>
              </a:spcBef>
              <a:spcAft>
                <a:spcPts val="0"/>
              </a:spcAft>
              <a:buClr>
                <a:schemeClr val="accent5"/>
              </a:buClr>
              <a:buSzPts val="1500"/>
              <a:buNone/>
              <a:defRPr>
                <a:solidFill>
                  <a:schemeClr val="accent5"/>
                </a:solidFill>
              </a:defRPr>
            </a:lvl3pPr>
            <a:lvl4pPr marL="4876861" lvl="3" indent="-609608" algn="l">
              <a:lnSpc>
                <a:spcPct val="90000"/>
              </a:lnSpc>
              <a:spcBef>
                <a:spcPts val="1067"/>
              </a:spcBef>
              <a:spcAft>
                <a:spcPts val="0"/>
              </a:spcAft>
              <a:buClr>
                <a:schemeClr val="accent5"/>
              </a:buClr>
              <a:buSzPts val="1300"/>
              <a:buNone/>
              <a:defRPr>
                <a:solidFill>
                  <a:schemeClr val="accent5"/>
                </a:solidFill>
              </a:defRPr>
            </a:lvl4pPr>
            <a:lvl5pPr marL="6096076" lvl="4" indent="-609608" algn="l">
              <a:lnSpc>
                <a:spcPct val="90000"/>
              </a:lnSpc>
              <a:spcBef>
                <a:spcPts val="1067"/>
              </a:spcBef>
              <a:spcAft>
                <a:spcPts val="0"/>
              </a:spcAft>
              <a:buClr>
                <a:schemeClr val="accent5"/>
              </a:buClr>
              <a:buSzPts val="1300"/>
              <a:buNone/>
              <a:defRPr>
                <a:solidFill>
                  <a:schemeClr val="accent5"/>
                </a:solidFill>
              </a:defRPr>
            </a:lvl5pPr>
            <a:lvl6pPr marL="7315291" lvl="5" indent="-829744" algn="l">
              <a:lnSpc>
                <a:spcPct val="90000"/>
              </a:lnSpc>
              <a:spcBef>
                <a:spcPts val="1067"/>
              </a:spcBef>
              <a:spcAft>
                <a:spcPts val="0"/>
              </a:spcAft>
              <a:buClr>
                <a:schemeClr val="dk1"/>
              </a:buClr>
              <a:buSzPts val="1300"/>
              <a:buChar char="•"/>
              <a:defRPr/>
            </a:lvl6pPr>
            <a:lvl7pPr marL="8534507" lvl="6" indent="-829744" algn="l">
              <a:lnSpc>
                <a:spcPct val="90000"/>
              </a:lnSpc>
              <a:spcBef>
                <a:spcPts val="1067"/>
              </a:spcBef>
              <a:spcAft>
                <a:spcPts val="0"/>
              </a:spcAft>
              <a:buClr>
                <a:schemeClr val="dk1"/>
              </a:buClr>
              <a:buSzPts val="1300"/>
              <a:buChar char="•"/>
              <a:defRPr/>
            </a:lvl7pPr>
            <a:lvl8pPr marL="9753722" lvl="7" indent="-829744" algn="l">
              <a:lnSpc>
                <a:spcPct val="90000"/>
              </a:lnSpc>
              <a:spcBef>
                <a:spcPts val="1067"/>
              </a:spcBef>
              <a:spcAft>
                <a:spcPts val="0"/>
              </a:spcAft>
              <a:buClr>
                <a:schemeClr val="dk1"/>
              </a:buClr>
              <a:buSzPts val="1300"/>
              <a:buChar char="•"/>
              <a:defRPr/>
            </a:lvl8pPr>
            <a:lvl9pPr marL="10972937" lvl="8" indent="-829744" algn="l">
              <a:lnSpc>
                <a:spcPct val="90000"/>
              </a:lnSpc>
              <a:spcBef>
                <a:spcPts val="1067"/>
              </a:spcBef>
              <a:spcAft>
                <a:spcPts val="0"/>
              </a:spcAft>
              <a:buClr>
                <a:schemeClr val="dk1"/>
              </a:buClr>
              <a:buSzPts val="1300"/>
              <a:buChar char="•"/>
              <a:defRPr/>
            </a:lvl9pPr>
          </a:lstStyle>
          <a:p>
            <a:endParaRPr/>
          </a:p>
        </p:txBody>
      </p:sp>
      <p:sp>
        <p:nvSpPr>
          <p:cNvPr id="475" name="Google Shape;475;p89"/>
          <p:cNvSpPr>
            <a:spLocks noGrp="1"/>
          </p:cNvSpPr>
          <p:nvPr>
            <p:ph type="pic" idx="32"/>
          </p:nvPr>
        </p:nvSpPr>
        <p:spPr>
          <a:xfrm>
            <a:off x="21052416" y="8898456"/>
            <a:ext cx="2350706" cy="3694400"/>
          </a:xfrm>
          <a:prstGeom prst="rect">
            <a:avLst/>
          </a:prstGeom>
          <a:noFill/>
          <a:ln>
            <a:noFill/>
          </a:ln>
        </p:spPr>
      </p:sp>
      <p:cxnSp>
        <p:nvCxnSpPr>
          <p:cNvPr id="476" name="Google Shape;476;p89"/>
          <p:cNvCxnSpPr/>
          <p:nvPr/>
        </p:nvCxnSpPr>
        <p:spPr>
          <a:xfrm>
            <a:off x="1455243" y="5829027"/>
            <a:ext cx="21912453" cy="0"/>
          </a:xfrm>
          <a:prstGeom prst="straightConnector1">
            <a:avLst/>
          </a:prstGeom>
          <a:noFill/>
          <a:ln w="12700" cap="flat" cmpd="sng">
            <a:solidFill>
              <a:schemeClr val="accent4"/>
            </a:solidFill>
            <a:prstDash val="solid"/>
            <a:miter lim="800000"/>
            <a:headEnd type="none" w="sm" len="sm"/>
            <a:tailEnd type="none" w="sm" len="sm"/>
          </a:ln>
        </p:spPr>
      </p:cxnSp>
      <p:sp>
        <p:nvSpPr>
          <p:cNvPr id="477" name="Google Shape;477;p89"/>
          <p:cNvSpPr/>
          <p:nvPr/>
        </p:nvSpPr>
        <p:spPr>
          <a:xfrm>
            <a:off x="1299721" y="5678917"/>
            <a:ext cx="323242" cy="323200"/>
          </a:xfrm>
          <a:prstGeom prst="ellipse">
            <a:avLst/>
          </a:prstGeom>
          <a:solidFill>
            <a:schemeClr val="accent4"/>
          </a:solidFill>
          <a:ln>
            <a:noFill/>
          </a:ln>
        </p:spPr>
        <p:txBody>
          <a:bodyPr spcFirstLastPara="1" wrap="square" lIns="182867" tIns="91400" rIns="182867" bIns="914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3467" b="0" i="0" u="none" strike="noStrike" cap="none">
              <a:solidFill>
                <a:schemeClr val="lt1"/>
              </a:solidFill>
              <a:latin typeface="Arial"/>
              <a:ea typeface="Arial"/>
              <a:cs typeface="Arial"/>
              <a:sym typeface="Arial"/>
            </a:endParaRPr>
          </a:p>
        </p:txBody>
      </p:sp>
      <p:sp>
        <p:nvSpPr>
          <p:cNvPr id="478" name="Google Shape;478;p89"/>
          <p:cNvSpPr/>
          <p:nvPr/>
        </p:nvSpPr>
        <p:spPr>
          <a:xfrm>
            <a:off x="4706866" y="5678917"/>
            <a:ext cx="323242" cy="323200"/>
          </a:xfrm>
          <a:prstGeom prst="ellipse">
            <a:avLst/>
          </a:prstGeom>
          <a:solidFill>
            <a:schemeClr val="accent4"/>
          </a:solidFill>
          <a:ln>
            <a:noFill/>
          </a:ln>
        </p:spPr>
        <p:txBody>
          <a:bodyPr spcFirstLastPara="1" wrap="square" lIns="182867" tIns="91400" rIns="182867" bIns="91400" anchor="ctr" anchorCtr="0">
            <a:noAutofit/>
          </a:bodyPr>
          <a:lstStyle/>
          <a:p>
            <a:pPr marL="0" marR="0" lvl="0" indent="0" algn="l" rtl="0">
              <a:lnSpc>
                <a:spcPct val="100000"/>
              </a:lnSpc>
              <a:spcBef>
                <a:spcPts val="0"/>
              </a:spcBef>
              <a:spcAft>
                <a:spcPts val="0"/>
              </a:spcAft>
              <a:buClr>
                <a:srgbClr val="000000"/>
              </a:buClr>
              <a:buSzPts val="1300"/>
              <a:buFont typeface="Arial"/>
              <a:buNone/>
            </a:pPr>
            <a:endParaRPr sz="3467" b="0" i="0" u="none" strike="noStrike" cap="none">
              <a:solidFill>
                <a:schemeClr val="lt1"/>
              </a:solidFill>
              <a:latin typeface="Arial"/>
              <a:ea typeface="Arial"/>
              <a:cs typeface="Arial"/>
              <a:sym typeface="Arial"/>
            </a:endParaRPr>
          </a:p>
        </p:txBody>
      </p:sp>
      <p:sp>
        <p:nvSpPr>
          <p:cNvPr id="479" name="Google Shape;479;p89"/>
          <p:cNvSpPr/>
          <p:nvPr/>
        </p:nvSpPr>
        <p:spPr>
          <a:xfrm>
            <a:off x="7958490" y="5678917"/>
            <a:ext cx="323242" cy="323200"/>
          </a:xfrm>
          <a:prstGeom prst="ellipse">
            <a:avLst/>
          </a:prstGeom>
          <a:solidFill>
            <a:schemeClr val="accent4"/>
          </a:solidFill>
          <a:ln>
            <a:noFill/>
          </a:ln>
        </p:spPr>
        <p:txBody>
          <a:bodyPr spcFirstLastPara="1" wrap="square" lIns="182867" tIns="91400" rIns="182867" bIns="91400" anchor="ctr" anchorCtr="0">
            <a:noAutofit/>
          </a:bodyPr>
          <a:lstStyle/>
          <a:p>
            <a:pPr marL="0" marR="0" lvl="0" indent="0" algn="l" rtl="0">
              <a:lnSpc>
                <a:spcPct val="100000"/>
              </a:lnSpc>
              <a:spcBef>
                <a:spcPts val="0"/>
              </a:spcBef>
              <a:spcAft>
                <a:spcPts val="0"/>
              </a:spcAft>
              <a:buClr>
                <a:srgbClr val="000000"/>
              </a:buClr>
              <a:buSzPts val="1300"/>
              <a:buFont typeface="Arial"/>
              <a:buNone/>
            </a:pPr>
            <a:endParaRPr sz="3467" b="0" i="0" u="none" strike="noStrike" cap="none">
              <a:solidFill>
                <a:schemeClr val="lt1"/>
              </a:solidFill>
              <a:latin typeface="Arial"/>
              <a:ea typeface="Arial"/>
              <a:cs typeface="Arial"/>
              <a:sym typeface="Arial"/>
            </a:endParaRPr>
          </a:p>
        </p:txBody>
      </p:sp>
      <p:sp>
        <p:nvSpPr>
          <p:cNvPr id="480" name="Google Shape;480;p89"/>
          <p:cNvSpPr/>
          <p:nvPr/>
        </p:nvSpPr>
        <p:spPr>
          <a:xfrm>
            <a:off x="11208985" y="5678917"/>
            <a:ext cx="323242" cy="323200"/>
          </a:xfrm>
          <a:prstGeom prst="ellipse">
            <a:avLst/>
          </a:prstGeom>
          <a:solidFill>
            <a:schemeClr val="accent4"/>
          </a:solidFill>
          <a:ln>
            <a:noFill/>
          </a:ln>
        </p:spPr>
        <p:txBody>
          <a:bodyPr spcFirstLastPara="1" wrap="square" lIns="182867" tIns="91400" rIns="182867" bIns="914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3467" b="0" i="0" u="none" strike="noStrike" cap="none">
              <a:solidFill>
                <a:schemeClr val="lt1"/>
              </a:solidFill>
              <a:latin typeface="Arial"/>
              <a:ea typeface="Arial"/>
              <a:cs typeface="Arial"/>
              <a:sym typeface="Arial"/>
            </a:endParaRPr>
          </a:p>
        </p:txBody>
      </p:sp>
      <p:sp>
        <p:nvSpPr>
          <p:cNvPr id="481" name="Google Shape;481;p89"/>
          <p:cNvSpPr/>
          <p:nvPr/>
        </p:nvSpPr>
        <p:spPr>
          <a:xfrm>
            <a:off x="14461736" y="5678917"/>
            <a:ext cx="323242" cy="323200"/>
          </a:xfrm>
          <a:prstGeom prst="ellipse">
            <a:avLst/>
          </a:prstGeom>
          <a:solidFill>
            <a:schemeClr val="accent4"/>
          </a:solidFill>
          <a:ln>
            <a:noFill/>
          </a:ln>
        </p:spPr>
        <p:txBody>
          <a:bodyPr spcFirstLastPara="1" wrap="square" lIns="182867" tIns="91400" rIns="182867" bIns="914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3467" b="0" i="0" u="none" strike="noStrike" cap="none">
              <a:solidFill>
                <a:schemeClr val="lt1"/>
              </a:solidFill>
              <a:latin typeface="Arial"/>
              <a:ea typeface="Arial"/>
              <a:cs typeface="Arial"/>
              <a:sym typeface="Arial"/>
            </a:endParaRPr>
          </a:p>
        </p:txBody>
      </p:sp>
      <p:sp>
        <p:nvSpPr>
          <p:cNvPr id="482" name="Google Shape;482;p89"/>
          <p:cNvSpPr/>
          <p:nvPr/>
        </p:nvSpPr>
        <p:spPr>
          <a:xfrm>
            <a:off x="17712237" y="5678917"/>
            <a:ext cx="323242" cy="323200"/>
          </a:xfrm>
          <a:prstGeom prst="ellipse">
            <a:avLst/>
          </a:prstGeom>
          <a:solidFill>
            <a:schemeClr val="accent4"/>
          </a:solidFill>
          <a:ln>
            <a:noFill/>
          </a:ln>
        </p:spPr>
        <p:txBody>
          <a:bodyPr spcFirstLastPara="1" wrap="square" lIns="182867" tIns="91400" rIns="182867" bIns="914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3467" b="0" i="0" u="none" strike="noStrike" cap="none">
              <a:solidFill>
                <a:schemeClr val="lt1"/>
              </a:solidFill>
              <a:latin typeface="Arial"/>
              <a:ea typeface="Arial"/>
              <a:cs typeface="Arial"/>
              <a:sym typeface="Arial"/>
            </a:endParaRPr>
          </a:p>
        </p:txBody>
      </p:sp>
      <p:sp>
        <p:nvSpPr>
          <p:cNvPr id="483" name="Google Shape;483;p89"/>
          <p:cNvSpPr/>
          <p:nvPr/>
        </p:nvSpPr>
        <p:spPr>
          <a:xfrm>
            <a:off x="20964978" y="5678917"/>
            <a:ext cx="323242" cy="323200"/>
          </a:xfrm>
          <a:prstGeom prst="ellipse">
            <a:avLst/>
          </a:prstGeom>
          <a:solidFill>
            <a:schemeClr val="accent4"/>
          </a:solidFill>
          <a:ln>
            <a:noFill/>
          </a:ln>
        </p:spPr>
        <p:txBody>
          <a:bodyPr spcFirstLastPara="1" wrap="square" lIns="182867" tIns="91400" rIns="182867" bIns="914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3467"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24565332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1">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002F83B-78E3-864A-520D-7B4106DF52AB}"/>
              </a:ext>
            </a:extLst>
          </p:cNvPr>
          <p:cNvSpPr/>
          <p:nvPr userDrawn="1"/>
        </p:nvSpPr>
        <p:spPr>
          <a:xfrm>
            <a:off x="0" y="2"/>
            <a:ext cx="24387175" cy="6031149"/>
          </a:xfrm>
          <a:prstGeom prst="rect">
            <a:avLst/>
          </a:prstGeom>
          <a:gradFill>
            <a:gsLst>
              <a:gs pos="90000">
                <a:schemeClr val="accent4"/>
              </a:gs>
              <a:gs pos="0">
                <a:schemeClr val="bg1"/>
              </a:gs>
            </a:gsLst>
            <a:lin ang="162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10" name="Graphic 9">
            <a:extLst>
              <a:ext uri="{FF2B5EF4-FFF2-40B4-BE49-F238E27FC236}">
                <a16:creationId xmlns:a16="http://schemas.microsoft.com/office/drawing/2014/main" id="{C65A447A-9DD1-A922-69A5-E23BF18F220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786916" y="-4903094"/>
            <a:ext cx="27140449" cy="10177669"/>
          </a:xfrm>
          <a:prstGeom prst="rect">
            <a:avLst/>
          </a:prstGeom>
        </p:spPr>
      </p:pic>
      <p:sp>
        <p:nvSpPr>
          <p:cNvPr id="4" name="Rectangle 3">
            <a:extLst>
              <a:ext uri="{FF2B5EF4-FFF2-40B4-BE49-F238E27FC236}">
                <a16:creationId xmlns:a16="http://schemas.microsoft.com/office/drawing/2014/main" id="{DE779818-F140-9546-B82F-B1DC522CC4CB}"/>
              </a:ext>
            </a:extLst>
          </p:cNvPr>
          <p:cNvSpPr/>
          <p:nvPr userDrawn="1"/>
        </p:nvSpPr>
        <p:spPr>
          <a:xfrm>
            <a:off x="0" y="564206"/>
            <a:ext cx="24387175" cy="5466945"/>
          </a:xfrm>
          <a:prstGeom prst="rect">
            <a:avLst/>
          </a:prstGeom>
          <a:solidFill>
            <a:schemeClr val="bg1">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a:xfrm>
            <a:off x="1676619" y="730251"/>
            <a:ext cx="18294708" cy="2651126"/>
          </a:xfrm>
        </p:spPr>
        <p:txBody>
          <a:bodyPr/>
          <a:lstStyle/>
          <a:p>
            <a:r>
              <a:rPr lang="en-US" dirty="0"/>
              <a:t>Click to edit Master title style</a:t>
            </a:r>
          </a:p>
        </p:txBody>
      </p:sp>
      <p:sp>
        <p:nvSpPr>
          <p:cNvPr id="5" name="Footer Placeholder 4"/>
          <p:cNvSpPr>
            <a:spLocks noGrp="1"/>
          </p:cNvSpPr>
          <p:nvPr>
            <p:ph type="ftr" sz="quarter" idx="11"/>
          </p:nvPr>
        </p:nvSpPr>
        <p:spPr/>
        <p:txBody>
          <a:bodyPr/>
          <a:lstStyle>
            <a:lvl1pPr>
              <a:defRPr>
                <a:solidFill>
                  <a:schemeClr val="accent1"/>
                </a:solidFill>
              </a:defRPr>
            </a:lvl1pPr>
          </a:lstStyle>
          <a:p>
            <a:endParaRPr lang="en-US" dirty="0"/>
          </a:p>
        </p:txBody>
      </p:sp>
      <p:sp>
        <p:nvSpPr>
          <p:cNvPr id="6" name="Slide Number Placeholder 5"/>
          <p:cNvSpPr>
            <a:spLocks noGrp="1"/>
          </p:cNvSpPr>
          <p:nvPr>
            <p:ph type="sldNum" sz="quarter" idx="12"/>
          </p:nvPr>
        </p:nvSpPr>
        <p:spPr/>
        <p:txBody>
          <a:bodyPr/>
          <a:lstStyle/>
          <a:p>
            <a:fld id="{20AF9D7A-5BEE-9245-944A-197F51D542D9}" type="slidenum">
              <a:rPr lang="en-US" smtClean="0"/>
              <a:t>‹#›</a:t>
            </a:fld>
            <a:endParaRPr lang="en-US" dirty="0"/>
          </a:p>
        </p:txBody>
      </p:sp>
      <p:sp>
        <p:nvSpPr>
          <p:cNvPr id="11" name="Content Placeholder 2">
            <a:extLst>
              <a:ext uri="{FF2B5EF4-FFF2-40B4-BE49-F238E27FC236}">
                <a16:creationId xmlns:a16="http://schemas.microsoft.com/office/drawing/2014/main" id="{E354056B-84AB-14DF-03A8-3F15DA6C1541}"/>
              </a:ext>
            </a:extLst>
          </p:cNvPr>
          <p:cNvSpPr>
            <a:spLocks noGrp="1"/>
          </p:cNvSpPr>
          <p:nvPr>
            <p:ph idx="1"/>
          </p:nvPr>
        </p:nvSpPr>
        <p:spPr>
          <a:xfrm>
            <a:off x="1676619" y="3651251"/>
            <a:ext cx="21033938" cy="8304877"/>
          </a:xfrm>
        </p:spPr>
        <p:txBody>
          <a:bodyPr/>
          <a:lstStyle>
            <a:lvl1pPr>
              <a:defRPr>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3" name="Graphic 12">
            <a:extLst>
              <a:ext uri="{FF2B5EF4-FFF2-40B4-BE49-F238E27FC236}">
                <a16:creationId xmlns:a16="http://schemas.microsoft.com/office/drawing/2014/main" id="{3E300E58-D78D-93EB-C2D1-A01B48B29980}"/>
              </a:ext>
            </a:extLst>
          </p:cNvPr>
          <p:cNvPicPr>
            <a:picLocks noChangeAspect="1"/>
          </p:cNvPicPr>
          <p:nvPr userDrawn="1"/>
        </p:nvPicPr>
        <p:blipFill>
          <a:blip r:embed="rId4"/>
          <a:srcRect/>
          <a:stretch/>
        </p:blipFill>
        <p:spPr>
          <a:xfrm>
            <a:off x="20297476" y="901187"/>
            <a:ext cx="2413079" cy="2413080"/>
          </a:xfrm>
          <a:prstGeom prst="rect">
            <a:avLst/>
          </a:prstGeom>
          <a:effectLst/>
        </p:spPr>
      </p:pic>
    </p:spTree>
    <p:extLst>
      <p:ext uri="{BB962C8B-B14F-4D97-AF65-F5344CB8AC3E}">
        <p14:creationId xmlns:p14="http://schemas.microsoft.com/office/powerpoint/2010/main" val="16542023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Title and Content 1">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002F83B-78E3-864A-520D-7B4106DF52AB}"/>
              </a:ext>
            </a:extLst>
          </p:cNvPr>
          <p:cNvSpPr/>
          <p:nvPr userDrawn="1"/>
        </p:nvSpPr>
        <p:spPr>
          <a:xfrm>
            <a:off x="0" y="2"/>
            <a:ext cx="24387175" cy="6031149"/>
          </a:xfrm>
          <a:prstGeom prst="rect">
            <a:avLst/>
          </a:prstGeom>
          <a:gradFill>
            <a:gsLst>
              <a:gs pos="90000">
                <a:schemeClr val="accent5"/>
              </a:gs>
              <a:gs pos="0">
                <a:schemeClr val="bg1"/>
              </a:gs>
            </a:gsLst>
            <a:lin ang="162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10" name="Graphic 9">
            <a:extLst>
              <a:ext uri="{FF2B5EF4-FFF2-40B4-BE49-F238E27FC236}">
                <a16:creationId xmlns:a16="http://schemas.microsoft.com/office/drawing/2014/main" id="{C65A447A-9DD1-A922-69A5-E23BF18F220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786916" y="-4903094"/>
            <a:ext cx="27140449" cy="10177669"/>
          </a:xfrm>
          <a:prstGeom prst="rect">
            <a:avLst/>
          </a:prstGeom>
        </p:spPr>
      </p:pic>
      <p:sp>
        <p:nvSpPr>
          <p:cNvPr id="4" name="Rectangle 3">
            <a:extLst>
              <a:ext uri="{FF2B5EF4-FFF2-40B4-BE49-F238E27FC236}">
                <a16:creationId xmlns:a16="http://schemas.microsoft.com/office/drawing/2014/main" id="{DE779818-F140-9546-B82F-B1DC522CC4CB}"/>
              </a:ext>
            </a:extLst>
          </p:cNvPr>
          <p:cNvSpPr/>
          <p:nvPr userDrawn="1"/>
        </p:nvSpPr>
        <p:spPr>
          <a:xfrm>
            <a:off x="0" y="564206"/>
            <a:ext cx="24387175" cy="5466945"/>
          </a:xfrm>
          <a:prstGeom prst="rect">
            <a:avLst/>
          </a:prstGeom>
          <a:solidFill>
            <a:schemeClr val="bg1">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a:xfrm>
            <a:off x="1676620" y="730251"/>
            <a:ext cx="18295802" cy="2651126"/>
          </a:xfrm>
        </p:spPr>
        <p:txBody>
          <a:bodyPr/>
          <a:lstStyle/>
          <a:p>
            <a:r>
              <a:rPr lang="en-US" dirty="0"/>
              <a:t>Click to edit Master title style</a:t>
            </a:r>
          </a:p>
        </p:txBody>
      </p:sp>
      <p:sp>
        <p:nvSpPr>
          <p:cNvPr id="5" name="Footer Placeholder 4"/>
          <p:cNvSpPr>
            <a:spLocks noGrp="1"/>
          </p:cNvSpPr>
          <p:nvPr>
            <p:ph type="ftr" sz="quarter" idx="11"/>
          </p:nvPr>
        </p:nvSpPr>
        <p:spPr/>
        <p:txBody>
          <a:bodyPr/>
          <a:lstStyle>
            <a:lvl1pPr>
              <a:defRPr>
                <a:solidFill>
                  <a:schemeClr val="accent1"/>
                </a:solidFill>
              </a:defRPr>
            </a:lvl1pPr>
          </a:lstStyle>
          <a:p>
            <a:endParaRPr lang="en-US" dirty="0"/>
          </a:p>
        </p:txBody>
      </p:sp>
      <p:sp>
        <p:nvSpPr>
          <p:cNvPr id="6" name="Slide Number Placeholder 5"/>
          <p:cNvSpPr>
            <a:spLocks noGrp="1"/>
          </p:cNvSpPr>
          <p:nvPr>
            <p:ph type="sldNum" sz="quarter" idx="12"/>
          </p:nvPr>
        </p:nvSpPr>
        <p:spPr/>
        <p:txBody>
          <a:bodyPr/>
          <a:lstStyle/>
          <a:p>
            <a:fld id="{20AF9D7A-5BEE-9245-944A-197F51D542D9}" type="slidenum">
              <a:rPr lang="en-US" smtClean="0"/>
              <a:t>‹#›</a:t>
            </a:fld>
            <a:endParaRPr lang="en-US" dirty="0"/>
          </a:p>
        </p:txBody>
      </p:sp>
      <p:sp>
        <p:nvSpPr>
          <p:cNvPr id="7" name="Content Placeholder 2">
            <a:extLst>
              <a:ext uri="{FF2B5EF4-FFF2-40B4-BE49-F238E27FC236}">
                <a16:creationId xmlns:a16="http://schemas.microsoft.com/office/drawing/2014/main" id="{97DFD25C-D422-9773-8C3E-F30E5A35D889}"/>
              </a:ext>
            </a:extLst>
          </p:cNvPr>
          <p:cNvSpPr>
            <a:spLocks noGrp="1"/>
          </p:cNvSpPr>
          <p:nvPr>
            <p:ph idx="1"/>
          </p:nvPr>
        </p:nvSpPr>
        <p:spPr>
          <a:xfrm>
            <a:off x="1676619" y="3651251"/>
            <a:ext cx="21033938" cy="8304877"/>
          </a:xfrm>
        </p:spPr>
        <p:txBody>
          <a:bodyPr/>
          <a:lstStyle>
            <a:lvl1pPr>
              <a:defRPr>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9" name="Graphic 12">
            <a:extLst>
              <a:ext uri="{FF2B5EF4-FFF2-40B4-BE49-F238E27FC236}">
                <a16:creationId xmlns:a16="http://schemas.microsoft.com/office/drawing/2014/main" id="{05A4DA80-E758-DE7D-41F4-15E0858D9E08}"/>
              </a:ext>
            </a:extLst>
          </p:cNvPr>
          <p:cNvPicPr>
            <a:picLocks noChangeAspect="1"/>
          </p:cNvPicPr>
          <p:nvPr userDrawn="1"/>
        </p:nvPicPr>
        <p:blipFill>
          <a:blip r:embed="rId4"/>
          <a:srcRect/>
          <a:stretch/>
        </p:blipFill>
        <p:spPr>
          <a:xfrm>
            <a:off x="20297476" y="901187"/>
            <a:ext cx="2413079" cy="2413080"/>
          </a:xfrm>
          <a:prstGeom prst="rect">
            <a:avLst/>
          </a:prstGeom>
          <a:effectLst/>
        </p:spPr>
      </p:pic>
    </p:spTree>
    <p:extLst>
      <p:ext uri="{BB962C8B-B14F-4D97-AF65-F5344CB8AC3E}">
        <p14:creationId xmlns:p14="http://schemas.microsoft.com/office/powerpoint/2010/main" val="3704206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Title and Content 1">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002F83B-78E3-864A-520D-7B4106DF52AB}"/>
              </a:ext>
            </a:extLst>
          </p:cNvPr>
          <p:cNvSpPr/>
          <p:nvPr userDrawn="1"/>
        </p:nvSpPr>
        <p:spPr>
          <a:xfrm>
            <a:off x="0" y="2"/>
            <a:ext cx="24387175" cy="6031149"/>
          </a:xfrm>
          <a:prstGeom prst="rect">
            <a:avLst/>
          </a:prstGeom>
          <a:gradFill>
            <a:gsLst>
              <a:gs pos="90000">
                <a:schemeClr val="accent3"/>
              </a:gs>
              <a:gs pos="0">
                <a:schemeClr val="bg1"/>
              </a:gs>
            </a:gsLst>
            <a:lin ang="162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10" name="Graphic 9">
            <a:extLst>
              <a:ext uri="{FF2B5EF4-FFF2-40B4-BE49-F238E27FC236}">
                <a16:creationId xmlns:a16="http://schemas.microsoft.com/office/drawing/2014/main" id="{C65A447A-9DD1-A922-69A5-E23BF18F220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786916" y="-4903094"/>
            <a:ext cx="27140449" cy="10177669"/>
          </a:xfrm>
          <a:prstGeom prst="rect">
            <a:avLst/>
          </a:prstGeom>
        </p:spPr>
      </p:pic>
      <p:sp>
        <p:nvSpPr>
          <p:cNvPr id="4" name="Rectangle 3">
            <a:extLst>
              <a:ext uri="{FF2B5EF4-FFF2-40B4-BE49-F238E27FC236}">
                <a16:creationId xmlns:a16="http://schemas.microsoft.com/office/drawing/2014/main" id="{DE779818-F140-9546-B82F-B1DC522CC4CB}"/>
              </a:ext>
            </a:extLst>
          </p:cNvPr>
          <p:cNvSpPr/>
          <p:nvPr userDrawn="1"/>
        </p:nvSpPr>
        <p:spPr>
          <a:xfrm>
            <a:off x="0" y="564206"/>
            <a:ext cx="24387175" cy="5466945"/>
          </a:xfrm>
          <a:prstGeom prst="rect">
            <a:avLst/>
          </a:prstGeom>
          <a:solidFill>
            <a:schemeClr val="bg1">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5" name="Footer Placeholder 4"/>
          <p:cNvSpPr>
            <a:spLocks noGrp="1"/>
          </p:cNvSpPr>
          <p:nvPr>
            <p:ph type="ftr" sz="quarter" idx="11"/>
          </p:nvPr>
        </p:nvSpPr>
        <p:spPr/>
        <p:txBody>
          <a:bodyPr/>
          <a:lstStyle>
            <a:lvl1pPr>
              <a:defRPr>
                <a:solidFill>
                  <a:schemeClr val="accent1"/>
                </a:solidFill>
              </a:defRPr>
            </a:lvl1pPr>
          </a:lstStyle>
          <a:p>
            <a:endParaRPr lang="en-US" dirty="0"/>
          </a:p>
        </p:txBody>
      </p:sp>
      <p:sp>
        <p:nvSpPr>
          <p:cNvPr id="6" name="Slide Number Placeholder 5"/>
          <p:cNvSpPr>
            <a:spLocks noGrp="1"/>
          </p:cNvSpPr>
          <p:nvPr>
            <p:ph type="sldNum" sz="quarter" idx="12"/>
          </p:nvPr>
        </p:nvSpPr>
        <p:spPr/>
        <p:txBody>
          <a:bodyPr/>
          <a:lstStyle/>
          <a:p>
            <a:fld id="{20AF9D7A-5BEE-9245-944A-197F51D542D9}" type="slidenum">
              <a:rPr lang="en-US" smtClean="0"/>
              <a:t>‹#›</a:t>
            </a:fld>
            <a:endParaRPr lang="en-US" dirty="0"/>
          </a:p>
        </p:txBody>
      </p:sp>
      <p:sp>
        <p:nvSpPr>
          <p:cNvPr id="7" name="Title 1">
            <a:extLst>
              <a:ext uri="{FF2B5EF4-FFF2-40B4-BE49-F238E27FC236}">
                <a16:creationId xmlns:a16="http://schemas.microsoft.com/office/drawing/2014/main" id="{1E9FEDB2-E093-2206-F930-8A55E8085A98}"/>
              </a:ext>
            </a:extLst>
          </p:cNvPr>
          <p:cNvSpPr>
            <a:spLocks noGrp="1"/>
          </p:cNvSpPr>
          <p:nvPr>
            <p:ph type="title"/>
          </p:nvPr>
        </p:nvSpPr>
        <p:spPr>
          <a:xfrm>
            <a:off x="1676620" y="730251"/>
            <a:ext cx="18295802" cy="2651126"/>
          </a:xfrm>
        </p:spPr>
        <p:txBody>
          <a:bodyPr/>
          <a:lstStyle/>
          <a:p>
            <a:r>
              <a:rPr lang="en-US" dirty="0"/>
              <a:t>Click to edit Master title style</a:t>
            </a:r>
          </a:p>
        </p:txBody>
      </p:sp>
      <p:sp>
        <p:nvSpPr>
          <p:cNvPr id="12" name="Content Placeholder 2">
            <a:extLst>
              <a:ext uri="{FF2B5EF4-FFF2-40B4-BE49-F238E27FC236}">
                <a16:creationId xmlns:a16="http://schemas.microsoft.com/office/drawing/2014/main" id="{221F461A-4351-07E2-2230-AF5254D90F2D}"/>
              </a:ext>
            </a:extLst>
          </p:cNvPr>
          <p:cNvSpPr>
            <a:spLocks noGrp="1"/>
          </p:cNvSpPr>
          <p:nvPr>
            <p:ph idx="1"/>
          </p:nvPr>
        </p:nvSpPr>
        <p:spPr>
          <a:xfrm>
            <a:off x="1676619" y="3651251"/>
            <a:ext cx="21033938" cy="8304877"/>
          </a:xfrm>
        </p:spPr>
        <p:txBody>
          <a:bodyPr/>
          <a:lstStyle>
            <a:lvl1pPr>
              <a:defRPr>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3" name="Graphic 12">
            <a:extLst>
              <a:ext uri="{FF2B5EF4-FFF2-40B4-BE49-F238E27FC236}">
                <a16:creationId xmlns:a16="http://schemas.microsoft.com/office/drawing/2014/main" id="{652D1F2A-830F-4B7B-543C-3BA4903D10ED}"/>
              </a:ext>
            </a:extLst>
          </p:cNvPr>
          <p:cNvPicPr>
            <a:picLocks noChangeAspect="1"/>
          </p:cNvPicPr>
          <p:nvPr userDrawn="1"/>
        </p:nvPicPr>
        <p:blipFill>
          <a:blip r:embed="rId4"/>
          <a:srcRect/>
          <a:stretch/>
        </p:blipFill>
        <p:spPr>
          <a:xfrm>
            <a:off x="20297476" y="901187"/>
            <a:ext cx="2413079" cy="2413080"/>
          </a:xfrm>
          <a:prstGeom prst="rect">
            <a:avLst/>
          </a:prstGeom>
          <a:effectLst/>
        </p:spPr>
      </p:pic>
    </p:spTree>
    <p:extLst>
      <p:ext uri="{BB962C8B-B14F-4D97-AF65-F5344CB8AC3E}">
        <p14:creationId xmlns:p14="http://schemas.microsoft.com/office/powerpoint/2010/main" val="40208677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 and Content 1">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002F83B-78E3-864A-520D-7B4106DF52AB}"/>
              </a:ext>
            </a:extLst>
          </p:cNvPr>
          <p:cNvSpPr/>
          <p:nvPr userDrawn="1"/>
        </p:nvSpPr>
        <p:spPr>
          <a:xfrm>
            <a:off x="0" y="2"/>
            <a:ext cx="24387175" cy="6031149"/>
          </a:xfrm>
          <a:prstGeom prst="rect">
            <a:avLst/>
          </a:prstGeom>
          <a:gradFill>
            <a:gsLst>
              <a:gs pos="90000">
                <a:schemeClr val="accent2"/>
              </a:gs>
              <a:gs pos="0">
                <a:schemeClr val="bg1"/>
              </a:gs>
            </a:gsLst>
            <a:lin ang="162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10" name="Graphic 9">
            <a:extLst>
              <a:ext uri="{FF2B5EF4-FFF2-40B4-BE49-F238E27FC236}">
                <a16:creationId xmlns:a16="http://schemas.microsoft.com/office/drawing/2014/main" id="{C65A447A-9DD1-A922-69A5-E23BF18F220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786916" y="-4903094"/>
            <a:ext cx="27140449" cy="10177669"/>
          </a:xfrm>
          <a:prstGeom prst="rect">
            <a:avLst/>
          </a:prstGeom>
        </p:spPr>
      </p:pic>
      <p:sp>
        <p:nvSpPr>
          <p:cNvPr id="4" name="Rectangle 3">
            <a:extLst>
              <a:ext uri="{FF2B5EF4-FFF2-40B4-BE49-F238E27FC236}">
                <a16:creationId xmlns:a16="http://schemas.microsoft.com/office/drawing/2014/main" id="{DE779818-F140-9546-B82F-B1DC522CC4CB}"/>
              </a:ext>
            </a:extLst>
          </p:cNvPr>
          <p:cNvSpPr/>
          <p:nvPr userDrawn="1"/>
        </p:nvSpPr>
        <p:spPr>
          <a:xfrm>
            <a:off x="0" y="564206"/>
            <a:ext cx="24387175" cy="5466945"/>
          </a:xfrm>
          <a:prstGeom prst="rect">
            <a:avLst/>
          </a:prstGeom>
          <a:solidFill>
            <a:schemeClr val="bg1">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5" name="Footer Placeholder 4"/>
          <p:cNvSpPr>
            <a:spLocks noGrp="1"/>
          </p:cNvSpPr>
          <p:nvPr>
            <p:ph type="ftr" sz="quarter" idx="11"/>
          </p:nvPr>
        </p:nvSpPr>
        <p:spPr/>
        <p:txBody>
          <a:bodyPr/>
          <a:lstStyle>
            <a:lvl1pPr>
              <a:defRPr>
                <a:solidFill>
                  <a:schemeClr val="accent1"/>
                </a:solidFill>
              </a:defRPr>
            </a:lvl1pPr>
          </a:lstStyle>
          <a:p>
            <a:endParaRPr lang="en-US" dirty="0"/>
          </a:p>
        </p:txBody>
      </p:sp>
      <p:sp>
        <p:nvSpPr>
          <p:cNvPr id="6" name="Slide Number Placeholder 5"/>
          <p:cNvSpPr>
            <a:spLocks noGrp="1"/>
          </p:cNvSpPr>
          <p:nvPr>
            <p:ph type="sldNum" sz="quarter" idx="12"/>
          </p:nvPr>
        </p:nvSpPr>
        <p:spPr/>
        <p:txBody>
          <a:bodyPr/>
          <a:lstStyle/>
          <a:p>
            <a:fld id="{20AF9D7A-5BEE-9245-944A-197F51D542D9}" type="slidenum">
              <a:rPr lang="en-US" smtClean="0"/>
              <a:t>‹#›</a:t>
            </a:fld>
            <a:endParaRPr lang="en-US" dirty="0"/>
          </a:p>
        </p:txBody>
      </p:sp>
      <p:sp>
        <p:nvSpPr>
          <p:cNvPr id="11" name="Title 1">
            <a:extLst>
              <a:ext uri="{FF2B5EF4-FFF2-40B4-BE49-F238E27FC236}">
                <a16:creationId xmlns:a16="http://schemas.microsoft.com/office/drawing/2014/main" id="{70DA7624-2BC9-4F20-8B09-5892E23138D5}"/>
              </a:ext>
            </a:extLst>
          </p:cNvPr>
          <p:cNvSpPr>
            <a:spLocks noGrp="1"/>
          </p:cNvSpPr>
          <p:nvPr>
            <p:ph type="title"/>
          </p:nvPr>
        </p:nvSpPr>
        <p:spPr>
          <a:xfrm>
            <a:off x="1676620" y="730251"/>
            <a:ext cx="18295802" cy="2651126"/>
          </a:xfrm>
        </p:spPr>
        <p:txBody>
          <a:bodyPr/>
          <a:lstStyle/>
          <a:p>
            <a:r>
              <a:rPr lang="en-US" dirty="0"/>
              <a:t>Click to edit Master title style</a:t>
            </a:r>
          </a:p>
        </p:txBody>
      </p:sp>
      <p:sp>
        <p:nvSpPr>
          <p:cNvPr id="13" name="Content Placeholder 2">
            <a:extLst>
              <a:ext uri="{FF2B5EF4-FFF2-40B4-BE49-F238E27FC236}">
                <a16:creationId xmlns:a16="http://schemas.microsoft.com/office/drawing/2014/main" id="{F98F0BDC-58DF-1167-DF00-84C622A97C95}"/>
              </a:ext>
            </a:extLst>
          </p:cNvPr>
          <p:cNvSpPr>
            <a:spLocks noGrp="1"/>
          </p:cNvSpPr>
          <p:nvPr>
            <p:ph idx="1"/>
          </p:nvPr>
        </p:nvSpPr>
        <p:spPr>
          <a:xfrm>
            <a:off x="1676619" y="3651251"/>
            <a:ext cx="21033938" cy="8304877"/>
          </a:xfrm>
        </p:spPr>
        <p:txBody>
          <a:bodyPr/>
          <a:lstStyle>
            <a:lvl1pPr>
              <a:defRPr>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3" name="Graphic 12">
            <a:extLst>
              <a:ext uri="{FF2B5EF4-FFF2-40B4-BE49-F238E27FC236}">
                <a16:creationId xmlns:a16="http://schemas.microsoft.com/office/drawing/2014/main" id="{E7D768FA-BF70-CCAD-D02A-55241BF23BC2}"/>
              </a:ext>
            </a:extLst>
          </p:cNvPr>
          <p:cNvPicPr>
            <a:picLocks noChangeAspect="1"/>
          </p:cNvPicPr>
          <p:nvPr userDrawn="1"/>
        </p:nvPicPr>
        <p:blipFill>
          <a:blip r:embed="rId4"/>
          <a:srcRect/>
          <a:stretch/>
        </p:blipFill>
        <p:spPr>
          <a:xfrm>
            <a:off x="20297476" y="901187"/>
            <a:ext cx="2413079" cy="2413080"/>
          </a:xfrm>
          <a:prstGeom prst="rect">
            <a:avLst/>
          </a:prstGeom>
          <a:effectLst/>
        </p:spPr>
      </p:pic>
    </p:spTree>
    <p:extLst>
      <p:ext uri="{BB962C8B-B14F-4D97-AF65-F5344CB8AC3E}">
        <p14:creationId xmlns:p14="http://schemas.microsoft.com/office/powerpoint/2010/main" val="6038728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_Title and Content 1">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002F83B-78E3-864A-520D-7B4106DF52AB}"/>
              </a:ext>
            </a:extLst>
          </p:cNvPr>
          <p:cNvSpPr/>
          <p:nvPr userDrawn="1"/>
        </p:nvSpPr>
        <p:spPr>
          <a:xfrm>
            <a:off x="0" y="2"/>
            <a:ext cx="24387175" cy="6031149"/>
          </a:xfrm>
          <a:prstGeom prst="rect">
            <a:avLst/>
          </a:prstGeom>
          <a:gradFill>
            <a:gsLst>
              <a:gs pos="90000">
                <a:schemeClr val="tx1"/>
              </a:gs>
              <a:gs pos="0">
                <a:schemeClr val="bg1"/>
              </a:gs>
            </a:gsLst>
            <a:lin ang="162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10" name="Graphic 9">
            <a:extLst>
              <a:ext uri="{FF2B5EF4-FFF2-40B4-BE49-F238E27FC236}">
                <a16:creationId xmlns:a16="http://schemas.microsoft.com/office/drawing/2014/main" id="{C65A447A-9DD1-A922-69A5-E23BF18F2201}"/>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786916" y="-4903094"/>
            <a:ext cx="27140449" cy="10177669"/>
          </a:xfrm>
          <a:prstGeom prst="rect">
            <a:avLst/>
          </a:prstGeom>
        </p:spPr>
      </p:pic>
      <p:sp>
        <p:nvSpPr>
          <p:cNvPr id="4" name="Rectangle 3">
            <a:extLst>
              <a:ext uri="{FF2B5EF4-FFF2-40B4-BE49-F238E27FC236}">
                <a16:creationId xmlns:a16="http://schemas.microsoft.com/office/drawing/2014/main" id="{DE779818-F140-9546-B82F-B1DC522CC4CB}"/>
              </a:ext>
            </a:extLst>
          </p:cNvPr>
          <p:cNvSpPr/>
          <p:nvPr userDrawn="1"/>
        </p:nvSpPr>
        <p:spPr>
          <a:xfrm>
            <a:off x="0" y="564206"/>
            <a:ext cx="24387175" cy="5466945"/>
          </a:xfrm>
          <a:prstGeom prst="rect">
            <a:avLst/>
          </a:prstGeom>
          <a:solidFill>
            <a:schemeClr val="bg1">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5" name="Footer Placeholder 4"/>
          <p:cNvSpPr>
            <a:spLocks noGrp="1"/>
          </p:cNvSpPr>
          <p:nvPr>
            <p:ph type="ftr" sz="quarter" idx="11"/>
          </p:nvPr>
        </p:nvSpPr>
        <p:spPr/>
        <p:txBody>
          <a:bodyPr/>
          <a:lstStyle>
            <a:lvl1pPr>
              <a:defRPr>
                <a:solidFill>
                  <a:schemeClr val="accent1"/>
                </a:solidFill>
              </a:defRPr>
            </a:lvl1pPr>
          </a:lstStyle>
          <a:p>
            <a:endParaRPr lang="en-US" dirty="0"/>
          </a:p>
        </p:txBody>
      </p:sp>
      <p:sp>
        <p:nvSpPr>
          <p:cNvPr id="6" name="Slide Number Placeholder 5"/>
          <p:cNvSpPr>
            <a:spLocks noGrp="1"/>
          </p:cNvSpPr>
          <p:nvPr>
            <p:ph type="sldNum" sz="quarter" idx="12"/>
          </p:nvPr>
        </p:nvSpPr>
        <p:spPr/>
        <p:txBody>
          <a:bodyPr/>
          <a:lstStyle/>
          <a:p>
            <a:fld id="{20AF9D7A-5BEE-9245-944A-197F51D542D9}" type="slidenum">
              <a:rPr lang="en-US" smtClean="0"/>
              <a:t>‹#›</a:t>
            </a:fld>
            <a:endParaRPr lang="en-US" dirty="0"/>
          </a:p>
        </p:txBody>
      </p:sp>
      <p:sp>
        <p:nvSpPr>
          <p:cNvPr id="11" name="Title 1">
            <a:extLst>
              <a:ext uri="{FF2B5EF4-FFF2-40B4-BE49-F238E27FC236}">
                <a16:creationId xmlns:a16="http://schemas.microsoft.com/office/drawing/2014/main" id="{70DA7624-2BC9-4F20-8B09-5892E23138D5}"/>
              </a:ext>
            </a:extLst>
          </p:cNvPr>
          <p:cNvSpPr>
            <a:spLocks noGrp="1"/>
          </p:cNvSpPr>
          <p:nvPr>
            <p:ph type="title"/>
          </p:nvPr>
        </p:nvSpPr>
        <p:spPr>
          <a:xfrm>
            <a:off x="1676620" y="730251"/>
            <a:ext cx="18295802" cy="2651126"/>
          </a:xfrm>
        </p:spPr>
        <p:txBody>
          <a:bodyPr/>
          <a:lstStyle/>
          <a:p>
            <a:r>
              <a:rPr lang="en-US" dirty="0"/>
              <a:t>Click to edit Master title style</a:t>
            </a:r>
          </a:p>
        </p:txBody>
      </p:sp>
      <p:sp>
        <p:nvSpPr>
          <p:cNvPr id="12" name="Content Placeholder 2">
            <a:extLst>
              <a:ext uri="{FF2B5EF4-FFF2-40B4-BE49-F238E27FC236}">
                <a16:creationId xmlns:a16="http://schemas.microsoft.com/office/drawing/2014/main" id="{C59F3036-26A1-ABAD-E244-95C6B44BE2EB}"/>
              </a:ext>
            </a:extLst>
          </p:cNvPr>
          <p:cNvSpPr>
            <a:spLocks noGrp="1"/>
          </p:cNvSpPr>
          <p:nvPr>
            <p:ph idx="1"/>
          </p:nvPr>
        </p:nvSpPr>
        <p:spPr>
          <a:xfrm>
            <a:off x="1676619" y="3651251"/>
            <a:ext cx="21033938" cy="8304877"/>
          </a:xfrm>
        </p:spPr>
        <p:txBody>
          <a:bodyPr/>
          <a:lstStyle>
            <a:lvl1pPr>
              <a:defRPr>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3" name="Graphic 12">
            <a:extLst>
              <a:ext uri="{FF2B5EF4-FFF2-40B4-BE49-F238E27FC236}">
                <a16:creationId xmlns:a16="http://schemas.microsoft.com/office/drawing/2014/main" id="{24E836F0-E3FA-6223-FDC5-C3177A842B6C}"/>
              </a:ext>
            </a:extLst>
          </p:cNvPr>
          <p:cNvPicPr>
            <a:picLocks noChangeAspect="1"/>
          </p:cNvPicPr>
          <p:nvPr userDrawn="1"/>
        </p:nvPicPr>
        <p:blipFill>
          <a:blip r:embed="rId4"/>
          <a:srcRect/>
          <a:stretch/>
        </p:blipFill>
        <p:spPr>
          <a:xfrm>
            <a:off x="20297476" y="901187"/>
            <a:ext cx="2413079" cy="2413080"/>
          </a:xfrm>
          <a:prstGeom prst="rect">
            <a:avLst/>
          </a:prstGeom>
          <a:effectLst/>
        </p:spPr>
      </p:pic>
    </p:spTree>
    <p:extLst>
      <p:ext uri="{BB962C8B-B14F-4D97-AF65-F5344CB8AC3E}">
        <p14:creationId xmlns:p14="http://schemas.microsoft.com/office/powerpoint/2010/main" val="15065305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5_Title and Content 2">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9E79A39A-FC91-8A6A-C87C-76BFFC2906AD}"/>
              </a:ext>
            </a:extLst>
          </p:cNvPr>
          <p:cNvSpPr/>
          <p:nvPr userDrawn="1"/>
        </p:nvSpPr>
        <p:spPr>
          <a:xfrm>
            <a:off x="0" y="-41564"/>
            <a:ext cx="24387175" cy="6031149"/>
          </a:xfrm>
          <a:prstGeom prst="rect">
            <a:avLst/>
          </a:prstGeom>
          <a:gradFill>
            <a:gsLst>
              <a:gs pos="88000">
                <a:schemeClr val="accent2"/>
              </a:gs>
              <a:gs pos="0">
                <a:schemeClr val="bg1"/>
              </a:gs>
            </a:gsLst>
            <a:lin ang="162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11" name="Graphic 10">
            <a:extLst>
              <a:ext uri="{FF2B5EF4-FFF2-40B4-BE49-F238E27FC236}">
                <a16:creationId xmlns:a16="http://schemas.microsoft.com/office/drawing/2014/main" id="{CED4BF61-4FF0-ACF1-ECFE-225C5334944B}"/>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786916" y="-4903094"/>
            <a:ext cx="27140449" cy="10177669"/>
          </a:xfrm>
          <a:prstGeom prst="rect">
            <a:avLst/>
          </a:prstGeom>
        </p:spPr>
      </p:pic>
      <p:sp>
        <p:nvSpPr>
          <p:cNvPr id="8" name="Round Single Corner Rectangle 7">
            <a:extLst>
              <a:ext uri="{FF2B5EF4-FFF2-40B4-BE49-F238E27FC236}">
                <a16:creationId xmlns:a16="http://schemas.microsoft.com/office/drawing/2014/main" id="{BAF3B689-0EFA-A28F-1699-EB4B3E2343E0}"/>
              </a:ext>
            </a:extLst>
          </p:cNvPr>
          <p:cNvSpPr/>
          <p:nvPr userDrawn="1"/>
        </p:nvSpPr>
        <p:spPr>
          <a:xfrm>
            <a:off x="0" y="564206"/>
            <a:ext cx="20116800" cy="5466945"/>
          </a:xfrm>
          <a:prstGeom prst="round1Rect">
            <a:avLst>
              <a:gd name="adj" fmla="val 35919"/>
            </a:avLst>
          </a:prstGeom>
          <a:solidFill>
            <a:schemeClr val="bg1">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hasCustomPrompt="1"/>
          </p:nvPr>
        </p:nvSpPr>
        <p:spPr>
          <a:xfrm>
            <a:off x="1676619" y="730251"/>
            <a:ext cx="14506882" cy="3199190"/>
          </a:xfrm>
        </p:spPr>
        <p:txBody>
          <a:bodyPr/>
          <a:lstStyle/>
          <a:p>
            <a:r>
              <a:rPr lang="en-US" dirty="0"/>
              <a:t>This is a Title Block</a:t>
            </a:r>
          </a:p>
        </p:txBody>
      </p:sp>
      <p:sp>
        <p:nvSpPr>
          <p:cNvPr id="3" name="Content Placeholder 2"/>
          <p:cNvSpPr>
            <a:spLocks noGrp="1"/>
          </p:cNvSpPr>
          <p:nvPr>
            <p:ph idx="1"/>
          </p:nvPr>
        </p:nvSpPr>
        <p:spPr>
          <a:xfrm>
            <a:off x="1676619" y="4292602"/>
            <a:ext cx="14506882" cy="7663527"/>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11"/>
          </p:nvPr>
        </p:nvSpPr>
        <p:spPr/>
        <p:txBody>
          <a:bodyPr/>
          <a:lstStyle>
            <a:lvl1pPr>
              <a:defRPr>
                <a:solidFill>
                  <a:schemeClr val="accent1"/>
                </a:solidFill>
              </a:defRPr>
            </a:lvl1pPr>
          </a:lstStyle>
          <a:p>
            <a:endParaRPr lang="en-US" dirty="0"/>
          </a:p>
        </p:txBody>
      </p:sp>
      <p:sp>
        <p:nvSpPr>
          <p:cNvPr id="6" name="Slide Number Placeholder 5"/>
          <p:cNvSpPr>
            <a:spLocks noGrp="1"/>
          </p:cNvSpPr>
          <p:nvPr>
            <p:ph type="sldNum" sz="quarter" idx="12"/>
          </p:nvPr>
        </p:nvSpPr>
        <p:spPr/>
        <p:txBody>
          <a:bodyPr/>
          <a:lstStyle/>
          <a:p>
            <a:fld id="{20AF9D7A-5BEE-9245-944A-197F51D542D9}" type="slidenum">
              <a:rPr lang="en-US" smtClean="0"/>
              <a:t>‹#›</a:t>
            </a:fld>
            <a:endParaRPr lang="en-US" dirty="0"/>
          </a:p>
        </p:txBody>
      </p:sp>
      <p:sp>
        <p:nvSpPr>
          <p:cNvPr id="10" name="Picture Placeholder 10">
            <a:extLst>
              <a:ext uri="{FF2B5EF4-FFF2-40B4-BE49-F238E27FC236}">
                <a16:creationId xmlns:a16="http://schemas.microsoft.com/office/drawing/2014/main" id="{92825178-299A-B2A3-5A46-8992C2BC48AD}"/>
              </a:ext>
            </a:extLst>
          </p:cNvPr>
          <p:cNvSpPr>
            <a:spLocks noGrp="1"/>
          </p:cNvSpPr>
          <p:nvPr>
            <p:ph type="pic" sz="quarter" idx="13"/>
          </p:nvPr>
        </p:nvSpPr>
        <p:spPr>
          <a:xfrm>
            <a:off x="16056507" y="3929441"/>
            <a:ext cx="7617876" cy="7617876"/>
          </a:xfrm>
          <a:prstGeom prst="ellipse">
            <a:avLst/>
          </a:prstGeom>
          <a:solidFill>
            <a:schemeClr val="bg1"/>
          </a:solidFill>
          <a:ln w="101600">
            <a:solidFill>
              <a:schemeClr val="tx2"/>
            </a:solidFill>
          </a:ln>
          <a:effectLst>
            <a:outerShdw blurRad="635000" sx="102000" sy="102000" algn="ctr" rotWithShape="0">
              <a:schemeClr val="accent2">
                <a:alpha val="10005"/>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800">
                <a:solidFill>
                  <a:schemeClr val="lt1"/>
                </a:solidFill>
              </a:defRPr>
            </a:lvl1pPr>
          </a:lstStyle>
          <a:p>
            <a:pPr marL="0" lvl="0" algn="ctr" defTabSz="457196"/>
            <a:endParaRPr lang="en-US" dirty="0"/>
          </a:p>
        </p:txBody>
      </p:sp>
      <p:pic>
        <p:nvPicPr>
          <p:cNvPr id="4" name="Graphic 12">
            <a:extLst>
              <a:ext uri="{FF2B5EF4-FFF2-40B4-BE49-F238E27FC236}">
                <a16:creationId xmlns:a16="http://schemas.microsoft.com/office/drawing/2014/main" id="{E6E349AE-98E2-3394-40D9-854EE45919EF}"/>
              </a:ext>
            </a:extLst>
          </p:cNvPr>
          <p:cNvPicPr>
            <a:picLocks noChangeAspect="1"/>
          </p:cNvPicPr>
          <p:nvPr userDrawn="1"/>
        </p:nvPicPr>
        <p:blipFill>
          <a:blip r:embed="rId4"/>
          <a:srcRect/>
          <a:stretch/>
        </p:blipFill>
        <p:spPr>
          <a:xfrm>
            <a:off x="21261012" y="564204"/>
            <a:ext cx="2413370" cy="2413370"/>
          </a:xfrm>
          <a:prstGeom prst="rect">
            <a:avLst/>
          </a:prstGeom>
          <a:effectLst>
            <a:glow rad="101600">
              <a:schemeClr val="accent1">
                <a:alpha val="15000"/>
              </a:schemeClr>
            </a:glow>
          </a:effectLst>
        </p:spPr>
      </p:pic>
    </p:spTree>
    <p:extLst>
      <p:ext uri="{BB962C8B-B14F-4D97-AF65-F5344CB8AC3E}">
        <p14:creationId xmlns:p14="http://schemas.microsoft.com/office/powerpoint/2010/main" val="13709650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slideLayout" Target="../slideLayouts/slideLayout39.xml"/><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0" Type="http://schemas.openxmlformats.org/officeDocument/2006/relationships/slideLayout" Target="../slideLayouts/slideLayout36.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676619" y="730251"/>
            <a:ext cx="21033938" cy="2651126"/>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676619" y="3651250"/>
            <a:ext cx="21033938" cy="8702676"/>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3"/>
          </p:nvPr>
        </p:nvSpPr>
        <p:spPr>
          <a:xfrm>
            <a:off x="8078252" y="12712701"/>
            <a:ext cx="8230672" cy="730250"/>
          </a:xfrm>
          <a:prstGeom prst="rect">
            <a:avLst/>
          </a:prstGeom>
        </p:spPr>
        <p:txBody>
          <a:bodyPr vert="horz" lIns="91440" tIns="45720" rIns="91440" bIns="45720" rtlCol="0" anchor="ctr"/>
          <a:lstStyle>
            <a:lvl1pPr algn="ctr">
              <a:defRPr sz="2400">
                <a:solidFill>
                  <a:schemeClr val="accent1"/>
                </a:solidFill>
              </a:defRPr>
            </a:lvl1pPr>
          </a:lstStyle>
          <a:p>
            <a:endParaRPr lang="en-US" dirty="0"/>
          </a:p>
        </p:txBody>
      </p:sp>
      <p:sp>
        <p:nvSpPr>
          <p:cNvPr id="6" name="Slide Number Placeholder 5"/>
          <p:cNvSpPr>
            <a:spLocks noGrp="1"/>
          </p:cNvSpPr>
          <p:nvPr>
            <p:ph type="sldNum" sz="quarter" idx="4"/>
          </p:nvPr>
        </p:nvSpPr>
        <p:spPr>
          <a:xfrm>
            <a:off x="17223443" y="12712701"/>
            <a:ext cx="5487114" cy="730250"/>
          </a:xfrm>
          <a:prstGeom prst="rect">
            <a:avLst/>
          </a:prstGeom>
        </p:spPr>
        <p:txBody>
          <a:bodyPr vert="horz" lIns="91440" tIns="45720" rIns="91440" bIns="45720" rtlCol="0" anchor="ctr"/>
          <a:lstStyle>
            <a:lvl1pPr algn="r">
              <a:defRPr sz="2400">
                <a:solidFill>
                  <a:schemeClr val="accent1"/>
                </a:solidFill>
              </a:defRPr>
            </a:lvl1pPr>
          </a:lstStyle>
          <a:p>
            <a:fld id="{20AF9D7A-5BEE-9245-944A-197F51D542D9}" type="slidenum">
              <a:rPr lang="en-US" smtClean="0"/>
              <a:pPr/>
              <a:t>‹#›</a:t>
            </a:fld>
            <a:endParaRPr lang="en-US" dirty="0"/>
          </a:p>
        </p:txBody>
      </p:sp>
    </p:spTree>
    <p:extLst>
      <p:ext uri="{BB962C8B-B14F-4D97-AF65-F5344CB8AC3E}">
        <p14:creationId xmlns:p14="http://schemas.microsoft.com/office/powerpoint/2010/main" val="3489411563"/>
      </p:ext>
    </p:extLst>
  </p:cSld>
  <p:clrMap bg1="lt1" tx1="dk1" bg2="lt2" tx2="dk2" accent1="accent1" accent2="accent2" accent3="accent3" accent4="accent4" accent5="accent5" accent6="accent6" hlink="hlink" folHlink="folHlink"/>
  <p:sldLayoutIdLst>
    <p:sldLayoutId id="2147483670" r:id="rId1"/>
    <p:sldLayoutId id="2147483684" r:id="rId2"/>
    <p:sldLayoutId id="2147483663" r:id="rId3"/>
    <p:sldLayoutId id="2147483668" r:id="rId4"/>
    <p:sldLayoutId id="2147483675" r:id="rId5"/>
    <p:sldLayoutId id="2147483674" r:id="rId6"/>
    <p:sldLayoutId id="2147483673" r:id="rId7"/>
    <p:sldLayoutId id="2147483680" r:id="rId8"/>
    <p:sldLayoutId id="2147483682" r:id="rId9"/>
    <p:sldLayoutId id="2147483671" r:id="rId10"/>
    <p:sldLayoutId id="2147483672" r:id="rId11"/>
    <p:sldLayoutId id="2147483677" r:id="rId12"/>
    <p:sldLayoutId id="2147483678" r:id="rId13"/>
    <p:sldLayoutId id="2147483679" r:id="rId14"/>
    <p:sldLayoutId id="2147483669" r:id="rId15"/>
    <p:sldLayoutId id="2147483683" r:id="rId16"/>
    <p:sldLayoutId id="2147483662" r:id="rId17"/>
    <p:sldLayoutId id="2147483676" r:id="rId18"/>
    <p:sldLayoutId id="2147483666" r:id="rId19"/>
    <p:sldLayoutId id="2147483681" r:id="rId20"/>
    <p:sldLayoutId id="2147483667" r:id="rId21"/>
    <p:sldLayoutId id="2147483685" r:id="rId22"/>
    <p:sldLayoutId id="2147483686" r:id="rId23"/>
    <p:sldLayoutId id="2147483687" r:id="rId24"/>
    <p:sldLayoutId id="2147483693" r:id="rId25"/>
    <p:sldLayoutId id="2147483694" r:id="rId26"/>
  </p:sldLayoutIdLst>
  <p:hf hdr="0" ftr="0" dt="0"/>
  <p:txStyles>
    <p:titleStyle>
      <a:lvl1pPr algn="l" defTabSz="1828785" rtl="0" eaLnBrk="1" latinLnBrk="0" hangingPunct="1">
        <a:lnSpc>
          <a:spcPct val="90000"/>
        </a:lnSpc>
        <a:spcBef>
          <a:spcPct val="0"/>
        </a:spcBef>
        <a:buNone/>
        <a:defRPr sz="8800" b="1" kern="1200">
          <a:solidFill>
            <a:schemeClr val="accent1"/>
          </a:solidFill>
          <a:latin typeface="+mj-lt"/>
          <a:ea typeface="+mj-ea"/>
          <a:cs typeface="+mj-cs"/>
        </a:defRPr>
      </a:lvl1pPr>
    </p:titleStyle>
    <p:bodyStyle>
      <a:lvl1pPr marL="457196" indent="-457196" algn="l" defTabSz="1828785" rtl="0" eaLnBrk="1" latinLnBrk="0" hangingPunct="1">
        <a:lnSpc>
          <a:spcPct val="90000"/>
        </a:lnSpc>
        <a:spcBef>
          <a:spcPts val="2000"/>
        </a:spcBef>
        <a:buFont typeface="Arial" panose="020B0604020202020204" pitchFamily="34" charset="0"/>
        <a:buChar char="•"/>
        <a:defRPr sz="5599" kern="1200">
          <a:solidFill>
            <a:schemeClr val="tx1"/>
          </a:solidFill>
          <a:latin typeface="+mn-lt"/>
          <a:ea typeface="+mn-ea"/>
          <a:cs typeface="+mn-cs"/>
        </a:defRPr>
      </a:lvl1pPr>
      <a:lvl2pPr marL="1371589" indent="-457196" algn="l" defTabSz="1828785" rtl="0" eaLnBrk="1" latinLnBrk="0" hangingPunct="1">
        <a:lnSpc>
          <a:spcPct val="90000"/>
        </a:lnSpc>
        <a:spcBef>
          <a:spcPts val="1000"/>
        </a:spcBef>
        <a:buFont typeface="Arial" panose="020B0604020202020204" pitchFamily="34" charset="0"/>
        <a:buChar char="•"/>
        <a:defRPr sz="4801" kern="1200">
          <a:solidFill>
            <a:schemeClr val="tx1"/>
          </a:solidFill>
          <a:latin typeface="+mn-lt"/>
          <a:ea typeface="+mn-ea"/>
          <a:cs typeface="+mn-cs"/>
        </a:defRPr>
      </a:lvl2pPr>
      <a:lvl3pPr marL="2285980" indent="-457196" algn="l" defTabSz="1828785" rtl="0" eaLnBrk="1" latinLnBrk="0" hangingPunct="1">
        <a:lnSpc>
          <a:spcPct val="90000"/>
        </a:lnSpc>
        <a:spcBef>
          <a:spcPts val="1000"/>
        </a:spcBef>
        <a:buFont typeface="Arial" panose="020B0604020202020204" pitchFamily="34" charset="0"/>
        <a:buChar char="•"/>
        <a:defRPr sz="4001" kern="1200">
          <a:solidFill>
            <a:schemeClr val="tx1"/>
          </a:solidFill>
          <a:latin typeface="+mn-lt"/>
          <a:ea typeface="+mn-ea"/>
          <a:cs typeface="+mn-cs"/>
        </a:defRPr>
      </a:lvl3pPr>
      <a:lvl4pPr marL="3200373" indent="-457196" algn="l" defTabSz="1828785"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766" indent="-457196" algn="l" defTabSz="1828785"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158" indent="-457196" algn="l" defTabSz="1828785"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551" indent="-457196" algn="l" defTabSz="1828785"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942" indent="-457196" algn="l" defTabSz="1828785"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335" indent="-457196" algn="l" defTabSz="1828785"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785" rtl="0" eaLnBrk="1" latinLnBrk="0" hangingPunct="1">
        <a:defRPr sz="3600" kern="1200">
          <a:solidFill>
            <a:schemeClr val="tx1"/>
          </a:solidFill>
          <a:latin typeface="+mn-lt"/>
          <a:ea typeface="+mn-ea"/>
          <a:cs typeface="+mn-cs"/>
        </a:defRPr>
      </a:lvl1pPr>
      <a:lvl2pPr marL="914393" algn="l" defTabSz="1828785" rtl="0" eaLnBrk="1" latinLnBrk="0" hangingPunct="1">
        <a:defRPr sz="3600" kern="1200">
          <a:solidFill>
            <a:schemeClr val="tx1"/>
          </a:solidFill>
          <a:latin typeface="+mn-lt"/>
          <a:ea typeface="+mn-ea"/>
          <a:cs typeface="+mn-cs"/>
        </a:defRPr>
      </a:lvl2pPr>
      <a:lvl3pPr marL="1828785" algn="l" defTabSz="1828785" rtl="0" eaLnBrk="1" latinLnBrk="0" hangingPunct="1">
        <a:defRPr sz="3600" kern="1200">
          <a:solidFill>
            <a:schemeClr val="tx1"/>
          </a:solidFill>
          <a:latin typeface="+mn-lt"/>
          <a:ea typeface="+mn-ea"/>
          <a:cs typeface="+mn-cs"/>
        </a:defRPr>
      </a:lvl3pPr>
      <a:lvl4pPr marL="2743178" algn="l" defTabSz="1828785" rtl="0" eaLnBrk="1" latinLnBrk="0" hangingPunct="1">
        <a:defRPr sz="3600" kern="1200">
          <a:solidFill>
            <a:schemeClr val="tx1"/>
          </a:solidFill>
          <a:latin typeface="+mn-lt"/>
          <a:ea typeface="+mn-ea"/>
          <a:cs typeface="+mn-cs"/>
        </a:defRPr>
      </a:lvl4pPr>
      <a:lvl5pPr marL="3657569" algn="l" defTabSz="1828785" rtl="0" eaLnBrk="1" latinLnBrk="0" hangingPunct="1">
        <a:defRPr sz="3600" kern="1200">
          <a:solidFill>
            <a:schemeClr val="tx1"/>
          </a:solidFill>
          <a:latin typeface="+mn-lt"/>
          <a:ea typeface="+mn-ea"/>
          <a:cs typeface="+mn-cs"/>
        </a:defRPr>
      </a:lvl5pPr>
      <a:lvl6pPr marL="4571962" algn="l" defTabSz="1828785" rtl="0" eaLnBrk="1" latinLnBrk="0" hangingPunct="1">
        <a:defRPr sz="3600" kern="1200">
          <a:solidFill>
            <a:schemeClr val="tx1"/>
          </a:solidFill>
          <a:latin typeface="+mn-lt"/>
          <a:ea typeface="+mn-ea"/>
          <a:cs typeface="+mn-cs"/>
        </a:defRPr>
      </a:lvl6pPr>
      <a:lvl7pPr marL="5486354" algn="l" defTabSz="1828785" rtl="0" eaLnBrk="1" latinLnBrk="0" hangingPunct="1">
        <a:defRPr sz="3600" kern="1200">
          <a:solidFill>
            <a:schemeClr val="tx1"/>
          </a:solidFill>
          <a:latin typeface="+mn-lt"/>
          <a:ea typeface="+mn-ea"/>
          <a:cs typeface="+mn-cs"/>
        </a:defRPr>
      </a:lvl7pPr>
      <a:lvl8pPr marL="6400747" algn="l" defTabSz="1828785" rtl="0" eaLnBrk="1" latinLnBrk="0" hangingPunct="1">
        <a:defRPr sz="3600" kern="1200">
          <a:solidFill>
            <a:schemeClr val="tx1"/>
          </a:solidFill>
          <a:latin typeface="+mn-lt"/>
          <a:ea typeface="+mn-ea"/>
          <a:cs typeface="+mn-cs"/>
        </a:defRPr>
      </a:lvl8pPr>
      <a:lvl9pPr marL="7315138" algn="l" defTabSz="1828785" rtl="0" eaLnBrk="1" latinLnBrk="0" hangingPunct="1">
        <a:defRPr sz="36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26"/>
        <p:cNvGrpSpPr/>
        <p:nvPr/>
      </p:nvGrpSpPr>
      <p:grpSpPr>
        <a:xfrm>
          <a:off x="0" y="0"/>
          <a:ext cx="0" cy="0"/>
          <a:chOff x="0" y="0"/>
          <a:chExt cx="0" cy="0"/>
        </a:xfrm>
      </p:grpSpPr>
      <p:sp>
        <p:nvSpPr>
          <p:cNvPr id="327" name="Google Shape;327;p37"/>
          <p:cNvSpPr txBox="1">
            <a:spLocks noGrp="1"/>
          </p:cNvSpPr>
          <p:nvPr>
            <p:ph type="title"/>
          </p:nvPr>
        </p:nvSpPr>
        <p:spPr>
          <a:xfrm>
            <a:off x="1676619" y="730251"/>
            <a:ext cx="21033938" cy="2651200"/>
          </a:xfrm>
          <a:prstGeom prst="rect">
            <a:avLst/>
          </a:prstGeom>
          <a:noFill/>
          <a:ln>
            <a:noFill/>
          </a:ln>
        </p:spPr>
        <p:txBody>
          <a:bodyPr spcFirstLastPara="1" wrap="square" lIns="34275" tIns="17125" rIns="34275" bIns="17125" anchor="ctr" anchorCtr="0">
            <a:normAutofit/>
          </a:bodyPr>
          <a:lstStyle>
            <a:lvl1pPr marR="0" lvl="0" algn="l" rtl="0">
              <a:lnSpc>
                <a:spcPct val="90000"/>
              </a:lnSpc>
              <a:spcBef>
                <a:spcPts val="0"/>
              </a:spcBef>
              <a:spcAft>
                <a:spcPts val="0"/>
              </a:spcAft>
              <a:buClr>
                <a:schemeClr val="accent1"/>
              </a:buClr>
              <a:buSzPts val="3300"/>
              <a:buFont typeface="Open Sans"/>
              <a:buNone/>
              <a:defRPr sz="3300" b="1" i="0" u="none" strike="noStrike" cap="none">
                <a:solidFill>
                  <a:schemeClr val="accent1"/>
                </a:solidFill>
                <a:latin typeface="Open Sans"/>
                <a:ea typeface="Open Sans"/>
                <a:cs typeface="Open Sans"/>
                <a:sym typeface="Open Sans"/>
              </a:defRPr>
            </a:lvl1pPr>
            <a:lvl2pPr marR="0" lvl="1" algn="l" rtl="0">
              <a:lnSpc>
                <a:spcPct val="100000"/>
              </a:lnSpc>
              <a:spcBef>
                <a:spcPts val="0"/>
              </a:spcBef>
              <a:spcAft>
                <a:spcPts val="0"/>
              </a:spcAft>
              <a:buClr>
                <a:srgbClr val="000000"/>
              </a:buClr>
              <a:buSzPts val="500"/>
              <a:buFont typeface="Open Sans"/>
              <a:buNone/>
              <a:defRPr sz="700" b="0" i="0" u="none" strike="noStrike" cap="none">
                <a:solidFill>
                  <a:srgbClr val="000000"/>
                </a:solidFill>
                <a:latin typeface="Open Sans"/>
                <a:ea typeface="Open Sans"/>
                <a:cs typeface="Open Sans"/>
                <a:sym typeface="Open Sans"/>
              </a:defRPr>
            </a:lvl2pPr>
            <a:lvl3pPr marR="0" lvl="2" algn="l" rtl="0">
              <a:lnSpc>
                <a:spcPct val="100000"/>
              </a:lnSpc>
              <a:spcBef>
                <a:spcPts val="0"/>
              </a:spcBef>
              <a:spcAft>
                <a:spcPts val="0"/>
              </a:spcAft>
              <a:buClr>
                <a:srgbClr val="000000"/>
              </a:buClr>
              <a:buSzPts val="500"/>
              <a:buFont typeface="Open Sans"/>
              <a:buNone/>
              <a:defRPr sz="700" b="0" i="0" u="none" strike="noStrike" cap="none">
                <a:solidFill>
                  <a:srgbClr val="000000"/>
                </a:solidFill>
                <a:latin typeface="Open Sans"/>
                <a:ea typeface="Open Sans"/>
                <a:cs typeface="Open Sans"/>
                <a:sym typeface="Open Sans"/>
              </a:defRPr>
            </a:lvl3pPr>
            <a:lvl4pPr marR="0" lvl="3" algn="l" rtl="0">
              <a:lnSpc>
                <a:spcPct val="100000"/>
              </a:lnSpc>
              <a:spcBef>
                <a:spcPts val="0"/>
              </a:spcBef>
              <a:spcAft>
                <a:spcPts val="0"/>
              </a:spcAft>
              <a:buClr>
                <a:srgbClr val="000000"/>
              </a:buClr>
              <a:buSzPts val="500"/>
              <a:buFont typeface="Open Sans"/>
              <a:buNone/>
              <a:defRPr sz="700" b="0" i="0" u="none" strike="noStrike" cap="none">
                <a:solidFill>
                  <a:srgbClr val="000000"/>
                </a:solidFill>
                <a:latin typeface="Open Sans"/>
                <a:ea typeface="Open Sans"/>
                <a:cs typeface="Open Sans"/>
                <a:sym typeface="Open Sans"/>
              </a:defRPr>
            </a:lvl4pPr>
            <a:lvl5pPr marR="0" lvl="4" algn="l" rtl="0">
              <a:lnSpc>
                <a:spcPct val="100000"/>
              </a:lnSpc>
              <a:spcBef>
                <a:spcPts val="0"/>
              </a:spcBef>
              <a:spcAft>
                <a:spcPts val="0"/>
              </a:spcAft>
              <a:buClr>
                <a:srgbClr val="000000"/>
              </a:buClr>
              <a:buSzPts val="500"/>
              <a:buFont typeface="Open Sans"/>
              <a:buNone/>
              <a:defRPr sz="700" b="0" i="0" u="none" strike="noStrike" cap="none">
                <a:solidFill>
                  <a:srgbClr val="000000"/>
                </a:solidFill>
                <a:latin typeface="Open Sans"/>
                <a:ea typeface="Open Sans"/>
                <a:cs typeface="Open Sans"/>
                <a:sym typeface="Open Sans"/>
              </a:defRPr>
            </a:lvl5pPr>
            <a:lvl6pPr marR="0" lvl="5" algn="l" rtl="0">
              <a:lnSpc>
                <a:spcPct val="100000"/>
              </a:lnSpc>
              <a:spcBef>
                <a:spcPts val="0"/>
              </a:spcBef>
              <a:spcAft>
                <a:spcPts val="0"/>
              </a:spcAft>
              <a:buClr>
                <a:srgbClr val="000000"/>
              </a:buClr>
              <a:buSzPts val="500"/>
              <a:buFont typeface="Open Sans"/>
              <a:buNone/>
              <a:defRPr sz="700" b="0" i="0" u="none" strike="noStrike" cap="none">
                <a:solidFill>
                  <a:srgbClr val="000000"/>
                </a:solidFill>
                <a:latin typeface="Open Sans"/>
                <a:ea typeface="Open Sans"/>
                <a:cs typeface="Open Sans"/>
                <a:sym typeface="Open Sans"/>
              </a:defRPr>
            </a:lvl6pPr>
            <a:lvl7pPr marR="0" lvl="6" algn="l" rtl="0">
              <a:lnSpc>
                <a:spcPct val="100000"/>
              </a:lnSpc>
              <a:spcBef>
                <a:spcPts val="0"/>
              </a:spcBef>
              <a:spcAft>
                <a:spcPts val="0"/>
              </a:spcAft>
              <a:buClr>
                <a:srgbClr val="000000"/>
              </a:buClr>
              <a:buSzPts val="500"/>
              <a:buFont typeface="Open Sans"/>
              <a:buNone/>
              <a:defRPr sz="700" b="0" i="0" u="none" strike="noStrike" cap="none">
                <a:solidFill>
                  <a:srgbClr val="000000"/>
                </a:solidFill>
                <a:latin typeface="Open Sans"/>
                <a:ea typeface="Open Sans"/>
                <a:cs typeface="Open Sans"/>
                <a:sym typeface="Open Sans"/>
              </a:defRPr>
            </a:lvl7pPr>
            <a:lvl8pPr marR="0" lvl="7" algn="l" rtl="0">
              <a:lnSpc>
                <a:spcPct val="100000"/>
              </a:lnSpc>
              <a:spcBef>
                <a:spcPts val="0"/>
              </a:spcBef>
              <a:spcAft>
                <a:spcPts val="0"/>
              </a:spcAft>
              <a:buClr>
                <a:srgbClr val="000000"/>
              </a:buClr>
              <a:buSzPts val="500"/>
              <a:buFont typeface="Open Sans"/>
              <a:buNone/>
              <a:defRPr sz="700" b="0" i="0" u="none" strike="noStrike" cap="none">
                <a:solidFill>
                  <a:srgbClr val="000000"/>
                </a:solidFill>
                <a:latin typeface="Open Sans"/>
                <a:ea typeface="Open Sans"/>
                <a:cs typeface="Open Sans"/>
                <a:sym typeface="Open Sans"/>
              </a:defRPr>
            </a:lvl8pPr>
            <a:lvl9pPr marR="0" lvl="8" algn="l" rtl="0">
              <a:lnSpc>
                <a:spcPct val="100000"/>
              </a:lnSpc>
              <a:spcBef>
                <a:spcPts val="0"/>
              </a:spcBef>
              <a:spcAft>
                <a:spcPts val="0"/>
              </a:spcAft>
              <a:buClr>
                <a:srgbClr val="000000"/>
              </a:buClr>
              <a:buSzPts val="500"/>
              <a:buFont typeface="Open Sans"/>
              <a:buNone/>
              <a:defRPr sz="700" b="0" i="0" u="none" strike="noStrike" cap="none">
                <a:solidFill>
                  <a:srgbClr val="000000"/>
                </a:solidFill>
                <a:latin typeface="Open Sans"/>
                <a:ea typeface="Open Sans"/>
                <a:cs typeface="Open Sans"/>
                <a:sym typeface="Open Sans"/>
              </a:defRPr>
            </a:lvl9pPr>
          </a:lstStyle>
          <a:p>
            <a:endParaRPr/>
          </a:p>
        </p:txBody>
      </p:sp>
      <p:sp>
        <p:nvSpPr>
          <p:cNvPr id="328" name="Google Shape;328;p37"/>
          <p:cNvSpPr txBox="1">
            <a:spLocks noGrp="1"/>
          </p:cNvSpPr>
          <p:nvPr>
            <p:ph type="body" idx="1"/>
          </p:nvPr>
        </p:nvSpPr>
        <p:spPr>
          <a:xfrm>
            <a:off x="1676619" y="3651251"/>
            <a:ext cx="21033938" cy="8702400"/>
          </a:xfrm>
          <a:prstGeom prst="rect">
            <a:avLst/>
          </a:prstGeom>
          <a:noFill/>
          <a:ln>
            <a:noFill/>
          </a:ln>
        </p:spPr>
        <p:txBody>
          <a:bodyPr spcFirstLastPara="1" wrap="square" lIns="34275" tIns="17125" rIns="34275" bIns="17125" anchor="t" anchorCtr="0">
            <a:normAutofit/>
          </a:bodyPr>
          <a:lstStyle>
            <a:lvl1pPr marL="457200" marR="0" lvl="0" indent="-361950" algn="l" rtl="0">
              <a:lnSpc>
                <a:spcPct val="90000"/>
              </a:lnSpc>
              <a:spcBef>
                <a:spcPts val="700"/>
              </a:spcBef>
              <a:spcAft>
                <a:spcPts val="0"/>
              </a:spcAft>
              <a:buClr>
                <a:schemeClr val="dk1"/>
              </a:buClr>
              <a:buSzPts val="2100"/>
              <a:buFont typeface="Open Sans"/>
              <a:buChar char="•"/>
              <a:defRPr sz="2100" b="0" i="0" u="none" strike="noStrike" cap="none">
                <a:solidFill>
                  <a:schemeClr val="dk1"/>
                </a:solidFill>
                <a:latin typeface="Open Sans"/>
                <a:ea typeface="Open Sans"/>
                <a:cs typeface="Open Sans"/>
                <a:sym typeface="Open Sans"/>
              </a:defRPr>
            </a:lvl1pPr>
            <a:lvl2pPr marL="914400" marR="0" lvl="1" indent="-342900" algn="l" rtl="0">
              <a:lnSpc>
                <a:spcPct val="90000"/>
              </a:lnSpc>
              <a:spcBef>
                <a:spcPts val="400"/>
              </a:spcBef>
              <a:spcAft>
                <a:spcPts val="0"/>
              </a:spcAft>
              <a:buClr>
                <a:schemeClr val="dk1"/>
              </a:buClr>
              <a:buSzPts val="1800"/>
              <a:buFont typeface="Open Sans"/>
              <a:buChar char="•"/>
              <a:defRPr sz="1800" b="0" i="0" u="none" strike="noStrike" cap="none">
                <a:solidFill>
                  <a:schemeClr val="dk1"/>
                </a:solidFill>
                <a:latin typeface="Open Sans"/>
                <a:ea typeface="Open Sans"/>
                <a:cs typeface="Open Sans"/>
                <a:sym typeface="Open Sans"/>
              </a:defRPr>
            </a:lvl2pPr>
            <a:lvl3pPr marL="1371600" marR="0" lvl="2" indent="-323850" algn="l" rtl="0">
              <a:lnSpc>
                <a:spcPct val="90000"/>
              </a:lnSpc>
              <a:spcBef>
                <a:spcPts val="400"/>
              </a:spcBef>
              <a:spcAft>
                <a:spcPts val="0"/>
              </a:spcAft>
              <a:buClr>
                <a:schemeClr val="dk1"/>
              </a:buClr>
              <a:buSzPts val="1500"/>
              <a:buFont typeface="Open Sans"/>
              <a:buChar char="•"/>
              <a:defRPr sz="1500" b="0" i="0" u="none" strike="noStrike" cap="none">
                <a:solidFill>
                  <a:schemeClr val="dk1"/>
                </a:solidFill>
                <a:latin typeface="Open Sans"/>
                <a:ea typeface="Open Sans"/>
                <a:cs typeface="Open Sans"/>
                <a:sym typeface="Open Sans"/>
              </a:defRPr>
            </a:lvl3pPr>
            <a:lvl4pPr marL="1828800" marR="0" lvl="3" indent="-311150" algn="l" rtl="0">
              <a:lnSpc>
                <a:spcPct val="90000"/>
              </a:lnSpc>
              <a:spcBef>
                <a:spcPts val="400"/>
              </a:spcBef>
              <a:spcAft>
                <a:spcPts val="0"/>
              </a:spcAft>
              <a:buClr>
                <a:schemeClr val="dk1"/>
              </a:buClr>
              <a:buSzPts val="1300"/>
              <a:buFont typeface="Open Sans"/>
              <a:buChar char="•"/>
              <a:defRPr sz="1300" b="0" i="0" u="none" strike="noStrike" cap="none">
                <a:solidFill>
                  <a:schemeClr val="dk1"/>
                </a:solidFill>
                <a:latin typeface="Open Sans"/>
                <a:ea typeface="Open Sans"/>
                <a:cs typeface="Open Sans"/>
                <a:sym typeface="Open Sans"/>
              </a:defRPr>
            </a:lvl4pPr>
            <a:lvl5pPr marL="2286000" marR="0" lvl="4" indent="-311150" algn="l" rtl="0">
              <a:lnSpc>
                <a:spcPct val="90000"/>
              </a:lnSpc>
              <a:spcBef>
                <a:spcPts val="400"/>
              </a:spcBef>
              <a:spcAft>
                <a:spcPts val="0"/>
              </a:spcAft>
              <a:buClr>
                <a:schemeClr val="dk1"/>
              </a:buClr>
              <a:buSzPts val="1300"/>
              <a:buFont typeface="Open Sans"/>
              <a:buChar char="•"/>
              <a:defRPr sz="1300" b="0" i="0" u="none" strike="noStrike" cap="none">
                <a:solidFill>
                  <a:schemeClr val="dk1"/>
                </a:solidFill>
                <a:latin typeface="Open Sans"/>
                <a:ea typeface="Open Sans"/>
                <a:cs typeface="Open Sans"/>
                <a:sym typeface="Open Sans"/>
              </a:defRPr>
            </a:lvl5pPr>
            <a:lvl6pPr marL="2743200" marR="0" lvl="5" indent="-311150" algn="l" rtl="0">
              <a:lnSpc>
                <a:spcPct val="90000"/>
              </a:lnSpc>
              <a:spcBef>
                <a:spcPts val="400"/>
              </a:spcBef>
              <a:spcAft>
                <a:spcPts val="0"/>
              </a:spcAft>
              <a:buClr>
                <a:schemeClr val="dk1"/>
              </a:buClr>
              <a:buSzPts val="1300"/>
              <a:buFont typeface="Open Sans"/>
              <a:buChar char="•"/>
              <a:defRPr sz="1300" b="0" i="0" u="none" strike="noStrike" cap="none">
                <a:solidFill>
                  <a:schemeClr val="dk1"/>
                </a:solidFill>
                <a:latin typeface="Open Sans"/>
                <a:ea typeface="Open Sans"/>
                <a:cs typeface="Open Sans"/>
                <a:sym typeface="Open Sans"/>
              </a:defRPr>
            </a:lvl6pPr>
            <a:lvl7pPr marL="3200400" marR="0" lvl="6" indent="-311150" algn="l" rtl="0">
              <a:lnSpc>
                <a:spcPct val="90000"/>
              </a:lnSpc>
              <a:spcBef>
                <a:spcPts val="400"/>
              </a:spcBef>
              <a:spcAft>
                <a:spcPts val="0"/>
              </a:spcAft>
              <a:buClr>
                <a:schemeClr val="dk1"/>
              </a:buClr>
              <a:buSzPts val="1300"/>
              <a:buFont typeface="Open Sans"/>
              <a:buChar char="•"/>
              <a:defRPr sz="1300" b="0" i="0" u="none" strike="noStrike" cap="none">
                <a:solidFill>
                  <a:schemeClr val="dk1"/>
                </a:solidFill>
                <a:latin typeface="Open Sans"/>
                <a:ea typeface="Open Sans"/>
                <a:cs typeface="Open Sans"/>
                <a:sym typeface="Open Sans"/>
              </a:defRPr>
            </a:lvl7pPr>
            <a:lvl8pPr marL="3657600" marR="0" lvl="7" indent="-311150" algn="l" rtl="0">
              <a:lnSpc>
                <a:spcPct val="90000"/>
              </a:lnSpc>
              <a:spcBef>
                <a:spcPts val="400"/>
              </a:spcBef>
              <a:spcAft>
                <a:spcPts val="0"/>
              </a:spcAft>
              <a:buClr>
                <a:schemeClr val="dk1"/>
              </a:buClr>
              <a:buSzPts val="1300"/>
              <a:buFont typeface="Open Sans"/>
              <a:buChar char="•"/>
              <a:defRPr sz="1300" b="0" i="0" u="none" strike="noStrike" cap="none">
                <a:solidFill>
                  <a:schemeClr val="dk1"/>
                </a:solidFill>
                <a:latin typeface="Open Sans"/>
                <a:ea typeface="Open Sans"/>
                <a:cs typeface="Open Sans"/>
                <a:sym typeface="Open Sans"/>
              </a:defRPr>
            </a:lvl8pPr>
            <a:lvl9pPr marL="4114800" marR="0" lvl="8" indent="-311150" algn="l" rtl="0">
              <a:lnSpc>
                <a:spcPct val="90000"/>
              </a:lnSpc>
              <a:spcBef>
                <a:spcPts val="400"/>
              </a:spcBef>
              <a:spcAft>
                <a:spcPts val="0"/>
              </a:spcAft>
              <a:buClr>
                <a:schemeClr val="dk1"/>
              </a:buClr>
              <a:buSzPts val="1300"/>
              <a:buFont typeface="Open Sans"/>
              <a:buChar char="•"/>
              <a:defRPr sz="1300" b="0" i="0" u="none" strike="noStrike" cap="none">
                <a:solidFill>
                  <a:schemeClr val="dk1"/>
                </a:solidFill>
                <a:latin typeface="Open Sans"/>
                <a:ea typeface="Open Sans"/>
                <a:cs typeface="Open Sans"/>
                <a:sym typeface="Open Sans"/>
              </a:defRPr>
            </a:lvl9pPr>
          </a:lstStyle>
          <a:p>
            <a:endParaRPr/>
          </a:p>
        </p:txBody>
      </p:sp>
      <p:sp>
        <p:nvSpPr>
          <p:cNvPr id="329" name="Google Shape;329;p37"/>
          <p:cNvSpPr txBox="1">
            <a:spLocks noGrp="1"/>
          </p:cNvSpPr>
          <p:nvPr>
            <p:ph type="ftr" idx="11"/>
          </p:nvPr>
        </p:nvSpPr>
        <p:spPr>
          <a:xfrm>
            <a:off x="8078252" y="12712701"/>
            <a:ext cx="8230672" cy="730400"/>
          </a:xfrm>
          <a:prstGeom prst="rect">
            <a:avLst/>
          </a:prstGeom>
          <a:noFill/>
          <a:ln>
            <a:noFill/>
          </a:ln>
        </p:spPr>
        <p:txBody>
          <a:bodyPr spcFirstLastPara="1" wrap="square" lIns="34275" tIns="17125" rIns="34275" bIns="17125" anchor="ctr" anchorCtr="0">
            <a:noAutofit/>
          </a:bodyPr>
          <a:lstStyle>
            <a:lvl1pPr marR="0" lvl="0" algn="ctr" rtl="0">
              <a:lnSpc>
                <a:spcPct val="100000"/>
              </a:lnSpc>
              <a:spcBef>
                <a:spcPts val="0"/>
              </a:spcBef>
              <a:spcAft>
                <a:spcPts val="0"/>
              </a:spcAft>
              <a:buClr>
                <a:srgbClr val="000000"/>
              </a:buClr>
              <a:buSzPts val="500"/>
              <a:buFont typeface="Open Sans"/>
              <a:buNone/>
              <a:defRPr sz="2400" b="0" i="0" u="none" strike="noStrike" cap="none">
                <a:solidFill>
                  <a:srgbClr val="005A83"/>
                </a:solidFill>
                <a:latin typeface="Open Sans"/>
                <a:ea typeface="Open Sans"/>
                <a:cs typeface="Open Sans"/>
                <a:sym typeface="Open Sans"/>
              </a:defRPr>
            </a:lvl1pPr>
            <a:lvl2pPr marR="0" lvl="1" algn="l" rtl="0">
              <a:lnSpc>
                <a:spcPct val="100000"/>
              </a:lnSpc>
              <a:spcBef>
                <a:spcPts val="0"/>
              </a:spcBef>
              <a:spcAft>
                <a:spcPts val="0"/>
              </a:spcAft>
              <a:buClr>
                <a:srgbClr val="000000"/>
              </a:buClr>
              <a:buSzPts val="500"/>
              <a:buFont typeface="Open Sans"/>
              <a:buNone/>
              <a:defRPr sz="1867" b="0" i="0" u="none" strike="noStrike" cap="none">
                <a:solidFill>
                  <a:schemeClr val="dk1"/>
                </a:solidFill>
                <a:latin typeface="Open Sans"/>
                <a:ea typeface="Open Sans"/>
                <a:cs typeface="Open Sans"/>
                <a:sym typeface="Open Sans"/>
              </a:defRPr>
            </a:lvl2pPr>
            <a:lvl3pPr marR="0" lvl="2" algn="l" rtl="0">
              <a:lnSpc>
                <a:spcPct val="100000"/>
              </a:lnSpc>
              <a:spcBef>
                <a:spcPts val="0"/>
              </a:spcBef>
              <a:spcAft>
                <a:spcPts val="0"/>
              </a:spcAft>
              <a:buClr>
                <a:srgbClr val="000000"/>
              </a:buClr>
              <a:buSzPts val="500"/>
              <a:buFont typeface="Open Sans"/>
              <a:buNone/>
              <a:defRPr sz="1867" b="0" i="0" u="none" strike="noStrike" cap="none">
                <a:solidFill>
                  <a:schemeClr val="dk1"/>
                </a:solidFill>
                <a:latin typeface="Open Sans"/>
                <a:ea typeface="Open Sans"/>
                <a:cs typeface="Open Sans"/>
                <a:sym typeface="Open Sans"/>
              </a:defRPr>
            </a:lvl3pPr>
            <a:lvl4pPr marR="0" lvl="3" algn="l" rtl="0">
              <a:lnSpc>
                <a:spcPct val="100000"/>
              </a:lnSpc>
              <a:spcBef>
                <a:spcPts val="0"/>
              </a:spcBef>
              <a:spcAft>
                <a:spcPts val="0"/>
              </a:spcAft>
              <a:buClr>
                <a:srgbClr val="000000"/>
              </a:buClr>
              <a:buSzPts val="500"/>
              <a:buFont typeface="Open Sans"/>
              <a:buNone/>
              <a:defRPr sz="1867" b="0" i="0" u="none" strike="noStrike" cap="none">
                <a:solidFill>
                  <a:schemeClr val="dk1"/>
                </a:solidFill>
                <a:latin typeface="Open Sans"/>
                <a:ea typeface="Open Sans"/>
                <a:cs typeface="Open Sans"/>
                <a:sym typeface="Open Sans"/>
              </a:defRPr>
            </a:lvl4pPr>
            <a:lvl5pPr marR="0" lvl="4" algn="l" rtl="0">
              <a:lnSpc>
                <a:spcPct val="100000"/>
              </a:lnSpc>
              <a:spcBef>
                <a:spcPts val="0"/>
              </a:spcBef>
              <a:spcAft>
                <a:spcPts val="0"/>
              </a:spcAft>
              <a:buClr>
                <a:srgbClr val="000000"/>
              </a:buClr>
              <a:buSzPts val="500"/>
              <a:buFont typeface="Open Sans"/>
              <a:buNone/>
              <a:defRPr sz="1867" b="0" i="0" u="none" strike="noStrike" cap="none">
                <a:solidFill>
                  <a:schemeClr val="dk1"/>
                </a:solidFill>
                <a:latin typeface="Open Sans"/>
                <a:ea typeface="Open Sans"/>
                <a:cs typeface="Open Sans"/>
                <a:sym typeface="Open Sans"/>
              </a:defRPr>
            </a:lvl5pPr>
            <a:lvl6pPr marR="0" lvl="5" algn="l" rtl="0">
              <a:lnSpc>
                <a:spcPct val="100000"/>
              </a:lnSpc>
              <a:spcBef>
                <a:spcPts val="0"/>
              </a:spcBef>
              <a:spcAft>
                <a:spcPts val="0"/>
              </a:spcAft>
              <a:buClr>
                <a:srgbClr val="000000"/>
              </a:buClr>
              <a:buSzPts val="500"/>
              <a:buFont typeface="Open Sans"/>
              <a:buNone/>
              <a:defRPr sz="1867" b="0" i="0" u="none" strike="noStrike" cap="none">
                <a:solidFill>
                  <a:schemeClr val="dk1"/>
                </a:solidFill>
                <a:latin typeface="Open Sans"/>
                <a:ea typeface="Open Sans"/>
                <a:cs typeface="Open Sans"/>
                <a:sym typeface="Open Sans"/>
              </a:defRPr>
            </a:lvl6pPr>
            <a:lvl7pPr marR="0" lvl="6" algn="l" rtl="0">
              <a:lnSpc>
                <a:spcPct val="100000"/>
              </a:lnSpc>
              <a:spcBef>
                <a:spcPts val="0"/>
              </a:spcBef>
              <a:spcAft>
                <a:spcPts val="0"/>
              </a:spcAft>
              <a:buClr>
                <a:srgbClr val="000000"/>
              </a:buClr>
              <a:buSzPts val="500"/>
              <a:buFont typeface="Open Sans"/>
              <a:buNone/>
              <a:defRPr sz="1867" b="0" i="0" u="none" strike="noStrike" cap="none">
                <a:solidFill>
                  <a:schemeClr val="dk1"/>
                </a:solidFill>
                <a:latin typeface="Open Sans"/>
                <a:ea typeface="Open Sans"/>
                <a:cs typeface="Open Sans"/>
                <a:sym typeface="Open Sans"/>
              </a:defRPr>
            </a:lvl7pPr>
            <a:lvl8pPr marR="0" lvl="7" algn="l" rtl="0">
              <a:lnSpc>
                <a:spcPct val="100000"/>
              </a:lnSpc>
              <a:spcBef>
                <a:spcPts val="0"/>
              </a:spcBef>
              <a:spcAft>
                <a:spcPts val="0"/>
              </a:spcAft>
              <a:buClr>
                <a:srgbClr val="000000"/>
              </a:buClr>
              <a:buSzPts val="500"/>
              <a:buFont typeface="Open Sans"/>
              <a:buNone/>
              <a:defRPr sz="1867" b="0" i="0" u="none" strike="noStrike" cap="none">
                <a:solidFill>
                  <a:schemeClr val="dk1"/>
                </a:solidFill>
                <a:latin typeface="Open Sans"/>
                <a:ea typeface="Open Sans"/>
                <a:cs typeface="Open Sans"/>
                <a:sym typeface="Open Sans"/>
              </a:defRPr>
            </a:lvl8pPr>
            <a:lvl9pPr marR="0" lvl="8" algn="l" rtl="0">
              <a:lnSpc>
                <a:spcPct val="100000"/>
              </a:lnSpc>
              <a:spcBef>
                <a:spcPts val="0"/>
              </a:spcBef>
              <a:spcAft>
                <a:spcPts val="0"/>
              </a:spcAft>
              <a:buClr>
                <a:srgbClr val="000000"/>
              </a:buClr>
              <a:buSzPts val="500"/>
              <a:buFont typeface="Open Sans"/>
              <a:buNone/>
              <a:defRPr sz="1867" b="0" i="0" u="none" strike="noStrike" cap="none">
                <a:solidFill>
                  <a:schemeClr val="dk1"/>
                </a:solidFill>
                <a:latin typeface="Open Sans"/>
                <a:ea typeface="Open Sans"/>
                <a:cs typeface="Open Sans"/>
                <a:sym typeface="Open Sans"/>
              </a:defRPr>
            </a:lvl9pPr>
          </a:lstStyle>
          <a:p>
            <a:endParaRPr/>
          </a:p>
        </p:txBody>
      </p:sp>
      <p:sp>
        <p:nvSpPr>
          <p:cNvPr id="330" name="Google Shape;330;p37"/>
          <p:cNvSpPr txBox="1">
            <a:spLocks noGrp="1"/>
          </p:cNvSpPr>
          <p:nvPr>
            <p:ph type="sldNum" idx="12"/>
          </p:nvPr>
        </p:nvSpPr>
        <p:spPr>
          <a:xfrm>
            <a:off x="17223445" y="12712701"/>
            <a:ext cx="5487114" cy="730400"/>
          </a:xfrm>
          <a:prstGeom prst="rect">
            <a:avLst/>
          </a:prstGeom>
          <a:noFill/>
          <a:ln>
            <a:noFill/>
          </a:ln>
        </p:spPr>
        <p:txBody>
          <a:bodyPr spcFirstLastPara="1" wrap="square" lIns="34275" tIns="17125" rIns="34275" bIns="17125" anchor="ctr" anchorCtr="0">
            <a:noAutofit/>
          </a:bodyPr>
          <a:lstStyle>
            <a:lvl1pPr marL="0" marR="0" lvl="0" indent="0" algn="r" rtl="0">
              <a:lnSpc>
                <a:spcPct val="100000"/>
              </a:lnSpc>
              <a:spcBef>
                <a:spcPts val="0"/>
              </a:spcBef>
              <a:spcAft>
                <a:spcPts val="0"/>
              </a:spcAft>
              <a:buClr>
                <a:srgbClr val="000000"/>
              </a:buClr>
              <a:buSzPts val="900"/>
              <a:buFont typeface="Arial"/>
              <a:buNone/>
              <a:defRPr sz="2400" b="0" i="0" u="none" strike="noStrike" cap="none">
                <a:solidFill>
                  <a:srgbClr val="005A83"/>
                </a:solidFill>
                <a:latin typeface="Open Sans"/>
                <a:ea typeface="Open Sans"/>
                <a:cs typeface="Open Sans"/>
                <a:sym typeface="Open Sans"/>
              </a:defRPr>
            </a:lvl1pPr>
            <a:lvl2pPr marL="0" marR="0" lvl="1" indent="0" algn="r" rtl="0">
              <a:lnSpc>
                <a:spcPct val="100000"/>
              </a:lnSpc>
              <a:spcBef>
                <a:spcPts val="0"/>
              </a:spcBef>
              <a:spcAft>
                <a:spcPts val="0"/>
              </a:spcAft>
              <a:buClr>
                <a:srgbClr val="000000"/>
              </a:buClr>
              <a:buSzPts val="900"/>
              <a:buFont typeface="Arial"/>
              <a:buNone/>
              <a:defRPr sz="2400" b="0" i="0" u="none" strike="noStrike" cap="none">
                <a:solidFill>
                  <a:srgbClr val="005A83"/>
                </a:solidFill>
                <a:latin typeface="Open Sans"/>
                <a:ea typeface="Open Sans"/>
                <a:cs typeface="Open Sans"/>
                <a:sym typeface="Open Sans"/>
              </a:defRPr>
            </a:lvl2pPr>
            <a:lvl3pPr marL="0" marR="0" lvl="2" indent="0" algn="r" rtl="0">
              <a:lnSpc>
                <a:spcPct val="100000"/>
              </a:lnSpc>
              <a:spcBef>
                <a:spcPts val="0"/>
              </a:spcBef>
              <a:spcAft>
                <a:spcPts val="0"/>
              </a:spcAft>
              <a:buClr>
                <a:srgbClr val="000000"/>
              </a:buClr>
              <a:buSzPts val="900"/>
              <a:buFont typeface="Arial"/>
              <a:buNone/>
              <a:defRPr sz="2400" b="0" i="0" u="none" strike="noStrike" cap="none">
                <a:solidFill>
                  <a:srgbClr val="005A83"/>
                </a:solidFill>
                <a:latin typeface="Open Sans"/>
                <a:ea typeface="Open Sans"/>
                <a:cs typeface="Open Sans"/>
                <a:sym typeface="Open Sans"/>
              </a:defRPr>
            </a:lvl3pPr>
            <a:lvl4pPr marL="0" marR="0" lvl="3" indent="0" algn="r" rtl="0">
              <a:lnSpc>
                <a:spcPct val="100000"/>
              </a:lnSpc>
              <a:spcBef>
                <a:spcPts val="0"/>
              </a:spcBef>
              <a:spcAft>
                <a:spcPts val="0"/>
              </a:spcAft>
              <a:buClr>
                <a:srgbClr val="000000"/>
              </a:buClr>
              <a:buSzPts val="900"/>
              <a:buFont typeface="Arial"/>
              <a:buNone/>
              <a:defRPr sz="2400" b="0" i="0" u="none" strike="noStrike" cap="none">
                <a:solidFill>
                  <a:srgbClr val="005A83"/>
                </a:solidFill>
                <a:latin typeface="Open Sans"/>
                <a:ea typeface="Open Sans"/>
                <a:cs typeface="Open Sans"/>
                <a:sym typeface="Open Sans"/>
              </a:defRPr>
            </a:lvl4pPr>
            <a:lvl5pPr marL="0" marR="0" lvl="4" indent="0" algn="r" rtl="0">
              <a:lnSpc>
                <a:spcPct val="100000"/>
              </a:lnSpc>
              <a:spcBef>
                <a:spcPts val="0"/>
              </a:spcBef>
              <a:spcAft>
                <a:spcPts val="0"/>
              </a:spcAft>
              <a:buClr>
                <a:srgbClr val="000000"/>
              </a:buClr>
              <a:buSzPts val="900"/>
              <a:buFont typeface="Arial"/>
              <a:buNone/>
              <a:defRPr sz="2400" b="0" i="0" u="none" strike="noStrike" cap="none">
                <a:solidFill>
                  <a:srgbClr val="005A83"/>
                </a:solidFill>
                <a:latin typeface="Open Sans"/>
                <a:ea typeface="Open Sans"/>
                <a:cs typeface="Open Sans"/>
                <a:sym typeface="Open Sans"/>
              </a:defRPr>
            </a:lvl5pPr>
            <a:lvl6pPr marL="0" marR="0" lvl="5" indent="0" algn="r" rtl="0">
              <a:lnSpc>
                <a:spcPct val="100000"/>
              </a:lnSpc>
              <a:spcBef>
                <a:spcPts val="0"/>
              </a:spcBef>
              <a:spcAft>
                <a:spcPts val="0"/>
              </a:spcAft>
              <a:buClr>
                <a:srgbClr val="000000"/>
              </a:buClr>
              <a:buSzPts val="900"/>
              <a:buFont typeface="Arial"/>
              <a:buNone/>
              <a:defRPr sz="2400" b="0" i="0" u="none" strike="noStrike" cap="none">
                <a:solidFill>
                  <a:srgbClr val="005A83"/>
                </a:solidFill>
                <a:latin typeface="Open Sans"/>
                <a:ea typeface="Open Sans"/>
                <a:cs typeface="Open Sans"/>
                <a:sym typeface="Open Sans"/>
              </a:defRPr>
            </a:lvl6pPr>
            <a:lvl7pPr marL="0" marR="0" lvl="6" indent="0" algn="r" rtl="0">
              <a:lnSpc>
                <a:spcPct val="100000"/>
              </a:lnSpc>
              <a:spcBef>
                <a:spcPts val="0"/>
              </a:spcBef>
              <a:spcAft>
                <a:spcPts val="0"/>
              </a:spcAft>
              <a:buClr>
                <a:srgbClr val="000000"/>
              </a:buClr>
              <a:buSzPts val="900"/>
              <a:buFont typeface="Arial"/>
              <a:buNone/>
              <a:defRPr sz="2400" b="0" i="0" u="none" strike="noStrike" cap="none">
                <a:solidFill>
                  <a:srgbClr val="005A83"/>
                </a:solidFill>
                <a:latin typeface="Open Sans"/>
                <a:ea typeface="Open Sans"/>
                <a:cs typeface="Open Sans"/>
                <a:sym typeface="Open Sans"/>
              </a:defRPr>
            </a:lvl7pPr>
            <a:lvl8pPr marL="0" marR="0" lvl="7" indent="0" algn="r" rtl="0">
              <a:lnSpc>
                <a:spcPct val="100000"/>
              </a:lnSpc>
              <a:spcBef>
                <a:spcPts val="0"/>
              </a:spcBef>
              <a:spcAft>
                <a:spcPts val="0"/>
              </a:spcAft>
              <a:buClr>
                <a:srgbClr val="000000"/>
              </a:buClr>
              <a:buSzPts val="900"/>
              <a:buFont typeface="Arial"/>
              <a:buNone/>
              <a:defRPr sz="2400" b="0" i="0" u="none" strike="noStrike" cap="none">
                <a:solidFill>
                  <a:srgbClr val="005A83"/>
                </a:solidFill>
                <a:latin typeface="Open Sans"/>
                <a:ea typeface="Open Sans"/>
                <a:cs typeface="Open Sans"/>
                <a:sym typeface="Open Sans"/>
              </a:defRPr>
            </a:lvl8pPr>
            <a:lvl9pPr marL="0" marR="0" lvl="8" indent="0" algn="r" rtl="0">
              <a:lnSpc>
                <a:spcPct val="100000"/>
              </a:lnSpc>
              <a:spcBef>
                <a:spcPts val="0"/>
              </a:spcBef>
              <a:spcAft>
                <a:spcPts val="0"/>
              </a:spcAft>
              <a:buClr>
                <a:srgbClr val="000000"/>
              </a:buClr>
              <a:buSzPts val="900"/>
              <a:buFont typeface="Arial"/>
              <a:buNone/>
              <a:defRPr sz="2400" b="0" i="0" u="none" strike="noStrike" cap="none">
                <a:solidFill>
                  <a:srgbClr val="005A83"/>
                </a:solidFill>
                <a:latin typeface="Open Sans"/>
                <a:ea typeface="Open Sans"/>
                <a:cs typeface="Open Sans"/>
                <a:sym typeface="Open Sans"/>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921835576"/>
      </p:ext>
    </p:extLst>
  </p:cSld>
  <p:clrMap bg1="lt1" tx1="dk1" bg2="dk2" tx2="lt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 id="2147483707" r:id="rId12"/>
    <p:sldLayoutId id="2147483708"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3733"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373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373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373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373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373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373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373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3733"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3733"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373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373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373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373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373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373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373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3733"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3733"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373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373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373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373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373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373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373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3733"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3.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23.xml"/><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mojaloop/project/issues/3082" TargetMode="External"/><Relationship Id="rId2" Type="http://schemas.openxmlformats.org/officeDocument/2006/relationships/notesSlide" Target="../notesSlides/notesSlide12.xml"/><Relationship Id="rId1" Type="http://schemas.openxmlformats.org/officeDocument/2006/relationships/slideLayout" Target="../slideLayouts/slideLayout23.xml"/></Relationships>
</file>

<file path=ppt/slides/_rels/slide17.xml.rels><?xml version="1.0" encoding="UTF-8" standalone="yes"?>
<Relationships xmlns="http://schemas.openxmlformats.org/package/2006/relationships"><Relationship Id="rId3" Type="http://schemas.openxmlformats.org/officeDocument/2006/relationships/hyperlink" Target="https://github.com/mojaloop/mojaloop-specification/issues/107" TargetMode="External"/><Relationship Id="rId2" Type="http://schemas.openxmlformats.org/officeDocument/2006/relationships/notesSlide" Target="../notesSlides/notesSlide13.xml"/><Relationship Id="rId1" Type="http://schemas.openxmlformats.org/officeDocument/2006/relationships/slideLayout" Target="../slideLayouts/slideLayout23.xml"/></Relationships>
</file>

<file path=ppt/slides/_rels/slide18.xml.rels><?xml version="1.0" encoding="UTF-8" standalone="yes"?>
<Relationships xmlns="http://schemas.openxmlformats.org/package/2006/relationships"><Relationship Id="rId3" Type="http://schemas.openxmlformats.org/officeDocument/2006/relationships/hyperlink" Target="https://github.com/mojaloop/helm/releases/tag/v17.0.0" TargetMode="External"/><Relationship Id="rId2" Type="http://schemas.openxmlformats.org/officeDocument/2006/relationships/notesSlide" Target="../notesSlides/notesSlide14.xml"/><Relationship Id="rId1" Type="http://schemas.openxmlformats.org/officeDocument/2006/relationships/slideLayout" Target="../slideLayouts/slideLayout2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3.xml"/></Relationships>
</file>

<file path=ppt/slides/_rels/slide23.xml.rels><?xml version="1.0" encoding="UTF-8" standalone="yes"?>
<Relationships xmlns="http://schemas.openxmlformats.org/package/2006/relationships"><Relationship Id="rId3" Type="http://schemas.openxmlformats.org/officeDocument/2006/relationships/hyperlink" Target="https://mojaloop.slack.com/archives/C06UW0E2KBN" TargetMode="External"/><Relationship Id="rId2" Type="http://schemas.openxmlformats.org/officeDocument/2006/relationships/notesSlide" Target="../notesSlides/notesSlide19.xml"/><Relationship Id="rId1" Type="http://schemas.openxmlformats.org/officeDocument/2006/relationships/slideLayout" Target="../slideLayouts/slideLayout2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3.xml"/></Relationships>
</file>

<file path=ppt/slides/_rels/slide26.xml.rels><?xml version="1.0" encoding="UTF-8" standalone="yes"?>
<Relationships xmlns="http://schemas.openxmlformats.org/package/2006/relationships"><Relationship Id="rId3" Type="http://schemas.openxmlformats.org/officeDocument/2006/relationships/hyperlink" Target="https://github.com/mojaloop/project/issues" TargetMode="External"/><Relationship Id="rId2" Type="http://schemas.openxmlformats.org/officeDocument/2006/relationships/notesSlide" Target="../notesSlides/notesSlide22.xml"/><Relationship Id="rId1" Type="http://schemas.openxmlformats.org/officeDocument/2006/relationships/slideLayout" Target="../slideLayouts/slideLayout23.xml"/></Relationships>
</file>

<file path=ppt/slides/_rels/slide27.xml.rels><?xml version="1.0" encoding="UTF-8" standalone="yes"?>
<Relationships xmlns="http://schemas.openxmlformats.org/package/2006/relationships"><Relationship Id="rId3" Type="http://schemas.openxmlformats.org/officeDocument/2006/relationships/hyperlink" Target="https://github.com/mojaloop/project/issues" TargetMode="External"/><Relationship Id="rId2" Type="http://schemas.openxmlformats.org/officeDocument/2006/relationships/notesSlide" Target="../notesSlides/notesSlide23.xml"/><Relationship Id="rId1" Type="http://schemas.openxmlformats.org/officeDocument/2006/relationships/slideLayout" Target="../slideLayouts/slideLayout23.xml"/></Relationships>
</file>

<file path=ppt/slides/_rels/slide28.xml.rels><?xml version="1.0" encoding="UTF-8" standalone="yes"?>
<Relationships xmlns="http://schemas.openxmlformats.org/package/2006/relationships"><Relationship Id="rId3" Type="http://schemas.openxmlformats.org/officeDocument/2006/relationships/hyperlink" Target="https://docs.mojaloop.io/" TargetMode="External"/><Relationship Id="rId2" Type="http://schemas.openxmlformats.org/officeDocument/2006/relationships/notesSlide" Target="../notesSlides/notesSlide24.xml"/><Relationship Id="rId1" Type="http://schemas.openxmlformats.org/officeDocument/2006/relationships/slideLayout" Target="../slideLayouts/slideLayout23.xml"/><Relationship Id="rId4" Type="http://schemas.openxmlformats.org/officeDocument/2006/relationships/hyperlink" Target="https://learn.mojaloop.io/" TargetMode="External"/></Relationships>
</file>

<file path=ppt/slides/_rels/slide29.xml.rels><?xml version="1.0" encoding="UTF-8" standalone="yes"?>
<Relationships xmlns="http://schemas.openxmlformats.org/package/2006/relationships"><Relationship Id="rId8" Type="http://schemas.openxmlformats.org/officeDocument/2006/relationships/hyperlink" Target="https://mojaloop.slack.com/archives/C06VB2FHUER" TargetMode="External"/><Relationship Id="rId3" Type="http://schemas.openxmlformats.org/officeDocument/2006/relationships/hyperlink" Target="https://join.slack.com/t/mojaloop/shared_invite/zt-2fn3zeb4z-cB9g4Uw2CUgP5FhV0fdttg" TargetMode="External"/><Relationship Id="rId7" Type="http://schemas.openxmlformats.org/officeDocument/2006/relationships/hyperlink" Target="http://docs.mojaloop.io/api" TargetMode="External"/><Relationship Id="rId2" Type="http://schemas.openxmlformats.org/officeDocument/2006/relationships/notesSlide" Target="../notesSlides/notesSlide25.xml"/><Relationship Id="rId1" Type="http://schemas.openxmlformats.org/officeDocument/2006/relationships/slideLayout" Target="../slideLayouts/slideLayout23.xml"/><Relationship Id="rId6" Type="http://schemas.openxmlformats.org/officeDocument/2006/relationships/hyperlink" Target="https://docs.mojaloop.io/community/standards/creating-new-features.html" TargetMode="External"/><Relationship Id="rId5" Type="http://schemas.openxmlformats.org/officeDocument/2006/relationships/hyperlink" Target="https://github.com/mojaloop/project/issues" TargetMode="External"/><Relationship Id="rId4" Type="http://schemas.openxmlformats.org/officeDocument/2006/relationships/hyperlink" Target="https://community.mojaloop.io/" TargetMode="External"/></Relationships>
</file>

<file path=ppt/slides/_rels/slide3.xml.rels><?xml version="1.0" encoding="UTF-8" standalone="yes"?>
<Relationships xmlns="http://schemas.openxmlformats.org/package/2006/relationships"><Relationship Id="rId3" Type="http://schemas.openxmlformats.org/officeDocument/2006/relationships/hyperlink" Target="https://github.com/mojaloop/iac-modules/releases/tag/v5.0.0" TargetMode="External"/><Relationship Id="rId2" Type="http://schemas.openxmlformats.org/officeDocument/2006/relationships/notesSlide" Target="../notesSlides/notesSlide1.xml"/><Relationship Id="rId1" Type="http://schemas.openxmlformats.org/officeDocument/2006/relationships/slideLayout" Target="../slideLayouts/slideLayout22.xml"/><Relationship Id="rId4" Type="http://schemas.openxmlformats.org/officeDocument/2006/relationships/hyperlink" Target="https://github.com/mojaloop/helm/releases/tag/v17.0.0" TargetMode="External"/></Relationships>
</file>

<file path=ppt/slides/_rels/slide30.xml.rels><?xml version="1.0" encoding="UTF-8" standalone="yes"?>
<Relationships xmlns="http://schemas.openxmlformats.org/package/2006/relationships"><Relationship Id="rId3" Type="http://schemas.openxmlformats.org/officeDocument/2006/relationships/hyperlink" Target="https://github.com/mojaloop/helm/releases/tag/v3.5.1" TargetMode="External"/><Relationship Id="rId2" Type="http://schemas.openxmlformats.org/officeDocument/2006/relationships/notesSlide" Target="../notesSlides/notesSlide26.xml"/><Relationship Id="rId1" Type="http://schemas.openxmlformats.org/officeDocument/2006/relationships/slideLayout" Target="../slideLayouts/slideLayout25.xml"/></Relationships>
</file>

<file path=ppt/slides/_rels/slide31.xml.rels><?xml version="1.0" encoding="UTF-8" standalone="yes"?>
<Relationships xmlns="http://schemas.openxmlformats.org/package/2006/relationships"><Relationship Id="rId3" Type="http://schemas.openxmlformats.org/officeDocument/2006/relationships/hyperlink" Target="https://github.com/mojaloop/helm/releases/tag/v10.1.0" TargetMode="External"/><Relationship Id="rId2" Type="http://schemas.openxmlformats.org/officeDocument/2006/relationships/notesSlide" Target="../notesSlides/notesSlide27.xml"/><Relationship Id="rId1" Type="http://schemas.openxmlformats.org/officeDocument/2006/relationships/slideLayout" Target="../slideLayouts/slideLayout26.xml"/><Relationship Id="rId6" Type="http://schemas.openxmlformats.org/officeDocument/2006/relationships/hyperlink" Target="https://github.com/mojaloop/helm/releases/tag/v5.2.0" TargetMode="External"/><Relationship Id="rId5" Type="http://schemas.openxmlformats.org/officeDocument/2006/relationships/hyperlink" Target="https://github.com/mojaloop/helm/releases/tag/v14.0.0" TargetMode="External"/><Relationship Id="rId4" Type="http://schemas.openxmlformats.org/officeDocument/2006/relationships/hyperlink" Target="https://github.com/mojaloop/helm/releases/tag/v13.1.0" TargetMode="External"/></Relationships>
</file>

<file path=ppt/slides/_rels/slide32.xml.rels><?xml version="1.0" encoding="UTF-8" standalone="yes"?>
<Relationships xmlns="http://schemas.openxmlformats.org/package/2006/relationships"><Relationship Id="rId3" Type="http://schemas.openxmlformats.org/officeDocument/2006/relationships/hyperlink" Target="https://github.com/mojaloop/iac-modules/releases/tag/v5.0.0" TargetMode="External"/><Relationship Id="rId2" Type="http://schemas.openxmlformats.org/officeDocument/2006/relationships/notesSlide" Target="../notesSlides/notesSlide28.xml"/><Relationship Id="rId1" Type="http://schemas.openxmlformats.org/officeDocument/2006/relationships/slideLayout" Target="../slideLayouts/slideLayout27.xml"/><Relationship Id="rId6" Type="http://schemas.openxmlformats.org/officeDocument/2006/relationships/hyperlink" Target="https://github.com/mojaloop/helm/releases/tag/v17.0.0" TargetMode="External"/><Relationship Id="rId5" Type="http://schemas.openxmlformats.org/officeDocument/2006/relationships/hyperlink" Target="https://github.com/mojaloop/helm/releases/tag/v15.2.0" TargetMode="External"/><Relationship Id="rId4" Type="http://schemas.openxmlformats.org/officeDocument/2006/relationships/hyperlink" Target="https://github.com/mojaloop/helm/releases/tag/v15.1.0"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9.xml"/><Relationship Id="rId1" Type="http://schemas.openxmlformats.org/officeDocument/2006/relationships/slideLayout" Target="../slideLayouts/slideLayout23.xml"/><Relationship Id="rId6" Type="http://schemas.openxmlformats.org/officeDocument/2006/relationships/hyperlink" Target="https://app.circleci.com/projects/project-dashboard/github/mojaloop" TargetMode="External"/><Relationship Id="rId5" Type="http://schemas.openxmlformats.org/officeDocument/2006/relationships/image" Target="../media/image27.png"/><Relationship Id="rId4" Type="http://schemas.openxmlformats.org/officeDocument/2006/relationships/image" Target="../media/image26.png"/></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0.xml"/><Relationship Id="rId1" Type="http://schemas.openxmlformats.org/officeDocument/2006/relationships/slideLayout" Target="../slideLayouts/slideLayout23.xml"/></Relationships>
</file>

<file path=ppt/slides/_rels/slide35.xml.rels><?xml version="1.0" encoding="UTF-8" standalone="yes"?>
<Relationships xmlns="http://schemas.openxmlformats.org/package/2006/relationships"><Relationship Id="rId3" Type="http://schemas.openxmlformats.org/officeDocument/2006/relationships/hyperlink" Target="https://github.com/mojaloop/helm/tree/main/.github/workflows" TargetMode="External"/><Relationship Id="rId2" Type="http://schemas.openxmlformats.org/officeDocument/2006/relationships/notesSlide" Target="../notesSlides/notesSlide31.xml"/><Relationship Id="rId1" Type="http://schemas.openxmlformats.org/officeDocument/2006/relationships/slideLayout" Target="../slideLayouts/slideLayout23.xml"/><Relationship Id="rId4" Type="http://schemas.openxmlformats.org/officeDocument/2006/relationships/image" Target="../media/image2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3.xml"/></Relationships>
</file>

<file path=ppt/slides/_rels/slide6.xml.rels><?xml version="1.0" encoding="UTF-8" standalone="yes"?>
<Relationships xmlns="http://schemas.openxmlformats.org/package/2006/relationships"><Relationship Id="rId3" Type="http://schemas.openxmlformats.org/officeDocument/2006/relationships/hyperlink" Target="https://github.com/mojaloop/project/issues" TargetMode="External"/><Relationship Id="rId2" Type="http://schemas.openxmlformats.org/officeDocument/2006/relationships/notesSlide" Target="../notesSlides/notesSlide3.xml"/><Relationship Id="rId1" Type="http://schemas.openxmlformats.org/officeDocument/2006/relationships/slideLayout" Target="../slideLayouts/slideLayout2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mojaloop/helm/releases/tag/v17.0.0" TargetMode="External"/><Relationship Id="rId2" Type="http://schemas.openxmlformats.org/officeDocument/2006/relationships/notesSlide" Target="../notesSlides/notesSlide5.xml"/><Relationship Id="rId1" Type="http://schemas.openxmlformats.org/officeDocument/2006/relationships/slideLayout" Target="../slideLayouts/slideLayout23.xml"/><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6BA67C-49E8-EF59-9C08-6C0B8C4AF75A}"/>
              </a:ext>
            </a:extLst>
          </p:cNvPr>
          <p:cNvSpPr>
            <a:spLocks noGrp="1"/>
          </p:cNvSpPr>
          <p:nvPr>
            <p:ph type="ctrTitle"/>
          </p:nvPr>
        </p:nvSpPr>
        <p:spPr/>
        <p:txBody>
          <a:bodyPr/>
          <a:lstStyle/>
          <a:p>
            <a:r>
              <a:rPr lang="en-US" dirty="0">
                <a:solidFill>
                  <a:schemeClr val="accent4"/>
                </a:solidFill>
              </a:rPr>
              <a:t>Mojaloop Version 17.0.0</a:t>
            </a:r>
          </a:p>
        </p:txBody>
      </p:sp>
      <p:sp>
        <p:nvSpPr>
          <p:cNvPr id="3" name="Subtitle 2">
            <a:extLst>
              <a:ext uri="{FF2B5EF4-FFF2-40B4-BE49-F238E27FC236}">
                <a16:creationId xmlns:a16="http://schemas.microsoft.com/office/drawing/2014/main" id="{B9A82A94-5FCB-30AB-3561-8EF2FFFED934}"/>
              </a:ext>
            </a:extLst>
          </p:cNvPr>
          <p:cNvSpPr>
            <a:spLocks noGrp="1"/>
          </p:cNvSpPr>
          <p:nvPr>
            <p:ph type="subTitle" idx="1"/>
          </p:nvPr>
        </p:nvSpPr>
        <p:spPr>
          <a:xfrm>
            <a:off x="1695848" y="9001838"/>
            <a:ext cx="12721903" cy="2324779"/>
          </a:xfrm>
        </p:spPr>
        <p:txBody>
          <a:bodyPr>
            <a:normAutofit/>
          </a:bodyPr>
          <a:lstStyle/>
          <a:p>
            <a:r>
              <a:rPr lang="en-US" sz="3200" dirty="0">
                <a:solidFill>
                  <a:schemeClr val="accent5"/>
                </a:solidFill>
              </a:rPr>
              <a:t>Mojaloop Open-Source community event #27 Accra, Ghana</a:t>
            </a:r>
          </a:p>
          <a:p>
            <a:r>
              <a:rPr lang="en-US" sz="3200" dirty="0">
                <a:solidFill>
                  <a:schemeClr val="accent5"/>
                </a:solidFill>
              </a:rPr>
              <a:t>Sam Kummary, MLF</a:t>
            </a:r>
          </a:p>
        </p:txBody>
      </p:sp>
      <p:sp>
        <p:nvSpPr>
          <p:cNvPr id="4" name="Slide Number Placeholder 3">
            <a:extLst>
              <a:ext uri="{FF2B5EF4-FFF2-40B4-BE49-F238E27FC236}">
                <a16:creationId xmlns:a16="http://schemas.microsoft.com/office/drawing/2014/main" id="{566E5426-AD9C-11C3-0EFD-B8256A540183}"/>
              </a:ext>
            </a:extLst>
          </p:cNvPr>
          <p:cNvSpPr>
            <a:spLocks noGrp="1"/>
          </p:cNvSpPr>
          <p:nvPr>
            <p:ph type="sldNum" sz="quarter" idx="12"/>
          </p:nvPr>
        </p:nvSpPr>
        <p:spPr/>
        <p:txBody>
          <a:bodyPr/>
          <a:lstStyle/>
          <a:p>
            <a:fld id="{20AF9D7A-5BEE-9245-944A-197F51D542D9}" type="slidenum">
              <a:rPr lang="en-US" smtClean="0"/>
              <a:pPr/>
              <a:t>1</a:t>
            </a:fld>
            <a:endParaRPr lang="en-US" dirty="0"/>
          </a:p>
        </p:txBody>
      </p:sp>
    </p:spTree>
    <p:extLst>
      <p:ext uri="{BB962C8B-B14F-4D97-AF65-F5344CB8AC3E}">
        <p14:creationId xmlns:p14="http://schemas.microsoft.com/office/powerpoint/2010/main" val="41353651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74"/>
        <p:cNvGrpSpPr/>
        <p:nvPr/>
      </p:nvGrpSpPr>
      <p:grpSpPr>
        <a:xfrm>
          <a:off x="0" y="0"/>
          <a:ext cx="0" cy="0"/>
          <a:chOff x="0" y="0"/>
          <a:chExt cx="0" cy="0"/>
        </a:xfrm>
      </p:grpSpPr>
      <p:sp>
        <p:nvSpPr>
          <p:cNvPr id="875" name="Google Shape;875;p10"/>
          <p:cNvSpPr txBox="1">
            <a:spLocks noGrp="1"/>
          </p:cNvSpPr>
          <p:nvPr>
            <p:ph type="title"/>
          </p:nvPr>
        </p:nvSpPr>
        <p:spPr>
          <a:xfrm>
            <a:off x="1735454" y="444350"/>
            <a:ext cx="20916000" cy="951200"/>
          </a:xfrm>
          <a:prstGeom prst="rect">
            <a:avLst/>
          </a:prstGeom>
          <a:noFill/>
          <a:ln>
            <a:noFill/>
          </a:ln>
        </p:spPr>
        <p:txBody>
          <a:bodyPr spcFirstLastPara="1" vert="horz" wrap="square" lIns="182866" tIns="91400" rIns="182866" bIns="91400" rtlCol="0" anchor="t" anchorCtr="0">
            <a:noAutofit/>
          </a:bodyPr>
          <a:lstStyle/>
          <a:p>
            <a:r>
              <a:rPr lang="en" b="1" dirty="0">
                <a:solidFill>
                  <a:schemeClr val="accent1"/>
                </a:solidFill>
              </a:rPr>
              <a:t>Mojaloop Switch Functionality – FSPIOP Use Cases (PI-26)</a:t>
            </a:r>
            <a:endParaRPr b="1" dirty="0">
              <a:solidFill>
                <a:schemeClr val="accent1"/>
              </a:solidFill>
            </a:endParaRPr>
          </a:p>
        </p:txBody>
      </p:sp>
      <p:sp>
        <p:nvSpPr>
          <p:cNvPr id="876" name="Google Shape;876;p10"/>
          <p:cNvSpPr txBox="1">
            <a:spLocks noGrp="1"/>
          </p:cNvSpPr>
          <p:nvPr>
            <p:ph type="sldNum" idx="12"/>
          </p:nvPr>
        </p:nvSpPr>
        <p:spPr>
          <a:xfrm>
            <a:off x="23023399" y="12992949"/>
            <a:ext cx="639201" cy="615200"/>
          </a:xfrm>
          <a:prstGeom prst="rect">
            <a:avLst/>
          </a:prstGeom>
          <a:noFill/>
          <a:ln>
            <a:noFill/>
          </a:ln>
        </p:spPr>
        <p:txBody>
          <a:bodyPr spcFirstLastPara="1" vert="horz" wrap="square" lIns="182866" tIns="91400" rIns="182866" bIns="91400" rtlCol="0" anchor="t" anchorCtr="0">
            <a:noAutofit/>
          </a:bodyPr>
          <a:lstStyle/>
          <a:p>
            <a:fld id="{00000000-1234-1234-1234-123412341234}" type="slidenum">
              <a:rPr lang="en"/>
              <a:pPr/>
              <a:t>10</a:t>
            </a:fld>
            <a:endParaRPr/>
          </a:p>
        </p:txBody>
      </p:sp>
      <p:sp>
        <p:nvSpPr>
          <p:cNvPr id="877" name="Google Shape;877;p10"/>
          <p:cNvSpPr txBox="1"/>
          <p:nvPr/>
        </p:nvSpPr>
        <p:spPr>
          <a:xfrm>
            <a:off x="835904" y="3027150"/>
            <a:ext cx="10527200" cy="7120651"/>
          </a:xfrm>
          <a:prstGeom prst="rect">
            <a:avLst/>
          </a:prstGeom>
          <a:solidFill>
            <a:schemeClr val="dk2"/>
          </a:solidFill>
          <a:ln>
            <a:noFill/>
          </a:ln>
        </p:spPr>
        <p:txBody>
          <a:bodyPr spcFirstLastPara="1" wrap="square" lIns="182866" tIns="91400" rIns="182866" bIns="91400" anchor="t" anchorCtr="0">
            <a:spAutoFit/>
          </a:bodyPr>
          <a:lstStyle/>
          <a:p>
            <a:pPr>
              <a:buClr>
                <a:srgbClr val="000000"/>
              </a:buClr>
              <a:buSzPts val="1300"/>
            </a:pPr>
            <a:r>
              <a:rPr lang="en" sz="3467" dirty="0">
                <a:solidFill>
                  <a:schemeClr val="accent5"/>
                </a:solidFill>
                <a:latin typeface="Arial"/>
                <a:ea typeface="Arial"/>
                <a:cs typeface="Arial"/>
                <a:sym typeface="Arial"/>
              </a:rPr>
              <a:t>Payer-Initiated Transaction</a:t>
            </a:r>
            <a:endParaRPr sz="3467" dirty="0">
              <a:solidFill>
                <a:schemeClr val="accent5"/>
              </a:solidFill>
              <a:latin typeface="Arial"/>
              <a:ea typeface="Arial"/>
              <a:cs typeface="Arial"/>
              <a:sym typeface="Arial"/>
            </a:endParaRPr>
          </a:p>
          <a:p>
            <a:pPr>
              <a:buClr>
                <a:srgbClr val="000000"/>
              </a:buClr>
              <a:buSzPts val="1300"/>
            </a:pPr>
            <a:endParaRPr sz="3467" dirty="0">
              <a:solidFill>
                <a:schemeClr val="dk1"/>
              </a:solidFill>
              <a:latin typeface="Arial"/>
              <a:ea typeface="Arial"/>
              <a:cs typeface="Arial"/>
              <a:sym typeface="Arial"/>
            </a:endParaRPr>
          </a:p>
          <a:p>
            <a:pPr>
              <a:buClr>
                <a:srgbClr val="000000"/>
              </a:buClr>
              <a:buSzPts val="1300"/>
            </a:pPr>
            <a:r>
              <a:rPr lang="en" sz="3467" dirty="0">
                <a:solidFill>
                  <a:schemeClr val="lt1"/>
                </a:solidFill>
                <a:latin typeface="Arial"/>
                <a:ea typeface="Arial"/>
                <a:cs typeface="Arial"/>
                <a:sym typeface="Arial"/>
              </a:rPr>
              <a:t>[</a:t>
            </a:r>
            <a:r>
              <a:rPr lang="en" sz="3467" dirty="0">
                <a:solidFill>
                  <a:srgbClr val="92D050"/>
                </a:solidFill>
                <a:latin typeface="Arial"/>
                <a:ea typeface="Arial"/>
                <a:cs typeface="Arial"/>
                <a:sym typeface="Arial"/>
              </a:rPr>
              <a:t>●</a:t>
            </a:r>
            <a:r>
              <a:rPr lang="en" sz="3467" dirty="0">
                <a:solidFill>
                  <a:schemeClr val="lt1"/>
                </a:solidFill>
                <a:latin typeface="Arial"/>
                <a:ea typeface="Arial"/>
                <a:cs typeface="Arial"/>
                <a:sym typeface="Arial"/>
              </a:rPr>
              <a:t>] P2P Transfers</a:t>
            </a:r>
            <a:endParaRPr sz="3467" dirty="0">
              <a:solidFill>
                <a:schemeClr val="lt1"/>
              </a:solidFill>
              <a:latin typeface="Arial"/>
              <a:ea typeface="Arial"/>
              <a:cs typeface="Arial"/>
              <a:sym typeface="Arial"/>
            </a:endParaRPr>
          </a:p>
          <a:p>
            <a:pPr>
              <a:buClr>
                <a:srgbClr val="000000"/>
              </a:buClr>
              <a:buSzPts val="1300"/>
            </a:pPr>
            <a:r>
              <a:rPr lang="en" sz="3467" dirty="0">
                <a:solidFill>
                  <a:schemeClr val="lt1"/>
                </a:solidFill>
                <a:latin typeface="Arial"/>
                <a:ea typeface="Arial"/>
                <a:cs typeface="Arial"/>
                <a:sym typeface="Arial"/>
              </a:rPr>
              <a:t>[</a:t>
            </a:r>
            <a:r>
              <a:rPr lang="en" sz="3467" dirty="0">
                <a:solidFill>
                  <a:srgbClr val="92D050"/>
                </a:solidFill>
                <a:latin typeface="Arial"/>
                <a:ea typeface="Arial"/>
                <a:cs typeface="Arial"/>
                <a:sym typeface="Arial"/>
              </a:rPr>
              <a:t>●</a:t>
            </a:r>
            <a:r>
              <a:rPr lang="en" sz="3467" dirty="0">
                <a:solidFill>
                  <a:schemeClr val="lt1"/>
                </a:solidFill>
                <a:latin typeface="Arial"/>
                <a:ea typeface="Arial"/>
                <a:cs typeface="Arial"/>
                <a:sym typeface="Arial"/>
              </a:rPr>
              <a:t>] Customer-Initiated Merchant Payment</a:t>
            </a:r>
            <a:endParaRPr sz="3467" dirty="0">
              <a:solidFill>
                <a:schemeClr val="lt1"/>
              </a:solidFill>
              <a:latin typeface="Arial"/>
              <a:ea typeface="Arial"/>
              <a:cs typeface="Arial"/>
              <a:sym typeface="Arial"/>
            </a:endParaRPr>
          </a:p>
          <a:p>
            <a:pPr>
              <a:buClr>
                <a:srgbClr val="000000"/>
              </a:buClr>
              <a:buSzPts val="1300"/>
            </a:pPr>
            <a:r>
              <a:rPr lang="en" sz="3467" dirty="0">
                <a:solidFill>
                  <a:schemeClr val="lt1"/>
                </a:solidFill>
                <a:latin typeface="Arial"/>
                <a:ea typeface="Arial"/>
                <a:cs typeface="Arial"/>
                <a:sym typeface="Arial"/>
              </a:rPr>
              <a:t>[</a:t>
            </a:r>
            <a:r>
              <a:rPr lang="en" sz="3467" dirty="0">
                <a:solidFill>
                  <a:srgbClr val="D0CECE"/>
                </a:solidFill>
                <a:latin typeface="Arial"/>
                <a:ea typeface="Arial"/>
                <a:cs typeface="Arial"/>
                <a:sym typeface="Arial"/>
              </a:rPr>
              <a:t>●</a:t>
            </a:r>
            <a:r>
              <a:rPr lang="en" sz="3467" dirty="0">
                <a:solidFill>
                  <a:schemeClr val="lt1"/>
                </a:solidFill>
                <a:latin typeface="Arial"/>
                <a:ea typeface="Arial"/>
                <a:cs typeface="Arial"/>
                <a:sym typeface="Arial"/>
              </a:rPr>
              <a:t>] Customer-Initiated Cash-out - Receive Amount</a:t>
            </a:r>
            <a:endParaRPr sz="3467" dirty="0">
              <a:solidFill>
                <a:schemeClr val="lt1"/>
              </a:solidFill>
              <a:latin typeface="Arial"/>
              <a:ea typeface="Arial"/>
              <a:cs typeface="Arial"/>
              <a:sym typeface="Arial"/>
            </a:endParaRPr>
          </a:p>
          <a:p>
            <a:pPr>
              <a:buClr>
                <a:srgbClr val="000000"/>
              </a:buClr>
              <a:buSzPts val="1300"/>
            </a:pPr>
            <a:r>
              <a:rPr lang="en" sz="3467" dirty="0">
                <a:solidFill>
                  <a:schemeClr val="lt1"/>
                </a:solidFill>
                <a:latin typeface="Arial"/>
                <a:ea typeface="Arial"/>
                <a:cs typeface="Arial"/>
                <a:sym typeface="Arial"/>
              </a:rPr>
              <a:t>[</a:t>
            </a:r>
            <a:r>
              <a:rPr lang="en" sz="3467" dirty="0">
                <a:solidFill>
                  <a:srgbClr val="D0CECE"/>
                </a:solidFill>
                <a:latin typeface="Arial"/>
                <a:ea typeface="Arial"/>
                <a:cs typeface="Arial"/>
                <a:sym typeface="Arial"/>
              </a:rPr>
              <a:t>●</a:t>
            </a:r>
            <a:r>
              <a:rPr lang="en" sz="3467" dirty="0">
                <a:solidFill>
                  <a:schemeClr val="lt1"/>
                </a:solidFill>
                <a:latin typeface="Arial"/>
                <a:ea typeface="Arial"/>
                <a:cs typeface="Arial"/>
                <a:sym typeface="Arial"/>
              </a:rPr>
              <a:t>] Customer-Initiated Cash-out - Send Amount</a:t>
            </a:r>
            <a:endParaRPr sz="3467" dirty="0">
              <a:solidFill>
                <a:schemeClr val="lt1"/>
              </a:solidFill>
              <a:latin typeface="Arial"/>
              <a:ea typeface="Arial"/>
              <a:cs typeface="Arial"/>
              <a:sym typeface="Arial"/>
            </a:endParaRPr>
          </a:p>
          <a:p>
            <a:pPr>
              <a:buClr>
                <a:srgbClr val="000000"/>
              </a:buClr>
              <a:buSzPts val="1300"/>
            </a:pPr>
            <a:r>
              <a:rPr lang="en" sz="3467" dirty="0">
                <a:solidFill>
                  <a:schemeClr val="lt1"/>
                </a:solidFill>
                <a:latin typeface="Arial"/>
                <a:ea typeface="Arial"/>
                <a:cs typeface="Arial"/>
                <a:sym typeface="Arial"/>
              </a:rPr>
              <a:t>[</a:t>
            </a:r>
            <a:r>
              <a:rPr lang="en" sz="3467" dirty="0">
                <a:solidFill>
                  <a:srgbClr val="92D050"/>
                </a:solidFill>
                <a:latin typeface="Arial"/>
                <a:ea typeface="Arial"/>
                <a:cs typeface="Arial"/>
                <a:sym typeface="Arial"/>
              </a:rPr>
              <a:t>●</a:t>
            </a:r>
            <a:r>
              <a:rPr lang="en" sz="3467" dirty="0">
                <a:solidFill>
                  <a:schemeClr val="lt1"/>
                </a:solidFill>
                <a:latin typeface="Arial"/>
                <a:ea typeface="Arial"/>
                <a:cs typeface="Arial"/>
                <a:sym typeface="Arial"/>
              </a:rPr>
              <a:t>] ATM-Initiated Cash-out</a:t>
            </a:r>
            <a:endParaRPr sz="3467" dirty="0">
              <a:solidFill>
                <a:schemeClr val="lt1"/>
              </a:solidFill>
              <a:latin typeface="Arial"/>
              <a:ea typeface="Arial"/>
              <a:cs typeface="Arial"/>
              <a:sym typeface="Arial"/>
            </a:endParaRPr>
          </a:p>
          <a:p>
            <a:pPr>
              <a:buClr>
                <a:srgbClr val="000000"/>
              </a:buClr>
              <a:buSzPts val="1300"/>
            </a:pPr>
            <a:r>
              <a:rPr lang="en" sz="3467" dirty="0">
                <a:solidFill>
                  <a:schemeClr val="lt1"/>
                </a:solidFill>
                <a:latin typeface="Arial"/>
                <a:ea typeface="Arial"/>
                <a:cs typeface="Arial"/>
                <a:sym typeface="Arial"/>
              </a:rPr>
              <a:t>[</a:t>
            </a:r>
            <a:r>
              <a:rPr lang="en" sz="3467" dirty="0">
                <a:solidFill>
                  <a:srgbClr val="D0CECE"/>
                </a:solidFill>
                <a:latin typeface="Arial"/>
                <a:ea typeface="Arial"/>
                <a:cs typeface="Arial"/>
                <a:sym typeface="Arial"/>
              </a:rPr>
              <a:t>●</a:t>
            </a:r>
            <a:r>
              <a:rPr lang="en" sz="3467" dirty="0">
                <a:solidFill>
                  <a:schemeClr val="lt1"/>
                </a:solidFill>
                <a:latin typeface="Arial"/>
                <a:ea typeface="Arial"/>
                <a:cs typeface="Arial"/>
                <a:sym typeface="Arial"/>
              </a:rPr>
              <a:t>] Refund</a:t>
            </a:r>
            <a:endParaRPr sz="4801" dirty="0"/>
          </a:p>
          <a:p>
            <a:r>
              <a:rPr lang="en" sz="3467" dirty="0">
                <a:solidFill>
                  <a:schemeClr val="lt1"/>
                </a:solidFill>
                <a:latin typeface="Arial"/>
                <a:ea typeface="Arial"/>
                <a:cs typeface="Arial"/>
                <a:sym typeface="Arial"/>
              </a:rPr>
              <a:t>[</a:t>
            </a:r>
            <a:r>
              <a:rPr lang="en" sz="3467" dirty="0">
                <a:solidFill>
                  <a:srgbClr val="92D050"/>
                </a:solidFill>
                <a:latin typeface="Arial"/>
                <a:ea typeface="Arial"/>
                <a:cs typeface="Arial"/>
                <a:sym typeface="Arial"/>
              </a:rPr>
              <a:t>●</a:t>
            </a:r>
            <a:r>
              <a:rPr lang="en" sz="3467" dirty="0">
                <a:solidFill>
                  <a:schemeClr val="lt1"/>
                </a:solidFill>
                <a:latin typeface="Arial"/>
                <a:ea typeface="Arial"/>
                <a:cs typeface="Arial"/>
                <a:sym typeface="Arial"/>
              </a:rPr>
              <a:t>] </a:t>
            </a:r>
            <a:r>
              <a:rPr lang="en" sz="3467" b="1" i="1" dirty="0">
                <a:solidFill>
                  <a:srgbClr val="FFFF00"/>
                </a:solidFill>
                <a:latin typeface="Arial"/>
                <a:ea typeface="Arial"/>
                <a:cs typeface="Arial"/>
                <a:sym typeface="Arial"/>
              </a:rPr>
              <a:t>Foreign Exchange and Inter-scheme</a:t>
            </a:r>
            <a:endParaRPr sz="3467" b="1" i="1" dirty="0">
              <a:solidFill>
                <a:srgbClr val="FFFF00"/>
              </a:solidFill>
              <a:latin typeface="Arial"/>
              <a:ea typeface="Arial"/>
              <a:cs typeface="Arial"/>
              <a:sym typeface="Arial"/>
            </a:endParaRPr>
          </a:p>
          <a:p>
            <a:pPr>
              <a:buClr>
                <a:srgbClr val="000000"/>
              </a:buClr>
              <a:buSzPts val="1300"/>
            </a:pPr>
            <a:endParaRPr sz="3467" dirty="0">
              <a:solidFill>
                <a:schemeClr val="dk1"/>
              </a:solidFill>
              <a:latin typeface="Arial"/>
              <a:ea typeface="Arial"/>
              <a:cs typeface="Arial"/>
              <a:sym typeface="Arial"/>
            </a:endParaRPr>
          </a:p>
          <a:p>
            <a:pPr>
              <a:buClr>
                <a:srgbClr val="000000"/>
              </a:buClr>
              <a:buSzPts val="1300"/>
            </a:pPr>
            <a:r>
              <a:rPr lang="en" sz="3467" dirty="0">
                <a:solidFill>
                  <a:schemeClr val="accent5"/>
                </a:solidFill>
                <a:latin typeface="Arial"/>
                <a:ea typeface="Arial"/>
                <a:cs typeface="Arial"/>
                <a:sym typeface="Arial"/>
              </a:rPr>
              <a:t>Bulk Transactions</a:t>
            </a:r>
            <a:endParaRPr sz="3467" dirty="0">
              <a:solidFill>
                <a:schemeClr val="accent5"/>
              </a:solidFill>
              <a:latin typeface="Arial"/>
              <a:ea typeface="Arial"/>
              <a:cs typeface="Arial"/>
              <a:sym typeface="Arial"/>
            </a:endParaRPr>
          </a:p>
          <a:p>
            <a:pPr>
              <a:buClr>
                <a:srgbClr val="000000"/>
              </a:buClr>
              <a:buSzPts val="1300"/>
            </a:pPr>
            <a:endParaRPr sz="3467" dirty="0">
              <a:solidFill>
                <a:schemeClr val="accent3"/>
              </a:solidFill>
              <a:latin typeface="Arial"/>
              <a:ea typeface="Arial"/>
              <a:cs typeface="Arial"/>
              <a:sym typeface="Arial"/>
            </a:endParaRPr>
          </a:p>
          <a:p>
            <a:pPr>
              <a:buClr>
                <a:srgbClr val="000000"/>
              </a:buClr>
              <a:buSzPts val="1300"/>
            </a:pPr>
            <a:r>
              <a:rPr lang="en" sz="3467" dirty="0">
                <a:solidFill>
                  <a:schemeClr val="lt1"/>
                </a:solidFill>
                <a:latin typeface="Arial"/>
                <a:ea typeface="Arial"/>
                <a:cs typeface="Arial"/>
                <a:sym typeface="Arial"/>
              </a:rPr>
              <a:t>[</a:t>
            </a:r>
            <a:r>
              <a:rPr lang="en" sz="3467" dirty="0">
                <a:solidFill>
                  <a:srgbClr val="92D050"/>
                </a:solidFill>
                <a:latin typeface="Arial"/>
                <a:ea typeface="Arial"/>
                <a:cs typeface="Arial"/>
                <a:sym typeface="Arial"/>
              </a:rPr>
              <a:t>●</a:t>
            </a:r>
            <a:r>
              <a:rPr lang="en" sz="3467" dirty="0">
                <a:solidFill>
                  <a:schemeClr val="lt1"/>
                </a:solidFill>
                <a:latin typeface="Arial"/>
                <a:ea typeface="Arial"/>
                <a:cs typeface="Arial"/>
                <a:sym typeface="Arial"/>
              </a:rPr>
              <a:t>] Bulk Payments</a:t>
            </a:r>
            <a:endParaRPr sz="3467" dirty="0">
              <a:solidFill>
                <a:schemeClr val="lt1"/>
              </a:solidFill>
              <a:latin typeface="Arial"/>
              <a:ea typeface="Arial"/>
              <a:cs typeface="Arial"/>
              <a:sym typeface="Arial"/>
            </a:endParaRPr>
          </a:p>
        </p:txBody>
      </p:sp>
      <p:sp>
        <p:nvSpPr>
          <p:cNvPr id="878" name="Google Shape;878;p10"/>
          <p:cNvSpPr txBox="1"/>
          <p:nvPr/>
        </p:nvSpPr>
        <p:spPr>
          <a:xfrm>
            <a:off x="11547008" y="3036875"/>
            <a:ext cx="12696800" cy="6967200"/>
          </a:xfrm>
          <a:prstGeom prst="rect">
            <a:avLst/>
          </a:prstGeom>
          <a:solidFill>
            <a:schemeClr val="dk2"/>
          </a:solidFill>
          <a:ln>
            <a:noFill/>
          </a:ln>
        </p:spPr>
        <p:txBody>
          <a:bodyPr spcFirstLastPara="1" wrap="square" lIns="182866" tIns="91400" rIns="182866" bIns="91400" anchor="t" anchorCtr="0">
            <a:noAutofit/>
          </a:bodyPr>
          <a:lstStyle/>
          <a:p>
            <a:pPr>
              <a:buClr>
                <a:srgbClr val="000000"/>
              </a:buClr>
              <a:buSzPts val="1300"/>
            </a:pPr>
            <a:r>
              <a:rPr lang="en" sz="3467" dirty="0">
                <a:solidFill>
                  <a:schemeClr val="accent5"/>
                </a:solidFill>
                <a:latin typeface="Arial"/>
                <a:ea typeface="Arial"/>
                <a:cs typeface="Arial"/>
                <a:sym typeface="Arial"/>
              </a:rPr>
              <a:t>Payee-Initiated Transaction</a:t>
            </a:r>
            <a:endParaRPr sz="3467" dirty="0">
              <a:solidFill>
                <a:schemeClr val="accent5"/>
              </a:solidFill>
              <a:latin typeface="Arial"/>
              <a:ea typeface="Arial"/>
              <a:cs typeface="Arial"/>
              <a:sym typeface="Arial"/>
            </a:endParaRPr>
          </a:p>
          <a:p>
            <a:pPr>
              <a:buClr>
                <a:srgbClr val="000000"/>
              </a:buClr>
              <a:buSzPts val="1300"/>
            </a:pPr>
            <a:endParaRPr sz="3467" dirty="0">
              <a:solidFill>
                <a:schemeClr val="dk1"/>
              </a:solidFill>
              <a:latin typeface="Arial"/>
              <a:ea typeface="Arial"/>
              <a:cs typeface="Arial"/>
              <a:sym typeface="Arial"/>
            </a:endParaRPr>
          </a:p>
          <a:p>
            <a:pPr>
              <a:buClr>
                <a:srgbClr val="000000"/>
              </a:buClr>
              <a:buSzPts val="1300"/>
            </a:pPr>
            <a:r>
              <a:rPr lang="en" sz="3467" dirty="0">
                <a:solidFill>
                  <a:schemeClr val="lt1"/>
                </a:solidFill>
                <a:latin typeface="Arial"/>
                <a:ea typeface="Arial"/>
                <a:cs typeface="Arial"/>
                <a:sym typeface="Arial"/>
              </a:rPr>
              <a:t>[</a:t>
            </a:r>
            <a:r>
              <a:rPr lang="en" sz="3467" dirty="0">
                <a:solidFill>
                  <a:srgbClr val="92D050"/>
                </a:solidFill>
                <a:latin typeface="Arial"/>
                <a:ea typeface="Arial"/>
                <a:cs typeface="Arial"/>
                <a:sym typeface="Arial"/>
              </a:rPr>
              <a:t>●</a:t>
            </a:r>
            <a:r>
              <a:rPr lang="en" sz="3467" dirty="0">
                <a:solidFill>
                  <a:schemeClr val="lt1"/>
                </a:solidFill>
                <a:latin typeface="Arial"/>
                <a:ea typeface="Arial"/>
                <a:cs typeface="Arial"/>
                <a:sym typeface="Arial"/>
              </a:rPr>
              <a:t>] Merchant-Initiated Merchant Payment</a:t>
            </a:r>
            <a:endParaRPr sz="3467" dirty="0">
              <a:solidFill>
                <a:schemeClr val="lt1"/>
              </a:solidFill>
              <a:latin typeface="Arial"/>
              <a:ea typeface="Arial"/>
              <a:cs typeface="Arial"/>
              <a:sym typeface="Arial"/>
            </a:endParaRPr>
          </a:p>
          <a:p>
            <a:pPr>
              <a:buClr>
                <a:srgbClr val="000000"/>
              </a:buClr>
              <a:buSzPts val="1300"/>
            </a:pPr>
            <a:r>
              <a:rPr lang="en" sz="3467" dirty="0">
                <a:solidFill>
                  <a:schemeClr val="lt1"/>
                </a:solidFill>
                <a:latin typeface="Arial"/>
                <a:ea typeface="Arial"/>
                <a:cs typeface="Arial"/>
                <a:sym typeface="Arial"/>
              </a:rPr>
              <a:t>[</a:t>
            </a:r>
            <a:r>
              <a:rPr lang="en" sz="3467" dirty="0">
                <a:solidFill>
                  <a:srgbClr val="D0CECE"/>
                </a:solidFill>
                <a:latin typeface="Arial"/>
                <a:ea typeface="Arial"/>
                <a:cs typeface="Arial"/>
                <a:sym typeface="Arial"/>
              </a:rPr>
              <a:t>●</a:t>
            </a:r>
            <a:r>
              <a:rPr lang="en" sz="3467" dirty="0">
                <a:solidFill>
                  <a:schemeClr val="lt1"/>
                </a:solidFill>
                <a:latin typeface="Arial"/>
                <a:ea typeface="Arial"/>
                <a:cs typeface="Arial"/>
                <a:sym typeface="Arial"/>
              </a:rPr>
              <a:t>] Agent-Initiated Cash-out</a:t>
            </a:r>
            <a:endParaRPr sz="3467" dirty="0">
              <a:solidFill>
                <a:schemeClr val="lt1"/>
              </a:solidFill>
              <a:latin typeface="Arial"/>
              <a:ea typeface="Arial"/>
              <a:cs typeface="Arial"/>
              <a:sym typeface="Arial"/>
            </a:endParaRPr>
          </a:p>
          <a:p>
            <a:pPr>
              <a:buClr>
                <a:srgbClr val="000000"/>
              </a:buClr>
              <a:buSzPts val="1300"/>
            </a:pPr>
            <a:r>
              <a:rPr lang="en" sz="3467" dirty="0">
                <a:solidFill>
                  <a:schemeClr val="lt1"/>
                </a:solidFill>
                <a:latin typeface="Arial"/>
                <a:ea typeface="Arial"/>
                <a:cs typeface="Arial"/>
                <a:sym typeface="Arial"/>
              </a:rPr>
              <a:t>[</a:t>
            </a:r>
            <a:r>
              <a:rPr lang="en" sz="3467" dirty="0">
                <a:solidFill>
                  <a:srgbClr val="D0CECE"/>
                </a:solidFill>
                <a:latin typeface="Arial"/>
                <a:ea typeface="Arial"/>
                <a:cs typeface="Arial"/>
                <a:sym typeface="Arial"/>
              </a:rPr>
              <a:t>●</a:t>
            </a:r>
            <a:r>
              <a:rPr lang="en" sz="3467" dirty="0">
                <a:solidFill>
                  <a:schemeClr val="lt1"/>
                </a:solidFill>
                <a:latin typeface="Arial"/>
                <a:ea typeface="Arial"/>
                <a:cs typeface="Arial"/>
                <a:sym typeface="Arial"/>
              </a:rPr>
              <a:t>] Agent-Initiated Cash-In – Send Amount</a:t>
            </a:r>
            <a:endParaRPr sz="3467" dirty="0">
              <a:solidFill>
                <a:schemeClr val="lt1"/>
              </a:solidFill>
              <a:latin typeface="Arial"/>
              <a:ea typeface="Arial"/>
              <a:cs typeface="Arial"/>
              <a:sym typeface="Arial"/>
            </a:endParaRPr>
          </a:p>
          <a:p>
            <a:pPr>
              <a:buClr>
                <a:srgbClr val="000000"/>
              </a:buClr>
              <a:buSzPts val="1300"/>
            </a:pPr>
            <a:r>
              <a:rPr lang="en" sz="3467" dirty="0">
                <a:solidFill>
                  <a:schemeClr val="lt1"/>
                </a:solidFill>
                <a:latin typeface="Arial"/>
                <a:ea typeface="Arial"/>
                <a:cs typeface="Arial"/>
                <a:sym typeface="Arial"/>
              </a:rPr>
              <a:t>[</a:t>
            </a:r>
            <a:r>
              <a:rPr lang="en" sz="3467" dirty="0">
                <a:solidFill>
                  <a:srgbClr val="D0CECE"/>
                </a:solidFill>
                <a:latin typeface="Arial"/>
                <a:ea typeface="Arial"/>
                <a:cs typeface="Arial"/>
                <a:sym typeface="Arial"/>
              </a:rPr>
              <a:t>●</a:t>
            </a:r>
            <a:r>
              <a:rPr lang="en" sz="3467" dirty="0">
                <a:solidFill>
                  <a:schemeClr val="lt1"/>
                </a:solidFill>
                <a:latin typeface="Arial"/>
                <a:ea typeface="Arial"/>
                <a:cs typeface="Arial"/>
                <a:sym typeface="Arial"/>
              </a:rPr>
              <a:t>] Agent-Initiated Cash-In – Receive Amount</a:t>
            </a:r>
            <a:endParaRPr sz="3467" dirty="0">
              <a:solidFill>
                <a:schemeClr val="lt1"/>
              </a:solidFill>
              <a:latin typeface="Arial"/>
              <a:ea typeface="Arial"/>
              <a:cs typeface="Arial"/>
              <a:sym typeface="Arial"/>
            </a:endParaRPr>
          </a:p>
          <a:p>
            <a:pPr>
              <a:buClr>
                <a:srgbClr val="000000"/>
              </a:buClr>
              <a:buSzPts val="1300"/>
            </a:pPr>
            <a:endParaRPr sz="3467" dirty="0">
              <a:solidFill>
                <a:schemeClr val="dk1"/>
              </a:solidFill>
              <a:latin typeface="Arial"/>
              <a:ea typeface="Arial"/>
              <a:cs typeface="Arial"/>
              <a:sym typeface="Arial"/>
            </a:endParaRPr>
          </a:p>
          <a:p>
            <a:pPr>
              <a:buClr>
                <a:srgbClr val="000000"/>
              </a:buClr>
              <a:buSzPts val="1300"/>
            </a:pPr>
            <a:r>
              <a:rPr lang="en" sz="3467" dirty="0">
                <a:solidFill>
                  <a:schemeClr val="accent5"/>
                </a:solidFill>
                <a:latin typeface="Arial"/>
                <a:ea typeface="Arial"/>
                <a:cs typeface="Arial"/>
                <a:sym typeface="Arial"/>
              </a:rPr>
              <a:t>Payee-Initiated Transaction using OTP</a:t>
            </a:r>
            <a:endParaRPr sz="3467" dirty="0">
              <a:solidFill>
                <a:schemeClr val="accent5"/>
              </a:solidFill>
              <a:latin typeface="Arial"/>
              <a:ea typeface="Arial"/>
              <a:cs typeface="Arial"/>
              <a:sym typeface="Arial"/>
            </a:endParaRPr>
          </a:p>
          <a:p>
            <a:pPr>
              <a:buClr>
                <a:srgbClr val="000000"/>
              </a:buClr>
              <a:buSzPts val="1300"/>
            </a:pPr>
            <a:endParaRPr sz="3467" dirty="0">
              <a:solidFill>
                <a:schemeClr val="dk1"/>
              </a:solidFill>
              <a:latin typeface="Arial"/>
              <a:ea typeface="Arial"/>
              <a:cs typeface="Arial"/>
              <a:sym typeface="Arial"/>
            </a:endParaRPr>
          </a:p>
          <a:p>
            <a:pPr>
              <a:buClr>
                <a:srgbClr val="000000"/>
              </a:buClr>
              <a:buSzPts val="1300"/>
            </a:pPr>
            <a:r>
              <a:rPr lang="en" sz="3467" dirty="0">
                <a:solidFill>
                  <a:schemeClr val="lt1"/>
                </a:solidFill>
                <a:latin typeface="Arial"/>
                <a:ea typeface="Arial"/>
                <a:cs typeface="Arial"/>
                <a:sym typeface="Arial"/>
              </a:rPr>
              <a:t>[</a:t>
            </a:r>
            <a:r>
              <a:rPr lang="en" sz="3467" dirty="0">
                <a:solidFill>
                  <a:srgbClr val="D0CECE"/>
                </a:solidFill>
                <a:latin typeface="Arial"/>
                <a:ea typeface="Arial"/>
                <a:cs typeface="Arial"/>
                <a:sym typeface="Arial"/>
              </a:rPr>
              <a:t>●</a:t>
            </a:r>
            <a:r>
              <a:rPr lang="en" sz="3467" dirty="0">
                <a:solidFill>
                  <a:schemeClr val="lt1"/>
                </a:solidFill>
                <a:latin typeface="Arial"/>
                <a:ea typeface="Arial"/>
                <a:cs typeface="Arial"/>
                <a:sym typeface="Arial"/>
              </a:rPr>
              <a:t>] Merchant-Initiated Merchant Payment Authorized on POS</a:t>
            </a:r>
            <a:endParaRPr sz="3467" dirty="0">
              <a:solidFill>
                <a:schemeClr val="lt1"/>
              </a:solidFill>
              <a:latin typeface="Arial"/>
              <a:ea typeface="Arial"/>
              <a:cs typeface="Arial"/>
              <a:sym typeface="Arial"/>
            </a:endParaRPr>
          </a:p>
          <a:p>
            <a:pPr>
              <a:buClr>
                <a:srgbClr val="000000"/>
              </a:buClr>
              <a:buSzPts val="1300"/>
            </a:pPr>
            <a:r>
              <a:rPr lang="en" sz="3467" dirty="0">
                <a:solidFill>
                  <a:schemeClr val="lt1"/>
                </a:solidFill>
                <a:latin typeface="Arial"/>
                <a:ea typeface="Arial"/>
                <a:cs typeface="Arial"/>
                <a:sym typeface="Arial"/>
              </a:rPr>
              <a:t>[</a:t>
            </a:r>
            <a:r>
              <a:rPr lang="en" sz="3467" dirty="0">
                <a:solidFill>
                  <a:srgbClr val="D0CECE"/>
                </a:solidFill>
                <a:latin typeface="Arial"/>
                <a:ea typeface="Arial"/>
                <a:cs typeface="Arial"/>
                <a:sym typeface="Arial"/>
              </a:rPr>
              <a:t>●</a:t>
            </a:r>
            <a:r>
              <a:rPr lang="en" sz="3467" dirty="0">
                <a:solidFill>
                  <a:schemeClr val="lt1"/>
                </a:solidFill>
                <a:latin typeface="Arial"/>
                <a:ea typeface="Arial"/>
                <a:cs typeface="Arial"/>
                <a:sym typeface="Arial"/>
              </a:rPr>
              <a:t>] Agent-Initiated Cash-out Authorized on POS</a:t>
            </a:r>
            <a:endParaRPr sz="3467" dirty="0">
              <a:solidFill>
                <a:schemeClr val="lt1"/>
              </a:solidFill>
              <a:latin typeface="Arial"/>
              <a:ea typeface="Arial"/>
              <a:cs typeface="Arial"/>
              <a:sym typeface="Arial"/>
            </a:endParaRPr>
          </a:p>
        </p:txBody>
      </p:sp>
      <p:sp>
        <p:nvSpPr>
          <p:cNvPr id="879" name="Google Shape;879;p10"/>
          <p:cNvSpPr txBox="1"/>
          <p:nvPr/>
        </p:nvSpPr>
        <p:spPr>
          <a:xfrm>
            <a:off x="7158743" y="1781415"/>
            <a:ext cx="10069600" cy="718129"/>
          </a:xfrm>
          <a:prstGeom prst="rect">
            <a:avLst/>
          </a:prstGeom>
          <a:noFill/>
          <a:ln>
            <a:noFill/>
          </a:ln>
        </p:spPr>
        <p:txBody>
          <a:bodyPr spcFirstLastPara="1" wrap="square" lIns="182866" tIns="91400" rIns="182866" bIns="91400" anchor="t" anchorCtr="0">
            <a:spAutoFit/>
          </a:bodyPr>
          <a:lstStyle/>
          <a:p>
            <a:pPr>
              <a:buClr>
                <a:srgbClr val="000000"/>
              </a:buClr>
              <a:buSzPts val="1300"/>
            </a:pPr>
            <a:r>
              <a:rPr lang="en" sz="3467">
                <a:solidFill>
                  <a:schemeClr val="accent2"/>
                </a:solidFill>
                <a:latin typeface="Arial"/>
                <a:ea typeface="Arial"/>
                <a:cs typeface="Arial"/>
                <a:sym typeface="Arial"/>
              </a:rPr>
              <a:t>Mojaloop FSPIOP API v1.1, v2.</a:t>
            </a:r>
            <a:r>
              <a:rPr lang="en" sz="3467">
                <a:solidFill>
                  <a:schemeClr val="accent2"/>
                </a:solidFill>
              </a:rPr>
              <a:t>0</a:t>
            </a:r>
            <a:r>
              <a:rPr lang="en" sz="3467">
                <a:solidFill>
                  <a:schemeClr val="accent2"/>
                </a:solidFill>
                <a:latin typeface="Arial"/>
                <a:ea typeface="Arial"/>
                <a:cs typeface="Arial"/>
                <a:sym typeface="Arial"/>
              </a:rPr>
              <a:t> Use cases</a:t>
            </a:r>
            <a:endParaRPr sz="3467">
              <a:solidFill>
                <a:schemeClr val="accent2"/>
              </a:solidFill>
              <a:latin typeface="Arial"/>
              <a:ea typeface="Arial"/>
              <a:cs typeface="Arial"/>
              <a:sym typeface="Arial"/>
            </a:endParaRPr>
          </a:p>
        </p:txBody>
      </p:sp>
      <p:sp>
        <p:nvSpPr>
          <p:cNvPr id="880" name="Google Shape;880;p10"/>
          <p:cNvSpPr txBox="1"/>
          <p:nvPr/>
        </p:nvSpPr>
        <p:spPr>
          <a:xfrm>
            <a:off x="18756671" y="11428676"/>
            <a:ext cx="3682399" cy="2195841"/>
          </a:xfrm>
          <a:prstGeom prst="rect">
            <a:avLst/>
          </a:prstGeom>
          <a:solidFill>
            <a:schemeClr val="dk2"/>
          </a:solidFill>
          <a:ln>
            <a:noFill/>
          </a:ln>
        </p:spPr>
        <p:txBody>
          <a:bodyPr spcFirstLastPara="1" wrap="square" lIns="182866" tIns="91400" rIns="182866" bIns="91400" anchor="t" anchorCtr="0">
            <a:spAutoFit/>
          </a:bodyPr>
          <a:lstStyle/>
          <a:p>
            <a:pPr>
              <a:buClr>
                <a:srgbClr val="000000"/>
              </a:buClr>
              <a:buSzPts val="700"/>
            </a:pPr>
            <a:r>
              <a:rPr lang="en" sz="1867" dirty="0">
                <a:solidFill>
                  <a:schemeClr val="accent5"/>
                </a:solidFill>
                <a:latin typeface="Calibri"/>
                <a:ea typeface="Calibri"/>
                <a:cs typeface="Calibri"/>
                <a:sym typeface="Calibri"/>
              </a:rPr>
              <a:t>Key</a:t>
            </a:r>
            <a:endParaRPr sz="1867" dirty="0">
              <a:solidFill>
                <a:schemeClr val="accent5"/>
              </a:solidFill>
              <a:latin typeface="Calibri"/>
              <a:ea typeface="Calibri"/>
              <a:cs typeface="Calibri"/>
              <a:sym typeface="Calibri"/>
            </a:endParaRPr>
          </a:p>
          <a:p>
            <a:pPr>
              <a:buClr>
                <a:srgbClr val="000000"/>
              </a:buClr>
              <a:buSzPts val="700"/>
            </a:pPr>
            <a:r>
              <a:rPr lang="en" sz="1867" dirty="0">
                <a:solidFill>
                  <a:schemeClr val="lt1"/>
                </a:solidFill>
                <a:latin typeface="Calibri"/>
                <a:ea typeface="Calibri"/>
                <a:cs typeface="Calibri"/>
                <a:sym typeface="Calibri"/>
              </a:rPr>
              <a:t>[</a:t>
            </a:r>
            <a:r>
              <a:rPr lang="en" sz="1867" dirty="0">
                <a:solidFill>
                  <a:srgbClr val="92D050"/>
                </a:solidFill>
                <a:latin typeface="Calibri"/>
                <a:ea typeface="Calibri"/>
                <a:cs typeface="Calibri"/>
                <a:sym typeface="Calibri"/>
              </a:rPr>
              <a:t>●</a:t>
            </a:r>
            <a:r>
              <a:rPr lang="en" sz="1867" dirty="0">
                <a:solidFill>
                  <a:schemeClr val="lt1"/>
                </a:solidFill>
                <a:latin typeface="Calibri"/>
                <a:ea typeface="Calibri"/>
                <a:cs typeface="Calibri"/>
                <a:sym typeface="Calibri"/>
              </a:rPr>
              <a:t>] Supported with functional tests</a:t>
            </a:r>
            <a:endParaRPr sz="1867" dirty="0">
              <a:solidFill>
                <a:srgbClr val="000000"/>
              </a:solidFill>
              <a:latin typeface="Arial"/>
              <a:ea typeface="Arial"/>
              <a:cs typeface="Arial"/>
              <a:sym typeface="Arial"/>
            </a:endParaRPr>
          </a:p>
          <a:p>
            <a:pPr>
              <a:buClr>
                <a:srgbClr val="000000"/>
              </a:buClr>
              <a:buSzPts val="700"/>
            </a:pPr>
            <a:r>
              <a:rPr lang="en" sz="1867" dirty="0">
                <a:solidFill>
                  <a:schemeClr val="lt1"/>
                </a:solidFill>
                <a:latin typeface="Calibri"/>
                <a:ea typeface="Calibri"/>
                <a:cs typeface="Calibri"/>
                <a:sym typeface="Calibri"/>
              </a:rPr>
              <a:t>[</a:t>
            </a:r>
            <a:r>
              <a:rPr lang="en" sz="1867" dirty="0">
                <a:solidFill>
                  <a:srgbClr val="D0CECE"/>
                </a:solidFill>
                <a:latin typeface="Calibri"/>
                <a:ea typeface="Calibri"/>
                <a:cs typeface="Calibri"/>
                <a:sym typeface="Calibri"/>
              </a:rPr>
              <a:t>●</a:t>
            </a:r>
            <a:r>
              <a:rPr lang="en" sz="1867" dirty="0">
                <a:solidFill>
                  <a:schemeClr val="lt1"/>
                </a:solidFill>
                <a:latin typeface="Calibri"/>
                <a:ea typeface="Calibri"/>
                <a:cs typeface="Calibri"/>
                <a:sym typeface="Calibri"/>
              </a:rPr>
              <a:t>] Supported</a:t>
            </a:r>
            <a:endParaRPr sz="1867" dirty="0">
              <a:solidFill>
                <a:srgbClr val="000000"/>
              </a:solidFill>
              <a:latin typeface="Arial"/>
              <a:ea typeface="Arial"/>
              <a:cs typeface="Arial"/>
              <a:sym typeface="Arial"/>
            </a:endParaRPr>
          </a:p>
          <a:p>
            <a:pPr>
              <a:buClr>
                <a:srgbClr val="000000"/>
              </a:buClr>
              <a:buSzPts val="700"/>
            </a:pPr>
            <a:r>
              <a:rPr lang="en" sz="1867" dirty="0">
                <a:solidFill>
                  <a:schemeClr val="lt1"/>
                </a:solidFill>
                <a:latin typeface="Calibri"/>
                <a:ea typeface="Calibri"/>
                <a:cs typeface="Calibri"/>
                <a:sym typeface="Calibri"/>
              </a:rPr>
              <a:t>[</a:t>
            </a:r>
            <a:r>
              <a:rPr lang="en" sz="1867" dirty="0">
                <a:solidFill>
                  <a:srgbClr val="FFFF00"/>
                </a:solidFill>
                <a:latin typeface="Calibri"/>
                <a:ea typeface="Calibri"/>
                <a:cs typeface="Calibri"/>
                <a:sym typeface="Calibri"/>
              </a:rPr>
              <a:t>●</a:t>
            </a:r>
            <a:r>
              <a:rPr lang="en" sz="1867" dirty="0">
                <a:solidFill>
                  <a:schemeClr val="lt1"/>
                </a:solidFill>
                <a:latin typeface="Calibri"/>
                <a:ea typeface="Calibri"/>
                <a:cs typeface="Calibri"/>
                <a:sym typeface="Calibri"/>
              </a:rPr>
              <a:t>] Proof of Concept</a:t>
            </a:r>
            <a:endParaRPr sz="1867" dirty="0">
              <a:solidFill>
                <a:srgbClr val="000000"/>
              </a:solidFill>
              <a:latin typeface="Arial"/>
              <a:ea typeface="Arial"/>
              <a:cs typeface="Arial"/>
              <a:sym typeface="Arial"/>
            </a:endParaRPr>
          </a:p>
          <a:p>
            <a:pPr>
              <a:buClr>
                <a:srgbClr val="000000"/>
              </a:buClr>
              <a:buSzPts val="700"/>
            </a:pPr>
            <a:r>
              <a:rPr lang="en" sz="1867" dirty="0">
                <a:solidFill>
                  <a:schemeClr val="lt1"/>
                </a:solidFill>
                <a:latin typeface="Calibri"/>
                <a:ea typeface="Calibri"/>
                <a:cs typeface="Calibri"/>
                <a:sym typeface="Calibri"/>
              </a:rPr>
              <a:t>[</a:t>
            </a:r>
            <a:r>
              <a:rPr lang="en" sz="1867" dirty="0">
                <a:solidFill>
                  <a:srgbClr val="FF0000"/>
                </a:solidFill>
                <a:latin typeface="Calibri"/>
                <a:ea typeface="Calibri"/>
                <a:cs typeface="Calibri"/>
                <a:sym typeface="Calibri"/>
              </a:rPr>
              <a:t>●</a:t>
            </a:r>
            <a:r>
              <a:rPr lang="en" sz="1867" dirty="0">
                <a:solidFill>
                  <a:schemeClr val="lt1"/>
                </a:solidFill>
                <a:latin typeface="Calibri"/>
                <a:ea typeface="Calibri"/>
                <a:cs typeface="Calibri"/>
                <a:sym typeface="Calibri"/>
              </a:rPr>
              <a:t>] Not implemented</a:t>
            </a:r>
            <a:endParaRPr sz="1867" dirty="0">
              <a:solidFill>
                <a:srgbClr val="000000"/>
              </a:solidFill>
              <a:latin typeface="Arial"/>
              <a:ea typeface="Arial"/>
              <a:cs typeface="Arial"/>
              <a:sym typeface="Arial"/>
            </a:endParaRPr>
          </a:p>
          <a:p>
            <a:pPr>
              <a:buClr>
                <a:srgbClr val="000000"/>
              </a:buClr>
              <a:buSzPts val="700"/>
            </a:pPr>
            <a:r>
              <a:rPr lang="en" sz="1867" dirty="0">
                <a:solidFill>
                  <a:schemeClr val="lt1"/>
                </a:solidFill>
                <a:latin typeface="Calibri"/>
                <a:ea typeface="Calibri"/>
                <a:cs typeface="Calibri"/>
                <a:sym typeface="Calibri"/>
              </a:rPr>
              <a:t>[○] Out of Scope</a:t>
            </a:r>
            <a:endParaRPr sz="1867" dirty="0">
              <a:solidFill>
                <a:srgbClr val="000000"/>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84"/>
        <p:cNvGrpSpPr/>
        <p:nvPr/>
      </p:nvGrpSpPr>
      <p:grpSpPr>
        <a:xfrm>
          <a:off x="0" y="0"/>
          <a:ext cx="0" cy="0"/>
          <a:chOff x="0" y="0"/>
          <a:chExt cx="0" cy="0"/>
        </a:xfrm>
      </p:grpSpPr>
      <p:sp>
        <p:nvSpPr>
          <p:cNvPr id="885" name="Google Shape;885;p11"/>
          <p:cNvSpPr txBox="1">
            <a:spLocks noGrp="1"/>
          </p:cNvSpPr>
          <p:nvPr>
            <p:ph type="title"/>
          </p:nvPr>
        </p:nvSpPr>
        <p:spPr>
          <a:xfrm>
            <a:off x="1581947" y="611251"/>
            <a:ext cx="20916000" cy="951200"/>
          </a:xfrm>
          <a:prstGeom prst="rect">
            <a:avLst/>
          </a:prstGeom>
          <a:noFill/>
          <a:ln>
            <a:noFill/>
          </a:ln>
        </p:spPr>
        <p:txBody>
          <a:bodyPr spcFirstLastPara="1" vert="horz" wrap="square" lIns="182866" tIns="91400" rIns="182866" bIns="91400" rtlCol="0" anchor="t" anchorCtr="0">
            <a:noAutofit/>
          </a:bodyPr>
          <a:lstStyle/>
          <a:p>
            <a:pPr algn="ctr">
              <a:buClr>
                <a:srgbClr val="61E7F0"/>
              </a:buClr>
              <a:buSzPts val="1500"/>
            </a:pPr>
            <a:r>
              <a:rPr lang="en" sz="4801" dirty="0"/>
              <a:t>Switch Functionality: Mojaloop End-points (PI-26)</a:t>
            </a:r>
            <a:endParaRPr sz="4801" dirty="0"/>
          </a:p>
        </p:txBody>
      </p:sp>
      <p:sp>
        <p:nvSpPr>
          <p:cNvPr id="886" name="Google Shape;886;p11"/>
          <p:cNvSpPr txBox="1">
            <a:spLocks noGrp="1"/>
          </p:cNvSpPr>
          <p:nvPr>
            <p:ph type="sldNum" idx="12"/>
          </p:nvPr>
        </p:nvSpPr>
        <p:spPr>
          <a:xfrm>
            <a:off x="23023388" y="12992949"/>
            <a:ext cx="828800" cy="615200"/>
          </a:xfrm>
          <a:prstGeom prst="rect">
            <a:avLst/>
          </a:prstGeom>
          <a:noFill/>
          <a:ln>
            <a:noFill/>
          </a:ln>
        </p:spPr>
        <p:txBody>
          <a:bodyPr spcFirstLastPara="1" vert="horz" wrap="square" lIns="182866" tIns="91400" rIns="182866" bIns="91400" rtlCol="0" anchor="t" anchorCtr="0">
            <a:noAutofit/>
          </a:bodyPr>
          <a:lstStyle/>
          <a:p>
            <a:fld id="{00000000-1234-1234-1234-123412341234}" type="slidenum">
              <a:rPr lang="en"/>
              <a:pPr/>
              <a:t>11</a:t>
            </a:fld>
            <a:endParaRPr/>
          </a:p>
        </p:txBody>
      </p:sp>
      <p:sp>
        <p:nvSpPr>
          <p:cNvPr id="887" name="Google Shape;887;p11"/>
          <p:cNvSpPr txBox="1"/>
          <p:nvPr/>
        </p:nvSpPr>
        <p:spPr>
          <a:xfrm>
            <a:off x="1415768" y="2425051"/>
            <a:ext cx="4521599" cy="8865600"/>
          </a:xfrm>
          <a:prstGeom prst="rect">
            <a:avLst/>
          </a:prstGeom>
          <a:solidFill>
            <a:schemeClr val="dk2"/>
          </a:solidFill>
          <a:ln>
            <a:noFill/>
          </a:ln>
        </p:spPr>
        <p:txBody>
          <a:bodyPr spcFirstLastPara="1" wrap="square" lIns="182866" tIns="91400" rIns="182866" bIns="91400" anchor="t" anchorCtr="0">
            <a:noAutofit/>
          </a:bodyPr>
          <a:lstStyle/>
          <a:p>
            <a:pPr>
              <a:buClr>
                <a:srgbClr val="000000"/>
              </a:buClr>
              <a:buSzPts val="1300"/>
            </a:pPr>
            <a:r>
              <a:rPr lang="en" sz="3467">
                <a:solidFill>
                  <a:schemeClr val="accent5"/>
                </a:solidFill>
                <a:latin typeface="Calibri"/>
                <a:ea typeface="Calibri"/>
                <a:cs typeface="Calibri"/>
                <a:sym typeface="Calibri"/>
              </a:rPr>
              <a:t>Transfers</a:t>
            </a:r>
            <a:r>
              <a:rPr lang="en" sz="3467" b="1">
                <a:solidFill>
                  <a:schemeClr val="accent5"/>
                </a:solidFill>
                <a:latin typeface="Calibri"/>
                <a:ea typeface="Calibri"/>
                <a:cs typeface="Calibri"/>
                <a:sym typeface="Calibri"/>
              </a:rPr>
              <a:t>*</a:t>
            </a:r>
            <a:endParaRPr sz="3467" baseline="30000">
              <a:solidFill>
                <a:schemeClr val="accent5"/>
              </a:solidFill>
              <a:latin typeface="Calibri"/>
              <a:ea typeface="Calibri"/>
              <a:cs typeface="Calibri"/>
              <a:sym typeface="Calibri"/>
            </a:endParaRPr>
          </a:p>
          <a:p>
            <a:pPr>
              <a:buClr>
                <a:srgbClr val="000000"/>
              </a:buClr>
              <a:buSzPts val="1200"/>
            </a:pPr>
            <a:r>
              <a:rPr lang="en" sz="3200">
                <a:solidFill>
                  <a:schemeClr val="lt1"/>
                </a:solidFill>
                <a:latin typeface="Calibri"/>
                <a:ea typeface="Calibri"/>
                <a:cs typeface="Calibri"/>
                <a:sym typeface="Calibri"/>
              </a:rPr>
              <a:t>[</a:t>
            </a:r>
            <a:r>
              <a:rPr lang="en" sz="3200">
                <a:solidFill>
                  <a:srgbClr val="00BAFF"/>
                </a:solidFill>
                <a:latin typeface="Calibri"/>
                <a:ea typeface="Calibri"/>
                <a:cs typeface="Calibri"/>
                <a:sym typeface="Calibri"/>
              </a:rPr>
              <a:t>●</a:t>
            </a:r>
            <a:r>
              <a:rPr lang="en" sz="3200">
                <a:solidFill>
                  <a:schemeClr val="lt1"/>
                </a:solidFill>
                <a:latin typeface="Calibri"/>
                <a:ea typeface="Calibri"/>
                <a:cs typeface="Calibri"/>
                <a:sym typeface="Calibri"/>
              </a:rPr>
              <a:t>] POST - Prepare</a:t>
            </a:r>
            <a:endParaRPr sz="2667">
              <a:solidFill>
                <a:srgbClr val="000000"/>
              </a:solidFill>
              <a:latin typeface="Arial"/>
              <a:ea typeface="Arial"/>
              <a:cs typeface="Arial"/>
              <a:sym typeface="Arial"/>
            </a:endParaRPr>
          </a:p>
          <a:p>
            <a:pPr>
              <a:buClr>
                <a:srgbClr val="000000"/>
              </a:buClr>
              <a:buSzPts val="1200"/>
            </a:pPr>
            <a:r>
              <a:rPr lang="en" sz="3200">
                <a:solidFill>
                  <a:schemeClr val="lt1"/>
                </a:solidFill>
                <a:latin typeface="Calibri"/>
                <a:ea typeface="Calibri"/>
                <a:cs typeface="Calibri"/>
                <a:sym typeface="Calibri"/>
              </a:rPr>
              <a:t>[</a:t>
            </a:r>
            <a:r>
              <a:rPr lang="en" sz="3200">
                <a:solidFill>
                  <a:srgbClr val="00BAFF"/>
                </a:solidFill>
                <a:latin typeface="Calibri"/>
                <a:ea typeface="Calibri"/>
                <a:cs typeface="Calibri"/>
                <a:sym typeface="Calibri"/>
              </a:rPr>
              <a:t>●</a:t>
            </a:r>
            <a:r>
              <a:rPr lang="en" sz="3200">
                <a:solidFill>
                  <a:schemeClr val="lt1"/>
                </a:solidFill>
                <a:latin typeface="Calibri"/>
                <a:ea typeface="Calibri"/>
                <a:cs typeface="Calibri"/>
                <a:sym typeface="Calibri"/>
              </a:rPr>
              <a:t>] PUT - Response</a:t>
            </a:r>
            <a:endParaRPr sz="2667">
              <a:solidFill>
                <a:srgbClr val="000000"/>
              </a:solidFill>
              <a:latin typeface="Arial"/>
              <a:ea typeface="Arial"/>
              <a:cs typeface="Arial"/>
              <a:sym typeface="Arial"/>
            </a:endParaRPr>
          </a:p>
          <a:p>
            <a:pPr>
              <a:buClr>
                <a:srgbClr val="000000"/>
              </a:buClr>
              <a:buSzPts val="1200"/>
            </a:pPr>
            <a:r>
              <a:rPr lang="en" sz="3200">
                <a:solidFill>
                  <a:schemeClr val="lt1"/>
                </a:solidFill>
                <a:latin typeface="Calibri"/>
                <a:ea typeface="Calibri"/>
                <a:cs typeface="Calibri"/>
                <a:sym typeface="Calibri"/>
              </a:rPr>
              <a:t>[</a:t>
            </a:r>
            <a:r>
              <a:rPr lang="en" sz="3200">
                <a:solidFill>
                  <a:srgbClr val="00BAFF"/>
                </a:solidFill>
                <a:latin typeface="Calibri"/>
                <a:ea typeface="Calibri"/>
                <a:cs typeface="Calibri"/>
                <a:sym typeface="Calibri"/>
              </a:rPr>
              <a:t>●</a:t>
            </a:r>
            <a:r>
              <a:rPr lang="en" sz="3200">
                <a:solidFill>
                  <a:schemeClr val="lt1"/>
                </a:solidFill>
                <a:latin typeface="Calibri"/>
                <a:ea typeface="Calibri"/>
                <a:cs typeface="Calibri"/>
                <a:sym typeface="Calibri"/>
              </a:rPr>
              <a:t>] PUT – Error</a:t>
            </a:r>
            <a:endParaRPr sz="2667">
              <a:solidFill>
                <a:srgbClr val="000000"/>
              </a:solidFill>
              <a:latin typeface="Arial"/>
              <a:ea typeface="Arial"/>
              <a:cs typeface="Arial"/>
              <a:sym typeface="Arial"/>
            </a:endParaRPr>
          </a:p>
          <a:p>
            <a:pPr>
              <a:buClr>
                <a:srgbClr val="000000"/>
              </a:buClr>
              <a:buSzPts val="1200"/>
            </a:pPr>
            <a:r>
              <a:rPr lang="en" sz="3200">
                <a:solidFill>
                  <a:schemeClr val="lt1"/>
                </a:solidFill>
                <a:latin typeface="Calibri"/>
                <a:ea typeface="Calibri"/>
                <a:cs typeface="Calibri"/>
                <a:sym typeface="Calibri"/>
              </a:rPr>
              <a:t>[</a:t>
            </a:r>
            <a:r>
              <a:rPr lang="en" sz="3200">
                <a:solidFill>
                  <a:srgbClr val="00BAFF"/>
                </a:solidFill>
                <a:latin typeface="Calibri"/>
                <a:ea typeface="Calibri"/>
                <a:cs typeface="Calibri"/>
                <a:sym typeface="Calibri"/>
              </a:rPr>
              <a:t>●</a:t>
            </a:r>
            <a:r>
              <a:rPr lang="en" sz="3200">
                <a:solidFill>
                  <a:schemeClr val="lt1"/>
                </a:solidFill>
                <a:latin typeface="Calibri"/>
                <a:ea typeface="Calibri"/>
                <a:cs typeface="Calibri"/>
                <a:sym typeface="Calibri"/>
              </a:rPr>
              <a:t>] PATCH – Notification</a:t>
            </a:r>
            <a:endParaRPr sz="2667">
              <a:solidFill>
                <a:srgbClr val="000000"/>
              </a:solidFill>
              <a:latin typeface="Arial"/>
              <a:ea typeface="Arial"/>
              <a:cs typeface="Arial"/>
              <a:sym typeface="Arial"/>
            </a:endParaRPr>
          </a:p>
          <a:p>
            <a:pPr>
              <a:buClr>
                <a:srgbClr val="000000"/>
              </a:buClr>
              <a:buSzPts val="1200"/>
            </a:pPr>
            <a:r>
              <a:rPr lang="en" sz="3200">
                <a:solidFill>
                  <a:schemeClr val="lt1"/>
                </a:solidFill>
                <a:latin typeface="Calibri"/>
                <a:ea typeface="Calibri"/>
                <a:cs typeface="Calibri"/>
                <a:sym typeface="Calibri"/>
              </a:rPr>
              <a:t>[</a:t>
            </a:r>
            <a:r>
              <a:rPr lang="en" sz="3200">
                <a:solidFill>
                  <a:srgbClr val="00BAFF"/>
                </a:solidFill>
                <a:latin typeface="Calibri"/>
                <a:ea typeface="Calibri"/>
                <a:cs typeface="Calibri"/>
                <a:sym typeface="Calibri"/>
              </a:rPr>
              <a:t>●</a:t>
            </a:r>
            <a:r>
              <a:rPr lang="en" sz="3200">
                <a:solidFill>
                  <a:schemeClr val="lt1"/>
                </a:solidFill>
                <a:latin typeface="Calibri"/>
                <a:ea typeface="Calibri"/>
                <a:cs typeface="Calibri"/>
                <a:sym typeface="Calibri"/>
              </a:rPr>
              <a:t>] GET - Query</a:t>
            </a:r>
            <a:endParaRPr sz="2667">
              <a:solidFill>
                <a:srgbClr val="000000"/>
              </a:solidFill>
              <a:latin typeface="Arial"/>
              <a:ea typeface="Arial"/>
              <a:cs typeface="Arial"/>
              <a:sym typeface="Arial"/>
            </a:endParaRPr>
          </a:p>
          <a:p>
            <a:pPr>
              <a:buClr>
                <a:srgbClr val="000000"/>
              </a:buClr>
              <a:buSzPts val="1300"/>
            </a:pPr>
            <a:endParaRPr sz="3467">
              <a:solidFill>
                <a:schemeClr val="lt1"/>
              </a:solidFill>
              <a:latin typeface="Calibri"/>
              <a:ea typeface="Calibri"/>
              <a:cs typeface="Calibri"/>
              <a:sym typeface="Calibri"/>
            </a:endParaRPr>
          </a:p>
          <a:p>
            <a:pPr>
              <a:buClr>
                <a:srgbClr val="000000"/>
              </a:buClr>
              <a:buSzPts val="1300"/>
            </a:pPr>
            <a:r>
              <a:rPr lang="en" sz="3467">
                <a:solidFill>
                  <a:schemeClr val="accent5"/>
                </a:solidFill>
                <a:latin typeface="Calibri"/>
                <a:ea typeface="Calibri"/>
                <a:cs typeface="Calibri"/>
                <a:sym typeface="Calibri"/>
              </a:rPr>
              <a:t>Parties</a:t>
            </a:r>
            <a:endParaRPr sz="3467">
              <a:solidFill>
                <a:schemeClr val="accent5"/>
              </a:solidFill>
              <a:latin typeface="Calibri"/>
              <a:ea typeface="Calibri"/>
              <a:cs typeface="Calibri"/>
              <a:sym typeface="Calibri"/>
            </a:endParaRPr>
          </a:p>
          <a:p>
            <a:pPr>
              <a:buClr>
                <a:srgbClr val="000000"/>
              </a:buClr>
              <a:buSzPts val="1200"/>
            </a:pPr>
            <a:r>
              <a:rPr lang="en" sz="3200">
                <a:solidFill>
                  <a:schemeClr val="lt1"/>
                </a:solidFill>
                <a:latin typeface="Calibri"/>
                <a:ea typeface="Calibri"/>
                <a:cs typeface="Calibri"/>
                <a:sym typeface="Calibri"/>
              </a:rPr>
              <a:t>[</a:t>
            </a:r>
            <a:r>
              <a:rPr lang="en" sz="3200">
                <a:solidFill>
                  <a:srgbClr val="00BAFF"/>
                </a:solidFill>
                <a:latin typeface="Calibri"/>
                <a:ea typeface="Calibri"/>
                <a:cs typeface="Calibri"/>
                <a:sym typeface="Calibri"/>
              </a:rPr>
              <a:t>●</a:t>
            </a:r>
            <a:r>
              <a:rPr lang="en" sz="3200">
                <a:solidFill>
                  <a:schemeClr val="lt1"/>
                </a:solidFill>
                <a:latin typeface="Calibri"/>
                <a:ea typeface="Calibri"/>
                <a:cs typeface="Calibri"/>
                <a:sym typeface="Calibri"/>
              </a:rPr>
              <a:t>] GET - Request</a:t>
            </a:r>
            <a:endParaRPr sz="2667">
              <a:solidFill>
                <a:srgbClr val="000000"/>
              </a:solidFill>
              <a:latin typeface="Arial"/>
              <a:ea typeface="Arial"/>
              <a:cs typeface="Arial"/>
              <a:sym typeface="Arial"/>
            </a:endParaRPr>
          </a:p>
          <a:p>
            <a:pPr>
              <a:buClr>
                <a:srgbClr val="000000"/>
              </a:buClr>
              <a:buSzPts val="1200"/>
            </a:pPr>
            <a:r>
              <a:rPr lang="en" sz="3200">
                <a:solidFill>
                  <a:schemeClr val="lt1"/>
                </a:solidFill>
                <a:latin typeface="Calibri"/>
                <a:ea typeface="Calibri"/>
                <a:cs typeface="Calibri"/>
                <a:sym typeface="Calibri"/>
              </a:rPr>
              <a:t>[</a:t>
            </a:r>
            <a:r>
              <a:rPr lang="en" sz="3200">
                <a:solidFill>
                  <a:srgbClr val="00BAFF"/>
                </a:solidFill>
                <a:latin typeface="Calibri"/>
                <a:ea typeface="Calibri"/>
                <a:cs typeface="Calibri"/>
                <a:sym typeface="Calibri"/>
              </a:rPr>
              <a:t>●</a:t>
            </a:r>
            <a:r>
              <a:rPr lang="en" sz="3200">
                <a:solidFill>
                  <a:schemeClr val="lt1"/>
                </a:solidFill>
                <a:latin typeface="Calibri"/>
                <a:ea typeface="Calibri"/>
                <a:cs typeface="Calibri"/>
                <a:sym typeface="Calibri"/>
              </a:rPr>
              <a:t>] PUT - Response</a:t>
            </a:r>
            <a:endParaRPr sz="2667">
              <a:solidFill>
                <a:srgbClr val="000000"/>
              </a:solidFill>
              <a:latin typeface="Arial"/>
              <a:ea typeface="Arial"/>
              <a:cs typeface="Arial"/>
              <a:sym typeface="Arial"/>
            </a:endParaRPr>
          </a:p>
          <a:p>
            <a:pPr>
              <a:buClr>
                <a:srgbClr val="000000"/>
              </a:buClr>
              <a:buSzPts val="1200"/>
            </a:pPr>
            <a:r>
              <a:rPr lang="en" sz="3200">
                <a:solidFill>
                  <a:schemeClr val="lt1"/>
                </a:solidFill>
                <a:latin typeface="Calibri"/>
                <a:ea typeface="Calibri"/>
                <a:cs typeface="Calibri"/>
                <a:sym typeface="Calibri"/>
              </a:rPr>
              <a:t>[</a:t>
            </a:r>
            <a:r>
              <a:rPr lang="en" sz="3200">
                <a:solidFill>
                  <a:srgbClr val="00BAFF"/>
                </a:solidFill>
                <a:latin typeface="Calibri"/>
                <a:ea typeface="Calibri"/>
                <a:cs typeface="Calibri"/>
                <a:sym typeface="Calibri"/>
              </a:rPr>
              <a:t>●</a:t>
            </a:r>
            <a:r>
              <a:rPr lang="en" sz="3200">
                <a:solidFill>
                  <a:schemeClr val="lt1"/>
                </a:solidFill>
                <a:latin typeface="Calibri"/>
                <a:ea typeface="Calibri"/>
                <a:cs typeface="Calibri"/>
                <a:sym typeface="Calibri"/>
              </a:rPr>
              <a:t>] PUT - Error </a:t>
            </a:r>
            <a:endParaRPr sz="2667">
              <a:solidFill>
                <a:srgbClr val="000000"/>
              </a:solidFill>
              <a:latin typeface="Arial"/>
              <a:ea typeface="Arial"/>
              <a:cs typeface="Arial"/>
              <a:sym typeface="Arial"/>
            </a:endParaRPr>
          </a:p>
          <a:p>
            <a:pPr>
              <a:buClr>
                <a:srgbClr val="000000"/>
              </a:buClr>
              <a:buSzPts val="1300"/>
            </a:pPr>
            <a:endParaRPr sz="3467">
              <a:solidFill>
                <a:schemeClr val="lt1"/>
              </a:solidFill>
              <a:latin typeface="Calibri"/>
              <a:ea typeface="Calibri"/>
              <a:cs typeface="Calibri"/>
              <a:sym typeface="Calibri"/>
            </a:endParaRPr>
          </a:p>
          <a:p>
            <a:pPr>
              <a:buClr>
                <a:srgbClr val="000000"/>
              </a:buClr>
              <a:buSzPts val="1300"/>
            </a:pPr>
            <a:r>
              <a:rPr lang="en" sz="3467">
                <a:solidFill>
                  <a:schemeClr val="accent5"/>
                </a:solidFill>
                <a:latin typeface="Calibri"/>
                <a:ea typeface="Calibri"/>
                <a:cs typeface="Calibri"/>
                <a:sym typeface="Calibri"/>
              </a:rPr>
              <a:t>Quotes</a:t>
            </a:r>
            <a:endParaRPr sz="2667">
              <a:solidFill>
                <a:schemeClr val="accent5"/>
              </a:solidFill>
              <a:latin typeface="Arial"/>
              <a:ea typeface="Arial"/>
              <a:cs typeface="Arial"/>
              <a:sym typeface="Arial"/>
            </a:endParaRPr>
          </a:p>
          <a:p>
            <a:pPr>
              <a:buClr>
                <a:srgbClr val="000000"/>
              </a:buClr>
              <a:buSzPts val="1200"/>
            </a:pPr>
            <a:r>
              <a:rPr lang="en" sz="3200">
                <a:solidFill>
                  <a:schemeClr val="lt1"/>
                </a:solidFill>
                <a:latin typeface="Calibri"/>
                <a:ea typeface="Calibri"/>
                <a:cs typeface="Calibri"/>
                <a:sym typeface="Calibri"/>
              </a:rPr>
              <a:t>[</a:t>
            </a:r>
            <a:r>
              <a:rPr lang="en" sz="3200">
                <a:solidFill>
                  <a:srgbClr val="00BAFF"/>
                </a:solidFill>
                <a:latin typeface="Calibri"/>
                <a:ea typeface="Calibri"/>
                <a:cs typeface="Calibri"/>
                <a:sym typeface="Calibri"/>
              </a:rPr>
              <a:t>●</a:t>
            </a:r>
            <a:r>
              <a:rPr lang="en" sz="3200">
                <a:solidFill>
                  <a:schemeClr val="lt1"/>
                </a:solidFill>
                <a:latin typeface="Calibri"/>
                <a:ea typeface="Calibri"/>
                <a:cs typeface="Calibri"/>
                <a:sym typeface="Calibri"/>
              </a:rPr>
              <a:t>] POST - Request </a:t>
            </a:r>
            <a:endParaRPr sz="2667">
              <a:solidFill>
                <a:srgbClr val="000000"/>
              </a:solidFill>
              <a:latin typeface="Arial"/>
              <a:ea typeface="Arial"/>
              <a:cs typeface="Arial"/>
              <a:sym typeface="Arial"/>
            </a:endParaRPr>
          </a:p>
          <a:p>
            <a:pPr>
              <a:buClr>
                <a:srgbClr val="000000"/>
              </a:buClr>
              <a:buSzPts val="1200"/>
            </a:pPr>
            <a:r>
              <a:rPr lang="en" sz="3200">
                <a:solidFill>
                  <a:schemeClr val="lt1"/>
                </a:solidFill>
                <a:latin typeface="Calibri"/>
                <a:ea typeface="Calibri"/>
                <a:cs typeface="Calibri"/>
                <a:sym typeface="Calibri"/>
              </a:rPr>
              <a:t>[</a:t>
            </a:r>
            <a:r>
              <a:rPr lang="en" sz="3200">
                <a:solidFill>
                  <a:srgbClr val="00BAFF"/>
                </a:solidFill>
                <a:latin typeface="Calibri"/>
                <a:ea typeface="Calibri"/>
                <a:cs typeface="Calibri"/>
                <a:sym typeface="Calibri"/>
              </a:rPr>
              <a:t>●</a:t>
            </a:r>
            <a:r>
              <a:rPr lang="en" sz="3200">
                <a:solidFill>
                  <a:schemeClr val="lt1"/>
                </a:solidFill>
                <a:latin typeface="Calibri"/>
                <a:ea typeface="Calibri"/>
                <a:cs typeface="Calibri"/>
                <a:sym typeface="Calibri"/>
              </a:rPr>
              <a:t>] PUT - Response </a:t>
            </a:r>
            <a:endParaRPr sz="2667">
              <a:solidFill>
                <a:srgbClr val="000000"/>
              </a:solidFill>
              <a:latin typeface="Arial"/>
              <a:ea typeface="Arial"/>
              <a:cs typeface="Arial"/>
              <a:sym typeface="Arial"/>
            </a:endParaRPr>
          </a:p>
          <a:p>
            <a:pPr>
              <a:buClr>
                <a:srgbClr val="000000"/>
              </a:buClr>
              <a:buSzPts val="1200"/>
            </a:pPr>
            <a:r>
              <a:rPr lang="en" sz="3200">
                <a:solidFill>
                  <a:schemeClr val="lt1"/>
                </a:solidFill>
                <a:latin typeface="Calibri"/>
                <a:ea typeface="Calibri"/>
                <a:cs typeface="Calibri"/>
                <a:sym typeface="Calibri"/>
              </a:rPr>
              <a:t>[</a:t>
            </a:r>
            <a:r>
              <a:rPr lang="en" sz="3200">
                <a:solidFill>
                  <a:srgbClr val="00BAFF"/>
                </a:solidFill>
                <a:latin typeface="Calibri"/>
                <a:ea typeface="Calibri"/>
                <a:cs typeface="Calibri"/>
                <a:sym typeface="Calibri"/>
              </a:rPr>
              <a:t>●</a:t>
            </a:r>
            <a:r>
              <a:rPr lang="en" sz="3200">
                <a:solidFill>
                  <a:schemeClr val="lt1"/>
                </a:solidFill>
                <a:latin typeface="Calibri"/>
                <a:ea typeface="Calibri"/>
                <a:cs typeface="Calibri"/>
                <a:sym typeface="Calibri"/>
              </a:rPr>
              <a:t>] PUT - Error </a:t>
            </a:r>
            <a:endParaRPr sz="2667">
              <a:solidFill>
                <a:srgbClr val="000000"/>
              </a:solidFill>
              <a:latin typeface="Arial"/>
              <a:ea typeface="Arial"/>
              <a:cs typeface="Arial"/>
              <a:sym typeface="Arial"/>
            </a:endParaRPr>
          </a:p>
          <a:p>
            <a:pPr>
              <a:buClr>
                <a:srgbClr val="000000"/>
              </a:buClr>
              <a:buSzPts val="1200"/>
            </a:pPr>
            <a:r>
              <a:rPr lang="en" sz="3200">
                <a:solidFill>
                  <a:schemeClr val="lt1"/>
                </a:solidFill>
                <a:latin typeface="Calibri"/>
                <a:ea typeface="Calibri"/>
                <a:cs typeface="Calibri"/>
                <a:sym typeface="Calibri"/>
              </a:rPr>
              <a:t>[</a:t>
            </a:r>
            <a:r>
              <a:rPr lang="en" sz="3200">
                <a:solidFill>
                  <a:srgbClr val="00BAFF"/>
                </a:solidFill>
                <a:latin typeface="Calibri"/>
                <a:ea typeface="Calibri"/>
                <a:cs typeface="Calibri"/>
                <a:sym typeface="Calibri"/>
              </a:rPr>
              <a:t>●</a:t>
            </a:r>
            <a:r>
              <a:rPr lang="en" sz="3200">
                <a:solidFill>
                  <a:schemeClr val="lt1"/>
                </a:solidFill>
                <a:latin typeface="Calibri"/>
                <a:ea typeface="Calibri"/>
                <a:cs typeface="Calibri"/>
                <a:sym typeface="Calibri"/>
              </a:rPr>
              <a:t>] GET - Query</a:t>
            </a:r>
            <a:endParaRPr sz="2667">
              <a:solidFill>
                <a:srgbClr val="000000"/>
              </a:solidFill>
              <a:latin typeface="Arial"/>
              <a:ea typeface="Arial"/>
              <a:cs typeface="Arial"/>
              <a:sym typeface="Arial"/>
            </a:endParaRPr>
          </a:p>
        </p:txBody>
      </p:sp>
      <p:sp>
        <p:nvSpPr>
          <p:cNvPr id="888" name="Google Shape;888;p11"/>
          <p:cNvSpPr txBox="1"/>
          <p:nvPr/>
        </p:nvSpPr>
        <p:spPr>
          <a:xfrm>
            <a:off x="7518348" y="2441739"/>
            <a:ext cx="4521599" cy="8865600"/>
          </a:xfrm>
          <a:prstGeom prst="rect">
            <a:avLst/>
          </a:prstGeom>
          <a:solidFill>
            <a:schemeClr val="dk2"/>
          </a:solidFill>
          <a:ln>
            <a:noFill/>
          </a:ln>
        </p:spPr>
        <p:txBody>
          <a:bodyPr spcFirstLastPara="1" wrap="square" lIns="182866" tIns="91400" rIns="182866" bIns="91400" anchor="t" anchorCtr="0">
            <a:noAutofit/>
          </a:bodyPr>
          <a:lstStyle/>
          <a:p>
            <a:pPr>
              <a:buClr>
                <a:srgbClr val="000000"/>
              </a:buClr>
              <a:buSzPts val="1300"/>
            </a:pPr>
            <a:r>
              <a:rPr lang="en" sz="3467">
                <a:solidFill>
                  <a:schemeClr val="accent5"/>
                </a:solidFill>
                <a:latin typeface="Calibri"/>
                <a:ea typeface="Calibri"/>
                <a:cs typeface="Calibri"/>
                <a:sym typeface="Calibri"/>
              </a:rPr>
              <a:t>Participants</a:t>
            </a:r>
            <a:endParaRPr sz="3467">
              <a:solidFill>
                <a:schemeClr val="accent5"/>
              </a:solidFill>
              <a:latin typeface="Calibri"/>
              <a:ea typeface="Calibri"/>
              <a:cs typeface="Calibri"/>
              <a:sym typeface="Calibri"/>
            </a:endParaRPr>
          </a:p>
          <a:p>
            <a:pPr>
              <a:buClr>
                <a:srgbClr val="000000"/>
              </a:buClr>
              <a:buSzPts val="1200"/>
            </a:pPr>
            <a:r>
              <a:rPr lang="en" sz="3200">
                <a:solidFill>
                  <a:schemeClr val="lt1"/>
                </a:solidFill>
                <a:latin typeface="Calibri"/>
                <a:ea typeface="Calibri"/>
                <a:cs typeface="Calibri"/>
                <a:sym typeface="Calibri"/>
              </a:rPr>
              <a:t>[</a:t>
            </a:r>
            <a:r>
              <a:rPr lang="en" sz="3200">
                <a:solidFill>
                  <a:srgbClr val="00BAFF"/>
                </a:solidFill>
                <a:latin typeface="Calibri"/>
                <a:ea typeface="Calibri"/>
                <a:cs typeface="Calibri"/>
                <a:sym typeface="Calibri"/>
              </a:rPr>
              <a:t>●</a:t>
            </a:r>
            <a:r>
              <a:rPr lang="en" sz="3200">
                <a:solidFill>
                  <a:schemeClr val="lt1"/>
                </a:solidFill>
                <a:latin typeface="Calibri"/>
                <a:ea typeface="Calibri"/>
                <a:cs typeface="Calibri"/>
                <a:sym typeface="Calibri"/>
              </a:rPr>
              <a:t>]</a:t>
            </a:r>
            <a:r>
              <a:rPr lang="en" sz="3200" b="1">
                <a:solidFill>
                  <a:schemeClr val="lt1"/>
                </a:solidFill>
                <a:latin typeface="Calibri"/>
                <a:ea typeface="Calibri"/>
                <a:cs typeface="Calibri"/>
                <a:sym typeface="Calibri"/>
              </a:rPr>
              <a:t> </a:t>
            </a:r>
            <a:r>
              <a:rPr lang="en" sz="3200">
                <a:solidFill>
                  <a:schemeClr val="lt1"/>
                </a:solidFill>
                <a:latin typeface="Calibri"/>
                <a:ea typeface="Calibri"/>
                <a:cs typeface="Calibri"/>
                <a:sym typeface="Calibri"/>
              </a:rPr>
              <a:t>POST - Create</a:t>
            </a:r>
            <a:endParaRPr sz="2667">
              <a:solidFill>
                <a:schemeClr val="lt1"/>
              </a:solidFill>
              <a:latin typeface="Arial"/>
              <a:ea typeface="Arial"/>
              <a:cs typeface="Arial"/>
              <a:sym typeface="Arial"/>
            </a:endParaRPr>
          </a:p>
          <a:p>
            <a:pPr>
              <a:buClr>
                <a:srgbClr val="000000"/>
              </a:buClr>
              <a:buSzPts val="1200"/>
            </a:pPr>
            <a:r>
              <a:rPr lang="en" sz="3200">
                <a:solidFill>
                  <a:schemeClr val="lt1"/>
                </a:solidFill>
                <a:latin typeface="Calibri"/>
                <a:ea typeface="Calibri"/>
                <a:cs typeface="Calibri"/>
                <a:sym typeface="Calibri"/>
              </a:rPr>
              <a:t>[</a:t>
            </a:r>
            <a:r>
              <a:rPr lang="en" sz="3200">
                <a:solidFill>
                  <a:srgbClr val="00BAFF"/>
                </a:solidFill>
                <a:latin typeface="Calibri"/>
                <a:ea typeface="Calibri"/>
                <a:cs typeface="Calibri"/>
                <a:sym typeface="Calibri"/>
              </a:rPr>
              <a:t>●</a:t>
            </a:r>
            <a:r>
              <a:rPr lang="en" sz="3200">
                <a:solidFill>
                  <a:schemeClr val="lt1"/>
                </a:solidFill>
                <a:latin typeface="Calibri"/>
                <a:ea typeface="Calibri"/>
                <a:cs typeface="Calibri"/>
                <a:sym typeface="Calibri"/>
              </a:rPr>
              <a:t>] PUT -  Response</a:t>
            </a:r>
            <a:endParaRPr sz="2667">
              <a:solidFill>
                <a:schemeClr val="lt1"/>
              </a:solidFill>
              <a:latin typeface="Arial"/>
              <a:ea typeface="Arial"/>
              <a:cs typeface="Arial"/>
              <a:sym typeface="Arial"/>
            </a:endParaRPr>
          </a:p>
          <a:p>
            <a:pPr>
              <a:buClr>
                <a:srgbClr val="000000"/>
              </a:buClr>
              <a:buSzPts val="1200"/>
            </a:pPr>
            <a:r>
              <a:rPr lang="en" sz="3200">
                <a:solidFill>
                  <a:schemeClr val="lt1"/>
                </a:solidFill>
                <a:latin typeface="Calibri"/>
                <a:ea typeface="Calibri"/>
                <a:cs typeface="Calibri"/>
                <a:sym typeface="Calibri"/>
              </a:rPr>
              <a:t>[</a:t>
            </a:r>
            <a:r>
              <a:rPr lang="en" sz="3200">
                <a:solidFill>
                  <a:srgbClr val="00BAFF"/>
                </a:solidFill>
                <a:latin typeface="Calibri"/>
                <a:ea typeface="Calibri"/>
                <a:cs typeface="Calibri"/>
                <a:sym typeface="Calibri"/>
              </a:rPr>
              <a:t>●</a:t>
            </a:r>
            <a:r>
              <a:rPr lang="en" sz="3200">
                <a:solidFill>
                  <a:schemeClr val="lt1"/>
                </a:solidFill>
                <a:latin typeface="Calibri"/>
                <a:ea typeface="Calibri"/>
                <a:cs typeface="Calibri"/>
                <a:sym typeface="Calibri"/>
              </a:rPr>
              <a:t>] POST - Bulk Create</a:t>
            </a:r>
            <a:endParaRPr sz="2667">
              <a:solidFill>
                <a:schemeClr val="lt1"/>
              </a:solidFill>
              <a:latin typeface="Arial"/>
              <a:ea typeface="Arial"/>
              <a:cs typeface="Arial"/>
              <a:sym typeface="Arial"/>
            </a:endParaRPr>
          </a:p>
          <a:p>
            <a:pPr>
              <a:buClr>
                <a:srgbClr val="000000"/>
              </a:buClr>
              <a:buSzPts val="1200"/>
            </a:pPr>
            <a:r>
              <a:rPr lang="en" sz="3200">
                <a:solidFill>
                  <a:schemeClr val="lt1"/>
                </a:solidFill>
                <a:latin typeface="Calibri"/>
                <a:ea typeface="Calibri"/>
                <a:cs typeface="Calibri"/>
                <a:sym typeface="Calibri"/>
              </a:rPr>
              <a:t>[</a:t>
            </a:r>
            <a:r>
              <a:rPr lang="en" sz="3200">
                <a:solidFill>
                  <a:srgbClr val="00BAFF"/>
                </a:solidFill>
                <a:latin typeface="Calibri"/>
                <a:ea typeface="Calibri"/>
                <a:cs typeface="Calibri"/>
                <a:sym typeface="Calibri"/>
              </a:rPr>
              <a:t>●</a:t>
            </a:r>
            <a:r>
              <a:rPr lang="en" sz="3200">
                <a:solidFill>
                  <a:schemeClr val="lt1"/>
                </a:solidFill>
                <a:latin typeface="Calibri"/>
                <a:ea typeface="Calibri"/>
                <a:cs typeface="Calibri"/>
                <a:sym typeface="Calibri"/>
              </a:rPr>
              <a:t>] PUT - Error </a:t>
            </a:r>
            <a:endParaRPr sz="2667">
              <a:solidFill>
                <a:schemeClr val="lt1"/>
              </a:solidFill>
              <a:latin typeface="Arial"/>
              <a:ea typeface="Arial"/>
              <a:cs typeface="Arial"/>
              <a:sym typeface="Arial"/>
            </a:endParaRPr>
          </a:p>
          <a:p>
            <a:pPr>
              <a:buClr>
                <a:srgbClr val="000000"/>
              </a:buClr>
              <a:buSzPts val="1200"/>
            </a:pPr>
            <a:r>
              <a:rPr lang="en" sz="3200">
                <a:solidFill>
                  <a:schemeClr val="lt1"/>
                </a:solidFill>
                <a:latin typeface="Calibri"/>
                <a:ea typeface="Calibri"/>
                <a:cs typeface="Calibri"/>
                <a:sym typeface="Calibri"/>
              </a:rPr>
              <a:t>[○] DEL - Delete </a:t>
            </a:r>
            <a:endParaRPr sz="2667">
              <a:solidFill>
                <a:schemeClr val="lt1"/>
              </a:solidFill>
              <a:latin typeface="Arial"/>
              <a:ea typeface="Arial"/>
              <a:cs typeface="Arial"/>
              <a:sym typeface="Arial"/>
            </a:endParaRPr>
          </a:p>
          <a:p>
            <a:pPr>
              <a:buClr>
                <a:srgbClr val="000000"/>
              </a:buClr>
              <a:buSzPts val="1300"/>
            </a:pPr>
            <a:endParaRPr sz="3467">
              <a:solidFill>
                <a:schemeClr val="lt1"/>
              </a:solidFill>
              <a:latin typeface="Calibri"/>
              <a:ea typeface="Calibri"/>
              <a:cs typeface="Calibri"/>
              <a:sym typeface="Calibri"/>
            </a:endParaRPr>
          </a:p>
          <a:p>
            <a:pPr>
              <a:buClr>
                <a:srgbClr val="000000"/>
              </a:buClr>
              <a:buSzPts val="1300"/>
            </a:pPr>
            <a:r>
              <a:rPr lang="en" sz="3467">
                <a:solidFill>
                  <a:schemeClr val="accent5"/>
                </a:solidFill>
                <a:latin typeface="Calibri"/>
                <a:ea typeface="Calibri"/>
                <a:cs typeface="Calibri"/>
                <a:sym typeface="Calibri"/>
              </a:rPr>
              <a:t>Transactions</a:t>
            </a:r>
            <a:endParaRPr sz="2667">
              <a:solidFill>
                <a:schemeClr val="accent5"/>
              </a:solidFill>
              <a:latin typeface="Arial"/>
              <a:ea typeface="Arial"/>
              <a:cs typeface="Arial"/>
              <a:sym typeface="Arial"/>
            </a:endParaRPr>
          </a:p>
          <a:p>
            <a:pPr>
              <a:buClr>
                <a:srgbClr val="000000"/>
              </a:buClr>
              <a:buSzPts val="1200"/>
            </a:pPr>
            <a:r>
              <a:rPr lang="en" sz="3200">
                <a:solidFill>
                  <a:schemeClr val="lt1"/>
                </a:solidFill>
                <a:latin typeface="Calibri"/>
                <a:ea typeface="Calibri"/>
                <a:cs typeface="Calibri"/>
                <a:sym typeface="Calibri"/>
              </a:rPr>
              <a:t>[○] PUT - Response </a:t>
            </a:r>
            <a:endParaRPr sz="2667">
              <a:solidFill>
                <a:schemeClr val="lt1"/>
              </a:solidFill>
              <a:latin typeface="Arial"/>
              <a:ea typeface="Arial"/>
              <a:cs typeface="Arial"/>
              <a:sym typeface="Arial"/>
            </a:endParaRPr>
          </a:p>
          <a:p>
            <a:pPr>
              <a:buClr>
                <a:srgbClr val="000000"/>
              </a:buClr>
              <a:buSzPts val="1200"/>
            </a:pPr>
            <a:r>
              <a:rPr lang="en" sz="3200">
                <a:solidFill>
                  <a:schemeClr val="lt1"/>
                </a:solidFill>
                <a:latin typeface="Calibri"/>
                <a:ea typeface="Calibri"/>
                <a:cs typeface="Calibri"/>
                <a:sym typeface="Calibri"/>
              </a:rPr>
              <a:t>[○] GET - Query </a:t>
            </a:r>
            <a:endParaRPr sz="2667">
              <a:solidFill>
                <a:schemeClr val="lt1"/>
              </a:solidFill>
              <a:latin typeface="Arial"/>
              <a:ea typeface="Arial"/>
              <a:cs typeface="Arial"/>
              <a:sym typeface="Arial"/>
            </a:endParaRPr>
          </a:p>
          <a:p>
            <a:pPr>
              <a:buClr>
                <a:srgbClr val="000000"/>
              </a:buClr>
              <a:buSzPts val="1300"/>
            </a:pPr>
            <a:endParaRPr sz="3467">
              <a:solidFill>
                <a:schemeClr val="lt1"/>
              </a:solidFill>
              <a:latin typeface="Calibri"/>
              <a:ea typeface="Calibri"/>
              <a:cs typeface="Calibri"/>
              <a:sym typeface="Calibri"/>
            </a:endParaRPr>
          </a:p>
          <a:p>
            <a:pPr>
              <a:buClr>
                <a:srgbClr val="000000"/>
              </a:buClr>
              <a:buSzPts val="1300"/>
            </a:pPr>
            <a:r>
              <a:rPr lang="en" sz="3467">
                <a:solidFill>
                  <a:schemeClr val="accent5"/>
                </a:solidFill>
                <a:latin typeface="Calibri"/>
                <a:ea typeface="Calibri"/>
                <a:cs typeface="Calibri"/>
                <a:sym typeface="Calibri"/>
              </a:rPr>
              <a:t>TransactionRequests</a:t>
            </a:r>
            <a:endParaRPr sz="3467" b="1">
              <a:solidFill>
                <a:schemeClr val="accent5"/>
              </a:solidFill>
              <a:latin typeface="Calibri"/>
              <a:ea typeface="Calibri"/>
              <a:cs typeface="Calibri"/>
              <a:sym typeface="Calibri"/>
            </a:endParaRPr>
          </a:p>
          <a:p>
            <a:pPr>
              <a:buClr>
                <a:srgbClr val="000000"/>
              </a:buClr>
              <a:buSzPts val="1200"/>
            </a:pPr>
            <a:r>
              <a:rPr lang="en" sz="3200">
                <a:solidFill>
                  <a:schemeClr val="lt1"/>
                </a:solidFill>
                <a:latin typeface="Calibri"/>
                <a:ea typeface="Calibri"/>
                <a:cs typeface="Calibri"/>
                <a:sym typeface="Calibri"/>
              </a:rPr>
              <a:t>[</a:t>
            </a:r>
            <a:r>
              <a:rPr lang="en" sz="3200">
                <a:solidFill>
                  <a:srgbClr val="00BAFF"/>
                </a:solidFill>
                <a:latin typeface="Calibri"/>
                <a:ea typeface="Calibri"/>
                <a:cs typeface="Calibri"/>
                <a:sym typeface="Calibri"/>
              </a:rPr>
              <a:t>●</a:t>
            </a:r>
            <a:r>
              <a:rPr lang="en" sz="3200">
                <a:solidFill>
                  <a:schemeClr val="lt1"/>
                </a:solidFill>
                <a:latin typeface="Calibri"/>
                <a:ea typeface="Calibri"/>
                <a:cs typeface="Calibri"/>
                <a:sym typeface="Calibri"/>
              </a:rPr>
              <a:t>] POST - Request </a:t>
            </a:r>
            <a:endParaRPr sz="2667">
              <a:solidFill>
                <a:schemeClr val="lt1"/>
              </a:solidFill>
              <a:latin typeface="Arial"/>
              <a:ea typeface="Arial"/>
              <a:cs typeface="Arial"/>
              <a:sym typeface="Arial"/>
            </a:endParaRPr>
          </a:p>
          <a:p>
            <a:pPr>
              <a:buClr>
                <a:srgbClr val="000000"/>
              </a:buClr>
              <a:buSzPts val="1200"/>
            </a:pPr>
            <a:r>
              <a:rPr lang="en" sz="3200">
                <a:solidFill>
                  <a:schemeClr val="lt1"/>
                </a:solidFill>
                <a:latin typeface="Calibri"/>
                <a:ea typeface="Calibri"/>
                <a:cs typeface="Calibri"/>
                <a:sym typeface="Calibri"/>
              </a:rPr>
              <a:t>[</a:t>
            </a:r>
            <a:r>
              <a:rPr lang="en" sz="3200">
                <a:solidFill>
                  <a:srgbClr val="00BAFF"/>
                </a:solidFill>
                <a:latin typeface="Calibri"/>
                <a:ea typeface="Calibri"/>
                <a:cs typeface="Calibri"/>
                <a:sym typeface="Calibri"/>
              </a:rPr>
              <a:t>●</a:t>
            </a:r>
            <a:r>
              <a:rPr lang="en" sz="3200">
                <a:solidFill>
                  <a:schemeClr val="lt1"/>
                </a:solidFill>
                <a:latin typeface="Calibri"/>
                <a:ea typeface="Calibri"/>
                <a:cs typeface="Calibri"/>
                <a:sym typeface="Calibri"/>
              </a:rPr>
              <a:t>] PUT - Response</a:t>
            </a:r>
            <a:endParaRPr sz="2667">
              <a:solidFill>
                <a:schemeClr val="lt1"/>
              </a:solidFill>
              <a:latin typeface="Arial"/>
              <a:ea typeface="Arial"/>
              <a:cs typeface="Arial"/>
              <a:sym typeface="Arial"/>
            </a:endParaRPr>
          </a:p>
          <a:p>
            <a:pPr>
              <a:buClr>
                <a:srgbClr val="000000"/>
              </a:buClr>
              <a:buSzPts val="1200"/>
            </a:pPr>
            <a:r>
              <a:rPr lang="en" sz="3200">
                <a:solidFill>
                  <a:schemeClr val="lt1"/>
                </a:solidFill>
                <a:latin typeface="Calibri"/>
                <a:ea typeface="Calibri"/>
                <a:cs typeface="Calibri"/>
                <a:sym typeface="Calibri"/>
              </a:rPr>
              <a:t>[</a:t>
            </a:r>
            <a:r>
              <a:rPr lang="en" sz="3200">
                <a:solidFill>
                  <a:srgbClr val="00BAFF"/>
                </a:solidFill>
                <a:latin typeface="Calibri"/>
                <a:ea typeface="Calibri"/>
                <a:cs typeface="Calibri"/>
                <a:sym typeface="Calibri"/>
              </a:rPr>
              <a:t>●</a:t>
            </a:r>
            <a:r>
              <a:rPr lang="en" sz="3200">
                <a:solidFill>
                  <a:schemeClr val="lt1"/>
                </a:solidFill>
                <a:latin typeface="Calibri"/>
                <a:ea typeface="Calibri"/>
                <a:cs typeface="Calibri"/>
                <a:sym typeface="Calibri"/>
              </a:rPr>
              <a:t>] PUT - Error </a:t>
            </a:r>
            <a:endParaRPr sz="2667">
              <a:solidFill>
                <a:schemeClr val="lt1"/>
              </a:solidFill>
              <a:latin typeface="Arial"/>
              <a:ea typeface="Arial"/>
              <a:cs typeface="Arial"/>
              <a:sym typeface="Arial"/>
            </a:endParaRPr>
          </a:p>
          <a:p>
            <a:pPr>
              <a:buClr>
                <a:srgbClr val="000000"/>
              </a:buClr>
              <a:buSzPts val="1200"/>
            </a:pPr>
            <a:r>
              <a:rPr lang="en" sz="3200">
                <a:solidFill>
                  <a:schemeClr val="lt1"/>
                </a:solidFill>
                <a:latin typeface="Calibri"/>
                <a:ea typeface="Calibri"/>
                <a:cs typeface="Calibri"/>
                <a:sym typeface="Calibri"/>
              </a:rPr>
              <a:t>[</a:t>
            </a:r>
            <a:r>
              <a:rPr lang="en" sz="3200">
                <a:solidFill>
                  <a:srgbClr val="00BAFF"/>
                </a:solidFill>
                <a:latin typeface="Calibri"/>
                <a:ea typeface="Calibri"/>
                <a:cs typeface="Calibri"/>
                <a:sym typeface="Calibri"/>
              </a:rPr>
              <a:t>●</a:t>
            </a:r>
            <a:r>
              <a:rPr lang="en" sz="3200">
                <a:solidFill>
                  <a:schemeClr val="lt1"/>
                </a:solidFill>
                <a:latin typeface="Calibri"/>
                <a:ea typeface="Calibri"/>
                <a:cs typeface="Calibri"/>
                <a:sym typeface="Calibri"/>
              </a:rPr>
              <a:t>] GET - Query</a:t>
            </a:r>
            <a:endParaRPr sz="2667">
              <a:solidFill>
                <a:schemeClr val="lt1"/>
              </a:solidFill>
              <a:latin typeface="Arial"/>
              <a:ea typeface="Arial"/>
              <a:cs typeface="Arial"/>
              <a:sym typeface="Arial"/>
            </a:endParaRPr>
          </a:p>
        </p:txBody>
      </p:sp>
      <p:cxnSp>
        <p:nvCxnSpPr>
          <p:cNvPr id="889" name="Google Shape;889;p11"/>
          <p:cNvCxnSpPr/>
          <p:nvPr/>
        </p:nvCxnSpPr>
        <p:spPr>
          <a:xfrm>
            <a:off x="6816254" y="1807867"/>
            <a:ext cx="0" cy="10456000"/>
          </a:xfrm>
          <a:prstGeom prst="straightConnector1">
            <a:avLst/>
          </a:prstGeom>
          <a:noFill/>
          <a:ln w="9525" cap="flat" cmpd="sng">
            <a:solidFill>
              <a:schemeClr val="lt1"/>
            </a:solidFill>
            <a:prstDash val="dash"/>
            <a:miter lim="800000"/>
            <a:headEnd type="none" w="sm" len="sm"/>
            <a:tailEnd type="none" w="sm" len="sm"/>
          </a:ln>
        </p:spPr>
      </p:cxnSp>
      <p:sp>
        <p:nvSpPr>
          <p:cNvPr id="890" name="Google Shape;890;p11"/>
          <p:cNvSpPr txBox="1"/>
          <p:nvPr/>
        </p:nvSpPr>
        <p:spPr>
          <a:xfrm>
            <a:off x="7920381" y="1655107"/>
            <a:ext cx="8504801" cy="677028"/>
          </a:xfrm>
          <a:prstGeom prst="rect">
            <a:avLst/>
          </a:prstGeom>
          <a:noFill/>
          <a:ln>
            <a:noFill/>
          </a:ln>
        </p:spPr>
        <p:txBody>
          <a:bodyPr spcFirstLastPara="1" wrap="square" lIns="182866" tIns="91400" rIns="182866" bIns="91400" anchor="t" anchorCtr="0">
            <a:spAutoFit/>
          </a:bodyPr>
          <a:lstStyle/>
          <a:p>
            <a:pPr>
              <a:buClr>
                <a:srgbClr val="000000"/>
              </a:buClr>
              <a:buSzPts val="1200"/>
            </a:pPr>
            <a:r>
              <a:rPr lang="en" sz="3200">
                <a:solidFill>
                  <a:schemeClr val="accent2"/>
                </a:solidFill>
                <a:latin typeface="Calibri"/>
                <a:ea typeface="Calibri"/>
                <a:cs typeface="Calibri"/>
                <a:sym typeface="Calibri"/>
              </a:rPr>
              <a:t>FSPIOP API v1.1, v2.0 Specification</a:t>
            </a:r>
            <a:endParaRPr sz="2667">
              <a:solidFill>
                <a:schemeClr val="accent2"/>
              </a:solidFill>
              <a:latin typeface="Arial"/>
              <a:ea typeface="Arial"/>
              <a:cs typeface="Arial"/>
              <a:sym typeface="Arial"/>
            </a:endParaRPr>
          </a:p>
        </p:txBody>
      </p:sp>
      <p:sp>
        <p:nvSpPr>
          <p:cNvPr id="891" name="Google Shape;891;p11"/>
          <p:cNvSpPr txBox="1"/>
          <p:nvPr/>
        </p:nvSpPr>
        <p:spPr>
          <a:xfrm>
            <a:off x="13620926" y="2487451"/>
            <a:ext cx="4521599" cy="8803199"/>
          </a:xfrm>
          <a:prstGeom prst="rect">
            <a:avLst/>
          </a:prstGeom>
          <a:solidFill>
            <a:schemeClr val="dk2"/>
          </a:solidFill>
          <a:ln>
            <a:noFill/>
          </a:ln>
        </p:spPr>
        <p:txBody>
          <a:bodyPr spcFirstLastPara="1" wrap="square" lIns="182866" tIns="91400" rIns="182866" bIns="91400" anchor="t" anchorCtr="0">
            <a:noAutofit/>
          </a:bodyPr>
          <a:lstStyle/>
          <a:p>
            <a:pPr>
              <a:buClr>
                <a:srgbClr val="000000"/>
              </a:buClr>
              <a:buSzPts val="1300"/>
            </a:pPr>
            <a:r>
              <a:rPr lang="en" sz="3467">
                <a:solidFill>
                  <a:schemeClr val="accent5"/>
                </a:solidFill>
                <a:latin typeface="Calibri"/>
                <a:ea typeface="Calibri"/>
                <a:cs typeface="Calibri"/>
                <a:sym typeface="Calibri"/>
              </a:rPr>
              <a:t>Authorizations</a:t>
            </a:r>
            <a:endParaRPr sz="2667">
              <a:solidFill>
                <a:schemeClr val="accent5"/>
              </a:solidFill>
              <a:latin typeface="Arial"/>
              <a:ea typeface="Arial"/>
              <a:cs typeface="Arial"/>
              <a:sym typeface="Arial"/>
            </a:endParaRPr>
          </a:p>
          <a:p>
            <a:pPr>
              <a:buClr>
                <a:srgbClr val="000000"/>
              </a:buClr>
              <a:buSzPts val="1200"/>
            </a:pPr>
            <a:r>
              <a:rPr lang="en" sz="3200">
                <a:solidFill>
                  <a:schemeClr val="lt1"/>
                </a:solidFill>
                <a:latin typeface="Calibri"/>
                <a:ea typeface="Calibri"/>
                <a:cs typeface="Calibri"/>
                <a:sym typeface="Calibri"/>
              </a:rPr>
              <a:t>[</a:t>
            </a:r>
            <a:r>
              <a:rPr lang="en" sz="3200">
                <a:solidFill>
                  <a:srgbClr val="00BAFF"/>
                </a:solidFill>
                <a:latin typeface="Calibri"/>
                <a:ea typeface="Calibri"/>
                <a:cs typeface="Calibri"/>
                <a:sym typeface="Calibri"/>
              </a:rPr>
              <a:t>●</a:t>
            </a:r>
            <a:r>
              <a:rPr lang="en" sz="3200">
                <a:solidFill>
                  <a:schemeClr val="lt1"/>
                </a:solidFill>
                <a:latin typeface="Calibri"/>
                <a:ea typeface="Calibri"/>
                <a:cs typeface="Calibri"/>
                <a:sym typeface="Calibri"/>
              </a:rPr>
              <a:t>] GET - Request</a:t>
            </a:r>
            <a:endParaRPr sz="2667">
              <a:solidFill>
                <a:srgbClr val="000000"/>
              </a:solidFill>
              <a:latin typeface="Arial"/>
              <a:ea typeface="Arial"/>
              <a:cs typeface="Arial"/>
              <a:sym typeface="Arial"/>
            </a:endParaRPr>
          </a:p>
          <a:p>
            <a:pPr>
              <a:buClr>
                <a:srgbClr val="000000"/>
              </a:buClr>
              <a:buSzPts val="1200"/>
            </a:pPr>
            <a:r>
              <a:rPr lang="en" sz="3200">
                <a:solidFill>
                  <a:schemeClr val="lt1"/>
                </a:solidFill>
                <a:latin typeface="Calibri"/>
                <a:ea typeface="Calibri"/>
                <a:cs typeface="Calibri"/>
                <a:sym typeface="Calibri"/>
              </a:rPr>
              <a:t>[</a:t>
            </a:r>
            <a:r>
              <a:rPr lang="en" sz="3200">
                <a:solidFill>
                  <a:srgbClr val="00BAFF"/>
                </a:solidFill>
                <a:latin typeface="Calibri"/>
                <a:ea typeface="Calibri"/>
                <a:cs typeface="Calibri"/>
                <a:sym typeface="Calibri"/>
              </a:rPr>
              <a:t>●</a:t>
            </a:r>
            <a:r>
              <a:rPr lang="en" sz="3200">
                <a:solidFill>
                  <a:schemeClr val="lt1"/>
                </a:solidFill>
                <a:latin typeface="Calibri"/>
                <a:ea typeface="Calibri"/>
                <a:cs typeface="Calibri"/>
                <a:sym typeface="Calibri"/>
              </a:rPr>
              <a:t>] PUT - Response</a:t>
            </a:r>
            <a:endParaRPr sz="2667">
              <a:solidFill>
                <a:srgbClr val="000000"/>
              </a:solidFill>
              <a:latin typeface="Arial"/>
              <a:ea typeface="Arial"/>
              <a:cs typeface="Arial"/>
              <a:sym typeface="Arial"/>
            </a:endParaRPr>
          </a:p>
          <a:p>
            <a:pPr>
              <a:buClr>
                <a:srgbClr val="000000"/>
              </a:buClr>
              <a:buSzPts val="1200"/>
            </a:pPr>
            <a:r>
              <a:rPr lang="en" sz="3200">
                <a:solidFill>
                  <a:schemeClr val="lt1"/>
                </a:solidFill>
                <a:latin typeface="Calibri"/>
                <a:ea typeface="Calibri"/>
                <a:cs typeface="Calibri"/>
                <a:sym typeface="Calibri"/>
              </a:rPr>
              <a:t>[</a:t>
            </a:r>
            <a:r>
              <a:rPr lang="en" sz="3200">
                <a:solidFill>
                  <a:srgbClr val="00BAFF"/>
                </a:solidFill>
                <a:latin typeface="Calibri"/>
                <a:ea typeface="Calibri"/>
                <a:cs typeface="Calibri"/>
                <a:sym typeface="Calibri"/>
              </a:rPr>
              <a:t>●</a:t>
            </a:r>
            <a:r>
              <a:rPr lang="en" sz="3200">
                <a:solidFill>
                  <a:schemeClr val="lt1"/>
                </a:solidFill>
                <a:latin typeface="Calibri"/>
                <a:ea typeface="Calibri"/>
                <a:cs typeface="Calibri"/>
                <a:sym typeface="Calibri"/>
              </a:rPr>
              <a:t>] PUT - Error</a:t>
            </a:r>
            <a:endParaRPr sz="2667">
              <a:solidFill>
                <a:srgbClr val="000000"/>
              </a:solidFill>
              <a:latin typeface="Arial"/>
              <a:ea typeface="Arial"/>
              <a:cs typeface="Arial"/>
              <a:sym typeface="Arial"/>
            </a:endParaRPr>
          </a:p>
          <a:p>
            <a:pPr>
              <a:buClr>
                <a:srgbClr val="000000"/>
              </a:buClr>
              <a:buSzPts val="1300"/>
            </a:pPr>
            <a:endParaRPr sz="3467">
              <a:solidFill>
                <a:srgbClr val="86E4EE"/>
              </a:solidFill>
              <a:latin typeface="Calibri"/>
              <a:ea typeface="Calibri"/>
              <a:cs typeface="Calibri"/>
              <a:sym typeface="Calibri"/>
            </a:endParaRPr>
          </a:p>
          <a:p>
            <a:pPr>
              <a:buClr>
                <a:srgbClr val="000000"/>
              </a:buClr>
              <a:buSzPts val="1300"/>
            </a:pPr>
            <a:r>
              <a:rPr lang="en" sz="3467">
                <a:solidFill>
                  <a:schemeClr val="accent5"/>
                </a:solidFill>
                <a:latin typeface="Calibri"/>
                <a:ea typeface="Calibri"/>
                <a:cs typeface="Calibri"/>
                <a:sym typeface="Calibri"/>
              </a:rPr>
              <a:t>BulkTransfers*</a:t>
            </a:r>
            <a:endParaRPr sz="2667">
              <a:solidFill>
                <a:schemeClr val="accent5"/>
              </a:solidFill>
              <a:latin typeface="Arial"/>
              <a:ea typeface="Arial"/>
              <a:cs typeface="Arial"/>
              <a:sym typeface="Arial"/>
            </a:endParaRPr>
          </a:p>
          <a:p>
            <a:pPr>
              <a:buClr>
                <a:srgbClr val="000000"/>
              </a:buClr>
              <a:buSzPts val="1200"/>
            </a:pPr>
            <a:r>
              <a:rPr lang="en" sz="3200">
                <a:solidFill>
                  <a:schemeClr val="lt1"/>
                </a:solidFill>
                <a:latin typeface="Calibri"/>
                <a:ea typeface="Calibri"/>
                <a:cs typeface="Calibri"/>
                <a:sym typeface="Calibri"/>
              </a:rPr>
              <a:t>[</a:t>
            </a:r>
            <a:r>
              <a:rPr lang="en" sz="3200">
                <a:solidFill>
                  <a:srgbClr val="00BAFF"/>
                </a:solidFill>
                <a:latin typeface="Calibri"/>
                <a:ea typeface="Calibri"/>
                <a:cs typeface="Calibri"/>
                <a:sym typeface="Calibri"/>
              </a:rPr>
              <a:t>●</a:t>
            </a:r>
            <a:r>
              <a:rPr lang="en" sz="3200">
                <a:solidFill>
                  <a:schemeClr val="lt1"/>
                </a:solidFill>
                <a:latin typeface="Calibri"/>
                <a:ea typeface="Calibri"/>
                <a:cs typeface="Calibri"/>
                <a:sym typeface="Calibri"/>
              </a:rPr>
              <a:t>] POST - Request</a:t>
            </a:r>
            <a:endParaRPr sz="2667">
              <a:solidFill>
                <a:srgbClr val="000000"/>
              </a:solidFill>
              <a:latin typeface="Arial"/>
              <a:ea typeface="Arial"/>
              <a:cs typeface="Arial"/>
              <a:sym typeface="Arial"/>
            </a:endParaRPr>
          </a:p>
          <a:p>
            <a:pPr>
              <a:buClr>
                <a:srgbClr val="000000"/>
              </a:buClr>
              <a:buSzPts val="1200"/>
            </a:pPr>
            <a:r>
              <a:rPr lang="en" sz="3200">
                <a:solidFill>
                  <a:schemeClr val="lt1"/>
                </a:solidFill>
                <a:latin typeface="Calibri"/>
                <a:ea typeface="Calibri"/>
                <a:cs typeface="Calibri"/>
                <a:sym typeface="Calibri"/>
              </a:rPr>
              <a:t>[</a:t>
            </a:r>
            <a:r>
              <a:rPr lang="en" sz="3200">
                <a:solidFill>
                  <a:srgbClr val="00BAFF"/>
                </a:solidFill>
                <a:latin typeface="Calibri"/>
                <a:ea typeface="Calibri"/>
                <a:cs typeface="Calibri"/>
                <a:sym typeface="Calibri"/>
              </a:rPr>
              <a:t>●</a:t>
            </a:r>
            <a:r>
              <a:rPr lang="en" sz="3200">
                <a:solidFill>
                  <a:schemeClr val="lt1"/>
                </a:solidFill>
                <a:latin typeface="Calibri"/>
                <a:ea typeface="Calibri"/>
                <a:cs typeface="Calibri"/>
                <a:sym typeface="Calibri"/>
              </a:rPr>
              <a:t>] PUT - Response</a:t>
            </a:r>
            <a:endParaRPr sz="2667">
              <a:solidFill>
                <a:srgbClr val="000000"/>
              </a:solidFill>
              <a:latin typeface="Arial"/>
              <a:ea typeface="Arial"/>
              <a:cs typeface="Arial"/>
              <a:sym typeface="Arial"/>
            </a:endParaRPr>
          </a:p>
          <a:p>
            <a:pPr>
              <a:buClr>
                <a:srgbClr val="000000"/>
              </a:buClr>
              <a:buSzPts val="1200"/>
            </a:pPr>
            <a:r>
              <a:rPr lang="en" sz="3200">
                <a:solidFill>
                  <a:schemeClr val="lt1"/>
                </a:solidFill>
                <a:latin typeface="Calibri"/>
                <a:ea typeface="Calibri"/>
                <a:cs typeface="Calibri"/>
                <a:sym typeface="Calibri"/>
              </a:rPr>
              <a:t>[</a:t>
            </a:r>
            <a:r>
              <a:rPr lang="en" sz="3200">
                <a:solidFill>
                  <a:srgbClr val="00BAFF"/>
                </a:solidFill>
                <a:latin typeface="Calibri"/>
                <a:ea typeface="Calibri"/>
                <a:cs typeface="Calibri"/>
                <a:sym typeface="Calibri"/>
              </a:rPr>
              <a:t>●</a:t>
            </a:r>
            <a:r>
              <a:rPr lang="en" sz="3200">
                <a:solidFill>
                  <a:schemeClr val="lt1"/>
                </a:solidFill>
                <a:latin typeface="Calibri"/>
                <a:ea typeface="Calibri"/>
                <a:cs typeface="Calibri"/>
                <a:sym typeface="Calibri"/>
              </a:rPr>
              <a:t>] PUT - Error</a:t>
            </a:r>
            <a:endParaRPr sz="2667">
              <a:solidFill>
                <a:srgbClr val="000000"/>
              </a:solidFill>
              <a:latin typeface="Arial"/>
              <a:ea typeface="Arial"/>
              <a:cs typeface="Arial"/>
              <a:sym typeface="Arial"/>
            </a:endParaRPr>
          </a:p>
          <a:p>
            <a:pPr>
              <a:buClr>
                <a:srgbClr val="000000"/>
              </a:buClr>
              <a:buSzPts val="1200"/>
            </a:pPr>
            <a:r>
              <a:rPr lang="en" sz="3200">
                <a:solidFill>
                  <a:schemeClr val="lt1"/>
                </a:solidFill>
                <a:latin typeface="Calibri"/>
                <a:ea typeface="Calibri"/>
                <a:cs typeface="Calibri"/>
                <a:sym typeface="Calibri"/>
              </a:rPr>
              <a:t>[</a:t>
            </a:r>
            <a:r>
              <a:rPr lang="en" sz="3200">
                <a:solidFill>
                  <a:srgbClr val="00BAFF"/>
                </a:solidFill>
                <a:latin typeface="Calibri"/>
                <a:ea typeface="Calibri"/>
                <a:cs typeface="Calibri"/>
                <a:sym typeface="Calibri"/>
              </a:rPr>
              <a:t>●</a:t>
            </a:r>
            <a:r>
              <a:rPr lang="en" sz="3200">
                <a:solidFill>
                  <a:schemeClr val="lt1"/>
                </a:solidFill>
                <a:latin typeface="Calibri"/>
                <a:ea typeface="Calibri"/>
                <a:cs typeface="Calibri"/>
                <a:sym typeface="Calibri"/>
              </a:rPr>
              <a:t>] GET - Query</a:t>
            </a:r>
            <a:endParaRPr sz="2667">
              <a:solidFill>
                <a:srgbClr val="000000"/>
              </a:solidFill>
              <a:latin typeface="Arial"/>
              <a:ea typeface="Arial"/>
              <a:cs typeface="Arial"/>
              <a:sym typeface="Arial"/>
            </a:endParaRPr>
          </a:p>
          <a:p>
            <a:pPr>
              <a:buClr>
                <a:srgbClr val="000000"/>
              </a:buClr>
              <a:buSzPts val="1300"/>
            </a:pPr>
            <a:endParaRPr sz="3467">
              <a:solidFill>
                <a:schemeClr val="lt1"/>
              </a:solidFill>
              <a:latin typeface="Calibri"/>
              <a:ea typeface="Calibri"/>
              <a:cs typeface="Calibri"/>
              <a:sym typeface="Calibri"/>
            </a:endParaRPr>
          </a:p>
          <a:p>
            <a:pPr>
              <a:buClr>
                <a:srgbClr val="000000"/>
              </a:buClr>
              <a:buSzPts val="1300"/>
            </a:pPr>
            <a:r>
              <a:rPr lang="en" sz="3467">
                <a:solidFill>
                  <a:schemeClr val="accent5"/>
                </a:solidFill>
                <a:latin typeface="Calibri"/>
                <a:ea typeface="Calibri"/>
                <a:cs typeface="Calibri"/>
                <a:sym typeface="Calibri"/>
              </a:rPr>
              <a:t>BulkQuotes</a:t>
            </a:r>
            <a:endParaRPr sz="2667">
              <a:solidFill>
                <a:schemeClr val="accent5"/>
              </a:solidFill>
              <a:latin typeface="Arial"/>
              <a:ea typeface="Arial"/>
              <a:cs typeface="Arial"/>
              <a:sym typeface="Arial"/>
            </a:endParaRPr>
          </a:p>
          <a:p>
            <a:pPr>
              <a:buClr>
                <a:srgbClr val="000000"/>
              </a:buClr>
              <a:buSzPts val="1200"/>
            </a:pPr>
            <a:r>
              <a:rPr lang="en" sz="3200">
                <a:solidFill>
                  <a:schemeClr val="lt1"/>
                </a:solidFill>
                <a:latin typeface="Calibri"/>
                <a:ea typeface="Calibri"/>
                <a:cs typeface="Calibri"/>
                <a:sym typeface="Calibri"/>
              </a:rPr>
              <a:t>[</a:t>
            </a:r>
            <a:r>
              <a:rPr lang="en" sz="3200">
                <a:solidFill>
                  <a:srgbClr val="00BAFF"/>
                </a:solidFill>
                <a:latin typeface="Calibri"/>
                <a:ea typeface="Calibri"/>
                <a:cs typeface="Calibri"/>
                <a:sym typeface="Calibri"/>
              </a:rPr>
              <a:t>●</a:t>
            </a:r>
            <a:r>
              <a:rPr lang="en" sz="3200">
                <a:solidFill>
                  <a:schemeClr val="lt1"/>
                </a:solidFill>
                <a:latin typeface="Calibri"/>
                <a:ea typeface="Calibri"/>
                <a:cs typeface="Calibri"/>
                <a:sym typeface="Calibri"/>
              </a:rPr>
              <a:t>] POST - Request </a:t>
            </a:r>
            <a:endParaRPr sz="2667">
              <a:solidFill>
                <a:srgbClr val="000000"/>
              </a:solidFill>
              <a:latin typeface="Arial"/>
              <a:ea typeface="Arial"/>
              <a:cs typeface="Arial"/>
              <a:sym typeface="Arial"/>
            </a:endParaRPr>
          </a:p>
          <a:p>
            <a:pPr>
              <a:buClr>
                <a:srgbClr val="000000"/>
              </a:buClr>
              <a:buSzPts val="1200"/>
            </a:pPr>
            <a:r>
              <a:rPr lang="en" sz="3200">
                <a:solidFill>
                  <a:schemeClr val="lt1"/>
                </a:solidFill>
                <a:latin typeface="Calibri"/>
                <a:ea typeface="Calibri"/>
                <a:cs typeface="Calibri"/>
                <a:sym typeface="Calibri"/>
              </a:rPr>
              <a:t>[</a:t>
            </a:r>
            <a:r>
              <a:rPr lang="en" sz="3200">
                <a:solidFill>
                  <a:srgbClr val="00BAFF"/>
                </a:solidFill>
                <a:latin typeface="Calibri"/>
                <a:ea typeface="Calibri"/>
                <a:cs typeface="Calibri"/>
                <a:sym typeface="Calibri"/>
              </a:rPr>
              <a:t>●</a:t>
            </a:r>
            <a:r>
              <a:rPr lang="en" sz="3200">
                <a:solidFill>
                  <a:schemeClr val="lt1"/>
                </a:solidFill>
                <a:latin typeface="Calibri"/>
                <a:ea typeface="Calibri"/>
                <a:cs typeface="Calibri"/>
                <a:sym typeface="Calibri"/>
              </a:rPr>
              <a:t>] PUT - Response</a:t>
            </a:r>
            <a:endParaRPr sz="2667">
              <a:solidFill>
                <a:srgbClr val="000000"/>
              </a:solidFill>
              <a:latin typeface="Arial"/>
              <a:ea typeface="Arial"/>
              <a:cs typeface="Arial"/>
              <a:sym typeface="Arial"/>
            </a:endParaRPr>
          </a:p>
          <a:p>
            <a:pPr>
              <a:buClr>
                <a:srgbClr val="000000"/>
              </a:buClr>
              <a:buSzPts val="1200"/>
            </a:pPr>
            <a:r>
              <a:rPr lang="en" sz="3200">
                <a:solidFill>
                  <a:schemeClr val="lt1"/>
                </a:solidFill>
                <a:latin typeface="Calibri"/>
                <a:ea typeface="Calibri"/>
                <a:cs typeface="Calibri"/>
                <a:sym typeface="Calibri"/>
              </a:rPr>
              <a:t>[</a:t>
            </a:r>
            <a:r>
              <a:rPr lang="en" sz="3200">
                <a:solidFill>
                  <a:srgbClr val="00BAFF"/>
                </a:solidFill>
                <a:latin typeface="Calibri"/>
                <a:ea typeface="Calibri"/>
                <a:cs typeface="Calibri"/>
                <a:sym typeface="Calibri"/>
              </a:rPr>
              <a:t>●</a:t>
            </a:r>
            <a:r>
              <a:rPr lang="en" sz="3200">
                <a:solidFill>
                  <a:schemeClr val="lt1"/>
                </a:solidFill>
                <a:latin typeface="Calibri"/>
                <a:ea typeface="Calibri"/>
                <a:cs typeface="Calibri"/>
                <a:sym typeface="Calibri"/>
              </a:rPr>
              <a:t>] PUT - Error</a:t>
            </a:r>
            <a:endParaRPr sz="2667">
              <a:solidFill>
                <a:srgbClr val="000000"/>
              </a:solidFill>
              <a:latin typeface="Arial"/>
              <a:ea typeface="Arial"/>
              <a:cs typeface="Arial"/>
              <a:sym typeface="Arial"/>
            </a:endParaRPr>
          </a:p>
          <a:p>
            <a:pPr>
              <a:buClr>
                <a:srgbClr val="000000"/>
              </a:buClr>
              <a:buSzPts val="1200"/>
            </a:pPr>
            <a:r>
              <a:rPr lang="en" sz="3200">
                <a:solidFill>
                  <a:schemeClr val="lt1"/>
                </a:solidFill>
                <a:latin typeface="Calibri"/>
                <a:ea typeface="Calibri"/>
                <a:cs typeface="Calibri"/>
                <a:sym typeface="Calibri"/>
              </a:rPr>
              <a:t>[</a:t>
            </a:r>
            <a:r>
              <a:rPr lang="en" sz="3200">
                <a:solidFill>
                  <a:srgbClr val="00BAFF"/>
                </a:solidFill>
                <a:latin typeface="Calibri"/>
                <a:ea typeface="Calibri"/>
                <a:cs typeface="Calibri"/>
                <a:sym typeface="Calibri"/>
              </a:rPr>
              <a:t>●</a:t>
            </a:r>
            <a:r>
              <a:rPr lang="en" sz="3200">
                <a:solidFill>
                  <a:schemeClr val="lt1"/>
                </a:solidFill>
                <a:latin typeface="Calibri"/>
                <a:ea typeface="Calibri"/>
                <a:cs typeface="Calibri"/>
                <a:sym typeface="Calibri"/>
              </a:rPr>
              <a:t>] GET - Query </a:t>
            </a:r>
            <a:endParaRPr sz="2667">
              <a:solidFill>
                <a:srgbClr val="000000"/>
              </a:solidFill>
              <a:latin typeface="Arial"/>
              <a:ea typeface="Arial"/>
              <a:cs typeface="Arial"/>
              <a:sym typeface="Arial"/>
            </a:endParaRPr>
          </a:p>
        </p:txBody>
      </p:sp>
      <p:cxnSp>
        <p:nvCxnSpPr>
          <p:cNvPr id="892" name="Google Shape;892;p11"/>
          <p:cNvCxnSpPr/>
          <p:nvPr/>
        </p:nvCxnSpPr>
        <p:spPr>
          <a:xfrm>
            <a:off x="12900920" y="1807867"/>
            <a:ext cx="0" cy="10456000"/>
          </a:xfrm>
          <a:prstGeom prst="straightConnector1">
            <a:avLst/>
          </a:prstGeom>
          <a:noFill/>
          <a:ln w="9525" cap="flat" cmpd="sng">
            <a:solidFill>
              <a:schemeClr val="lt1"/>
            </a:solidFill>
            <a:prstDash val="dash"/>
            <a:miter lim="800000"/>
            <a:headEnd type="none" w="sm" len="sm"/>
            <a:tailEnd type="none" w="sm" len="sm"/>
          </a:ln>
        </p:spPr>
      </p:cxnSp>
      <p:sp>
        <p:nvSpPr>
          <p:cNvPr id="893" name="Google Shape;893;p11"/>
          <p:cNvSpPr txBox="1"/>
          <p:nvPr/>
        </p:nvSpPr>
        <p:spPr>
          <a:xfrm>
            <a:off x="12039947" y="12715751"/>
            <a:ext cx="5451200" cy="553917"/>
          </a:xfrm>
          <a:prstGeom prst="rect">
            <a:avLst/>
          </a:prstGeom>
          <a:noFill/>
          <a:ln>
            <a:noFill/>
          </a:ln>
        </p:spPr>
        <p:txBody>
          <a:bodyPr spcFirstLastPara="1" wrap="square" lIns="182866" tIns="91400" rIns="182866" bIns="91400" anchor="t" anchorCtr="0">
            <a:spAutoFit/>
          </a:bodyPr>
          <a:lstStyle/>
          <a:p>
            <a:pPr>
              <a:buClr>
                <a:srgbClr val="000000"/>
              </a:buClr>
              <a:buSzPts val="900"/>
            </a:pPr>
            <a:r>
              <a:rPr lang="en" sz="2400">
                <a:solidFill>
                  <a:srgbClr val="61E7F1"/>
                </a:solidFill>
                <a:latin typeface="Calibri"/>
                <a:ea typeface="Calibri"/>
                <a:cs typeface="Calibri"/>
                <a:sym typeface="Calibri"/>
              </a:rPr>
              <a:t>*Enhancements in PI-25</a:t>
            </a:r>
            <a:endParaRPr sz="2667">
              <a:solidFill>
                <a:srgbClr val="000000"/>
              </a:solidFill>
              <a:latin typeface="Arial"/>
              <a:ea typeface="Arial"/>
              <a:cs typeface="Arial"/>
              <a:sym typeface="Arial"/>
            </a:endParaRPr>
          </a:p>
        </p:txBody>
      </p:sp>
      <p:sp>
        <p:nvSpPr>
          <p:cNvPr id="894" name="Google Shape;894;p11"/>
          <p:cNvSpPr txBox="1"/>
          <p:nvPr/>
        </p:nvSpPr>
        <p:spPr>
          <a:xfrm>
            <a:off x="18653008" y="11502727"/>
            <a:ext cx="3844931" cy="1928973"/>
          </a:xfrm>
          <a:prstGeom prst="rect">
            <a:avLst/>
          </a:prstGeom>
          <a:solidFill>
            <a:schemeClr val="dk2"/>
          </a:solidFill>
          <a:ln>
            <a:noFill/>
          </a:ln>
        </p:spPr>
        <p:txBody>
          <a:bodyPr spcFirstLastPara="1" wrap="square" lIns="182866" tIns="91400" rIns="182866" bIns="91400" anchor="t" anchorCtr="0">
            <a:spAutoFit/>
          </a:bodyPr>
          <a:lstStyle/>
          <a:p>
            <a:pPr>
              <a:buClr>
                <a:srgbClr val="000000"/>
              </a:buClr>
              <a:buSzPts val="700"/>
            </a:pPr>
            <a:r>
              <a:rPr lang="en" sz="1867" dirty="0">
                <a:solidFill>
                  <a:schemeClr val="accent5"/>
                </a:solidFill>
                <a:latin typeface="Calibri"/>
                <a:ea typeface="Calibri"/>
                <a:cs typeface="Calibri"/>
                <a:sym typeface="Calibri"/>
              </a:rPr>
              <a:t>Key</a:t>
            </a:r>
            <a:endParaRPr sz="1867" dirty="0">
              <a:solidFill>
                <a:schemeClr val="accent5"/>
              </a:solidFill>
              <a:latin typeface="Calibri"/>
              <a:ea typeface="Calibri"/>
              <a:cs typeface="Calibri"/>
              <a:sym typeface="Calibri"/>
            </a:endParaRPr>
          </a:p>
          <a:p>
            <a:pPr>
              <a:buClr>
                <a:srgbClr val="000000"/>
              </a:buClr>
              <a:buSzPts val="700"/>
            </a:pPr>
            <a:r>
              <a:rPr lang="en" sz="1867" dirty="0">
                <a:solidFill>
                  <a:schemeClr val="lt1"/>
                </a:solidFill>
                <a:latin typeface="Calibri"/>
                <a:ea typeface="Calibri"/>
                <a:cs typeface="Calibri"/>
                <a:sym typeface="Calibri"/>
              </a:rPr>
              <a:t>[</a:t>
            </a:r>
            <a:r>
              <a:rPr lang="en" sz="2000" dirty="0">
                <a:solidFill>
                  <a:srgbClr val="00BAFF"/>
                </a:solidFill>
                <a:latin typeface="Calibri"/>
                <a:ea typeface="Calibri"/>
                <a:cs typeface="Calibri"/>
                <a:sym typeface="Calibri"/>
              </a:rPr>
              <a:t>●</a:t>
            </a:r>
            <a:r>
              <a:rPr lang="en" sz="1867" dirty="0">
                <a:solidFill>
                  <a:schemeClr val="lt1"/>
                </a:solidFill>
                <a:latin typeface="Calibri"/>
                <a:ea typeface="Calibri"/>
                <a:cs typeface="Calibri"/>
                <a:sym typeface="Calibri"/>
              </a:rPr>
              <a:t>] Supported with functional tests</a:t>
            </a:r>
            <a:endParaRPr sz="1867" dirty="0">
              <a:solidFill>
                <a:srgbClr val="000000"/>
              </a:solidFill>
              <a:latin typeface="Arial"/>
              <a:ea typeface="Arial"/>
              <a:cs typeface="Arial"/>
              <a:sym typeface="Arial"/>
            </a:endParaRPr>
          </a:p>
          <a:p>
            <a:pPr>
              <a:buClr>
                <a:srgbClr val="000000"/>
              </a:buClr>
              <a:buSzPts val="700"/>
            </a:pPr>
            <a:r>
              <a:rPr lang="en" sz="1867" dirty="0">
                <a:solidFill>
                  <a:schemeClr val="lt1"/>
                </a:solidFill>
                <a:latin typeface="Calibri"/>
                <a:ea typeface="Calibri"/>
                <a:cs typeface="Calibri"/>
                <a:sym typeface="Calibri"/>
              </a:rPr>
              <a:t>[</a:t>
            </a:r>
            <a:r>
              <a:rPr lang="en" sz="1867" dirty="0">
                <a:solidFill>
                  <a:srgbClr val="D0CECE"/>
                </a:solidFill>
                <a:latin typeface="Calibri"/>
                <a:ea typeface="Calibri"/>
                <a:cs typeface="Calibri"/>
                <a:sym typeface="Calibri"/>
              </a:rPr>
              <a:t>●</a:t>
            </a:r>
            <a:r>
              <a:rPr lang="en" sz="1867" dirty="0">
                <a:solidFill>
                  <a:schemeClr val="lt1"/>
                </a:solidFill>
                <a:latin typeface="Calibri"/>
                <a:ea typeface="Calibri"/>
                <a:cs typeface="Calibri"/>
                <a:sym typeface="Calibri"/>
              </a:rPr>
              <a:t>] Supported</a:t>
            </a:r>
            <a:endParaRPr sz="1867" dirty="0">
              <a:solidFill>
                <a:srgbClr val="000000"/>
              </a:solidFill>
              <a:latin typeface="Arial"/>
              <a:ea typeface="Arial"/>
              <a:cs typeface="Arial"/>
              <a:sym typeface="Arial"/>
            </a:endParaRPr>
          </a:p>
          <a:p>
            <a:pPr>
              <a:buClr>
                <a:srgbClr val="000000"/>
              </a:buClr>
              <a:buSzPts val="700"/>
            </a:pPr>
            <a:r>
              <a:rPr lang="en" sz="1867" dirty="0">
                <a:solidFill>
                  <a:schemeClr val="lt1"/>
                </a:solidFill>
                <a:latin typeface="Calibri"/>
                <a:ea typeface="Calibri"/>
                <a:cs typeface="Calibri"/>
                <a:sym typeface="Calibri"/>
              </a:rPr>
              <a:t>[</a:t>
            </a:r>
            <a:r>
              <a:rPr lang="en" sz="1867" dirty="0">
                <a:solidFill>
                  <a:srgbClr val="FFFF00"/>
                </a:solidFill>
                <a:latin typeface="Calibri"/>
                <a:ea typeface="Calibri"/>
                <a:cs typeface="Calibri"/>
                <a:sym typeface="Calibri"/>
              </a:rPr>
              <a:t>●</a:t>
            </a:r>
            <a:r>
              <a:rPr lang="en" sz="1867" dirty="0">
                <a:solidFill>
                  <a:schemeClr val="lt1"/>
                </a:solidFill>
                <a:latin typeface="Calibri"/>
                <a:ea typeface="Calibri"/>
                <a:cs typeface="Calibri"/>
                <a:sym typeface="Calibri"/>
              </a:rPr>
              <a:t>] Proof of Concept</a:t>
            </a:r>
            <a:endParaRPr sz="1867" dirty="0">
              <a:solidFill>
                <a:srgbClr val="000000"/>
              </a:solidFill>
              <a:latin typeface="Arial"/>
              <a:ea typeface="Arial"/>
              <a:cs typeface="Arial"/>
              <a:sym typeface="Arial"/>
            </a:endParaRPr>
          </a:p>
          <a:p>
            <a:pPr>
              <a:buClr>
                <a:srgbClr val="000000"/>
              </a:buClr>
              <a:buSzPts val="700"/>
            </a:pPr>
            <a:r>
              <a:rPr lang="en" sz="1867" dirty="0">
                <a:solidFill>
                  <a:schemeClr val="lt1"/>
                </a:solidFill>
                <a:latin typeface="Calibri"/>
                <a:ea typeface="Calibri"/>
                <a:cs typeface="Calibri"/>
                <a:sym typeface="Calibri"/>
              </a:rPr>
              <a:t>[</a:t>
            </a:r>
            <a:r>
              <a:rPr lang="en" sz="1867" dirty="0">
                <a:solidFill>
                  <a:srgbClr val="FF0000"/>
                </a:solidFill>
                <a:latin typeface="Calibri"/>
                <a:ea typeface="Calibri"/>
                <a:cs typeface="Calibri"/>
                <a:sym typeface="Calibri"/>
              </a:rPr>
              <a:t>●</a:t>
            </a:r>
            <a:r>
              <a:rPr lang="en" sz="1867" dirty="0">
                <a:solidFill>
                  <a:schemeClr val="lt1"/>
                </a:solidFill>
                <a:latin typeface="Calibri"/>
                <a:ea typeface="Calibri"/>
                <a:cs typeface="Calibri"/>
                <a:sym typeface="Calibri"/>
              </a:rPr>
              <a:t>] Not implemented</a:t>
            </a:r>
            <a:endParaRPr sz="1867" dirty="0">
              <a:solidFill>
                <a:srgbClr val="000000"/>
              </a:solidFill>
              <a:latin typeface="Arial"/>
              <a:ea typeface="Arial"/>
              <a:cs typeface="Arial"/>
              <a:sym typeface="Arial"/>
            </a:endParaRPr>
          </a:p>
          <a:p>
            <a:pPr>
              <a:buClr>
                <a:srgbClr val="000000"/>
              </a:buClr>
              <a:buSzPts val="700"/>
            </a:pPr>
            <a:r>
              <a:rPr lang="en" sz="1867" dirty="0">
                <a:solidFill>
                  <a:schemeClr val="lt1"/>
                </a:solidFill>
                <a:latin typeface="Calibri"/>
                <a:ea typeface="Calibri"/>
                <a:cs typeface="Calibri"/>
                <a:sym typeface="Calibri"/>
              </a:rPr>
              <a:t>[○] Out of Scope</a:t>
            </a:r>
            <a:endParaRPr sz="1867" dirty="0">
              <a:solidFill>
                <a:srgbClr val="000000"/>
              </a:solidFill>
              <a:latin typeface="Arial"/>
              <a:ea typeface="Arial"/>
              <a:cs typeface="Arial"/>
              <a:sym typeface="Arial"/>
            </a:endParaRPr>
          </a:p>
        </p:txBody>
      </p:sp>
      <p:sp>
        <p:nvSpPr>
          <p:cNvPr id="895" name="Google Shape;895;p11"/>
          <p:cNvSpPr txBox="1"/>
          <p:nvPr/>
        </p:nvSpPr>
        <p:spPr>
          <a:xfrm>
            <a:off x="19348680" y="2524532"/>
            <a:ext cx="4521599" cy="8803199"/>
          </a:xfrm>
          <a:prstGeom prst="rect">
            <a:avLst/>
          </a:prstGeom>
          <a:solidFill>
            <a:schemeClr val="dk2"/>
          </a:solidFill>
          <a:ln>
            <a:noFill/>
          </a:ln>
        </p:spPr>
        <p:txBody>
          <a:bodyPr spcFirstLastPara="1" wrap="square" lIns="182866" tIns="91400" rIns="182866" bIns="91400" anchor="t" anchorCtr="0">
            <a:noAutofit/>
          </a:bodyPr>
          <a:lstStyle/>
          <a:p>
            <a:pPr>
              <a:buClr>
                <a:srgbClr val="000000"/>
              </a:buClr>
              <a:buSzPts val="1300"/>
            </a:pPr>
            <a:r>
              <a:rPr lang="en" sz="3467" dirty="0" err="1">
                <a:solidFill>
                  <a:srgbClr val="FFFF00"/>
                </a:solidFill>
                <a:latin typeface="Calibri"/>
                <a:ea typeface="Calibri"/>
                <a:cs typeface="Calibri"/>
                <a:sym typeface="Calibri"/>
              </a:rPr>
              <a:t>fxQuotes</a:t>
            </a:r>
            <a:r>
              <a:rPr lang="en" sz="3467" dirty="0">
                <a:solidFill>
                  <a:schemeClr val="accent5"/>
                </a:solidFill>
                <a:latin typeface="Calibri"/>
                <a:ea typeface="Calibri"/>
                <a:cs typeface="Calibri"/>
                <a:sym typeface="Calibri"/>
              </a:rPr>
              <a:t>*</a:t>
            </a:r>
            <a:endParaRPr sz="4801" dirty="0"/>
          </a:p>
          <a:p>
            <a:pPr>
              <a:buClr>
                <a:srgbClr val="000000"/>
              </a:buClr>
              <a:buSzPts val="1200"/>
            </a:pPr>
            <a:r>
              <a:rPr lang="en" sz="3200" dirty="0">
                <a:solidFill>
                  <a:srgbClr val="FFFFFF"/>
                </a:solidFill>
                <a:latin typeface="Calibri"/>
                <a:ea typeface="Calibri"/>
                <a:cs typeface="Calibri"/>
                <a:sym typeface="Calibri"/>
              </a:rPr>
              <a:t>[</a:t>
            </a:r>
            <a:r>
              <a:rPr lang="en" sz="3200" dirty="0">
                <a:solidFill>
                  <a:srgbClr val="00BAFF"/>
                </a:solidFill>
                <a:latin typeface="Calibri"/>
                <a:ea typeface="Calibri"/>
                <a:cs typeface="Calibri"/>
                <a:sym typeface="Calibri"/>
              </a:rPr>
              <a:t>●</a:t>
            </a:r>
            <a:r>
              <a:rPr lang="en" sz="3200" dirty="0">
                <a:solidFill>
                  <a:srgbClr val="FFFFFF"/>
                </a:solidFill>
                <a:latin typeface="Calibri"/>
                <a:ea typeface="Calibri"/>
                <a:cs typeface="Calibri"/>
                <a:sym typeface="Calibri"/>
              </a:rPr>
              <a:t>]</a:t>
            </a:r>
            <a:r>
              <a:rPr lang="en" sz="3200" b="1" dirty="0">
                <a:solidFill>
                  <a:srgbClr val="FFFFFF"/>
                </a:solidFill>
                <a:latin typeface="Calibri"/>
                <a:ea typeface="Calibri"/>
                <a:cs typeface="Calibri"/>
                <a:sym typeface="Calibri"/>
              </a:rPr>
              <a:t> </a:t>
            </a:r>
            <a:r>
              <a:rPr lang="en" sz="3200" dirty="0">
                <a:solidFill>
                  <a:srgbClr val="FFFFFF"/>
                </a:solidFill>
                <a:latin typeface="Calibri"/>
                <a:ea typeface="Calibri"/>
                <a:cs typeface="Calibri"/>
                <a:sym typeface="Calibri"/>
              </a:rPr>
              <a:t>POST - Create</a:t>
            </a:r>
            <a:endParaRPr sz="2667" dirty="0">
              <a:solidFill>
                <a:schemeClr val="accent5"/>
              </a:solidFill>
              <a:latin typeface="Arial"/>
              <a:ea typeface="Arial"/>
              <a:cs typeface="Arial"/>
              <a:sym typeface="Arial"/>
            </a:endParaRPr>
          </a:p>
          <a:p>
            <a:r>
              <a:rPr lang="en" sz="3200" dirty="0">
                <a:solidFill>
                  <a:schemeClr val="lt1"/>
                </a:solidFill>
                <a:latin typeface="Calibri"/>
                <a:ea typeface="Calibri"/>
                <a:cs typeface="Calibri"/>
                <a:sym typeface="Calibri"/>
              </a:rPr>
              <a:t>[</a:t>
            </a:r>
            <a:r>
              <a:rPr lang="en" sz="3200" dirty="0">
                <a:solidFill>
                  <a:srgbClr val="00BAFF"/>
                </a:solidFill>
                <a:latin typeface="Calibri"/>
                <a:ea typeface="Calibri"/>
                <a:cs typeface="Calibri"/>
                <a:sym typeface="Calibri"/>
              </a:rPr>
              <a:t>●</a:t>
            </a:r>
            <a:r>
              <a:rPr lang="en" sz="3200" dirty="0">
                <a:solidFill>
                  <a:schemeClr val="lt1"/>
                </a:solidFill>
                <a:latin typeface="Calibri"/>
                <a:ea typeface="Calibri"/>
                <a:cs typeface="Calibri"/>
                <a:sym typeface="Calibri"/>
              </a:rPr>
              <a:t>] PUT - Response</a:t>
            </a:r>
            <a:endParaRPr sz="2667" dirty="0">
              <a:solidFill>
                <a:srgbClr val="000000"/>
              </a:solidFill>
              <a:latin typeface="Arial"/>
              <a:ea typeface="Arial"/>
              <a:cs typeface="Arial"/>
              <a:sym typeface="Arial"/>
            </a:endParaRPr>
          </a:p>
          <a:p>
            <a:pPr>
              <a:buClr>
                <a:srgbClr val="000000"/>
              </a:buClr>
              <a:buSzPts val="1200"/>
            </a:pPr>
            <a:r>
              <a:rPr lang="en" sz="3200" dirty="0">
                <a:solidFill>
                  <a:schemeClr val="lt1"/>
                </a:solidFill>
                <a:latin typeface="Calibri"/>
                <a:ea typeface="Calibri"/>
                <a:cs typeface="Calibri"/>
                <a:sym typeface="Calibri"/>
              </a:rPr>
              <a:t>[</a:t>
            </a:r>
            <a:r>
              <a:rPr lang="en" sz="3200" dirty="0">
                <a:solidFill>
                  <a:srgbClr val="00BAFF"/>
                </a:solidFill>
                <a:latin typeface="Calibri"/>
                <a:ea typeface="Calibri"/>
                <a:cs typeface="Calibri"/>
                <a:sym typeface="Calibri"/>
              </a:rPr>
              <a:t>●</a:t>
            </a:r>
            <a:r>
              <a:rPr lang="en" sz="3200" dirty="0">
                <a:solidFill>
                  <a:schemeClr val="lt1"/>
                </a:solidFill>
                <a:latin typeface="Calibri"/>
                <a:ea typeface="Calibri"/>
                <a:cs typeface="Calibri"/>
                <a:sym typeface="Calibri"/>
              </a:rPr>
              <a:t>] GET - Query</a:t>
            </a:r>
            <a:endParaRPr sz="2667" dirty="0">
              <a:solidFill>
                <a:srgbClr val="000000"/>
              </a:solidFill>
              <a:latin typeface="Arial"/>
              <a:ea typeface="Arial"/>
              <a:cs typeface="Arial"/>
              <a:sym typeface="Arial"/>
            </a:endParaRPr>
          </a:p>
          <a:p>
            <a:pPr>
              <a:buClr>
                <a:srgbClr val="000000"/>
              </a:buClr>
              <a:buSzPts val="1200"/>
            </a:pPr>
            <a:r>
              <a:rPr lang="en" sz="3200" dirty="0">
                <a:solidFill>
                  <a:schemeClr val="lt1"/>
                </a:solidFill>
                <a:latin typeface="Calibri"/>
                <a:ea typeface="Calibri"/>
                <a:cs typeface="Calibri"/>
                <a:sym typeface="Calibri"/>
              </a:rPr>
              <a:t>[</a:t>
            </a:r>
            <a:r>
              <a:rPr lang="en" sz="3200" dirty="0">
                <a:solidFill>
                  <a:srgbClr val="00BAFF"/>
                </a:solidFill>
                <a:latin typeface="Calibri"/>
                <a:ea typeface="Calibri"/>
                <a:cs typeface="Calibri"/>
                <a:sym typeface="Calibri"/>
              </a:rPr>
              <a:t>●</a:t>
            </a:r>
            <a:r>
              <a:rPr lang="en" sz="3200" dirty="0">
                <a:solidFill>
                  <a:schemeClr val="lt1"/>
                </a:solidFill>
                <a:latin typeface="Calibri"/>
                <a:ea typeface="Calibri"/>
                <a:cs typeface="Calibri"/>
                <a:sym typeface="Calibri"/>
              </a:rPr>
              <a:t>] PUT - Error</a:t>
            </a:r>
            <a:endParaRPr sz="2667" dirty="0">
              <a:solidFill>
                <a:srgbClr val="000000"/>
              </a:solidFill>
              <a:latin typeface="Arial"/>
              <a:ea typeface="Arial"/>
              <a:cs typeface="Arial"/>
              <a:sym typeface="Arial"/>
            </a:endParaRPr>
          </a:p>
          <a:p>
            <a:pPr>
              <a:buClr>
                <a:srgbClr val="000000"/>
              </a:buClr>
              <a:buSzPts val="1300"/>
            </a:pPr>
            <a:endParaRPr sz="3467" dirty="0">
              <a:solidFill>
                <a:srgbClr val="86E4EE"/>
              </a:solidFill>
              <a:latin typeface="Calibri"/>
              <a:ea typeface="Calibri"/>
              <a:cs typeface="Calibri"/>
              <a:sym typeface="Calibri"/>
            </a:endParaRPr>
          </a:p>
          <a:p>
            <a:pPr>
              <a:buClr>
                <a:srgbClr val="000000"/>
              </a:buClr>
              <a:buSzPts val="1300"/>
            </a:pPr>
            <a:r>
              <a:rPr lang="en" sz="3467" dirty="0" err="1">
                <a:solidFill>
                  <a:srgbClr val="FFFF00"/>
                </a:solidFill>
                <a:latin typeface="Calibri"/>
                <a:ea typeface="Calibri"/>
                <a:cs typeface="Calibri"/>
                <a:sym typeface="Calibri"/>
              </a:rPr>
              <a:t>fxTransfers</a:t>
            </a:r>
            <a:r>
              <a:rPr lang="en" sz="3467" dirty="0">
                <a:solidFill>
                  <a:schemeClr val="accent5"/>
                </a:solidFill>
                <a:latin typeface="Calibri"/>
                <a:ea typeface="Calibri"/>
                <a:cs typeface="Calibri"/>
                <a:sym typeface="Calibri"/>
              </a:rPr>
              <a:t>*</a:t>
            </a:r>
            <a:endParaRPr sz="2667" dirty="0">
              <a:solidFill>
                <a:schemeClr val="accent5"/>
              </a:solidFill>
              <a:latin typeface="Arial"/>
              <a:ea typeface="Arial"/>
              <a:cs typeface="Arial"/>
              <a:sym typeface="Arial"/>
            </a:endParaRPr>
          </a:p>
          <a:p>
            <a:pPr>
              <a:buClr>
                <a:srgbClr val="000000"/>
              </a:buClr>
              <a:buSzPts val="1200"/>
            </a:pPr>
            <a:r>
              <a:rPr lang="en" sz="3200" dirty="0">
                <a:solidFill>
                  <a:schemeClr val="lt1"/>
                </a:solidFill>
                <a:latin typeface="Calibri"/>
                <a:ea typeface="Calibri"/>
                <a:cs typeface="Calibri"/>
                <a:sym typeface="Calibri"/>
              </a:rPr>
              <a:t>[</a:t>
            </a:r>
            <a:r>
              <a:rPr lang="en" sz="3200" dirty="0">
                <a:solidFill>
                  <a:srgbClr val="00BAFF"/>
                </a:solidFill>
                <a:latin typeface="Calibri"/>
                <a:ea typeface="Calibri"/>
                <a:cs typeface="Calibri"/>
                <a:sym typeface="Calibri"/>
              </a:rPr>
              <a:t>●</a:t>
            </a:r>
            <a:r>
              <a:rPr lang="en" sz="3200" dirty="0">
                <a:solidFill>
                  <a:schemeClr val="lt1"/>
                </a:solidFill>
                <a:latin typeface="Calibri"/>
                <a:ea typeface="Calibri"/>
                <a:cs typeface="Calibri"/>
                <a:sym typeface="Calibri"/>
              </a:rPr>
              <a:t>] POST - Request</a:t>
            </a:r>
            <a:endParaRPr sz="2667" dirty="0">
              <a:solidFill>
                <a:srgbClr val="000000"/>
              </a:solidFill>
              <a:latin typeface="Arial"/>
              <a:ea typeface="Arial"/>
              <a:cs typeface="Arial"/>
              <a:sym typeface="Arial"/>
            </a:endParaRPr>
          </a:p>
          <a:p>
            <a:pPr>
              <a:buClr>
                <a:srgbClr val="000000"/>
              </a:buClr>
              <a:buSzPts val="1200"/>
            </a:pPr>
            <a:r>
              <a:rPr lang="en" sz="3200" dirty="0">
                <a:solidFill>
                  <a:schemeClr val="lt1"/>
                </a:solidFill>
                <a:latin typeface="Calibri"/>
                <a:ea typeface="Calibri"/>
                <a:cs typeface="Calibri"/>
                <a:sym typeface="Calibri"/>
              </a:rPr>
              <a:t>[</a:t>
            </a:r>
            <a:r>
              <a:rPr lang="en" sz="3200" dirty="0">
                <a:solidFill>
                  <a:srgbClr val="00BAFF"/>
                </a:solidFill>
                <a:latin typeface="Calibri"/>
                <a:ea typeface="Calibri"/>
                <a:cs typeface="Calibri"/>
                <a:sym typeface="Calibri"/>
              </a:rPr>
              <a:t>●</a:t>
            </a:r>
            <a:r>
              <a:rPr lang="en" sz="3200" dirty="0">
                <a:solidFill>
                  <a:schemeClr val="lt1"/>
                </a:solidFill>
                <a:latin typeface="Calibri"/>
                <a:ea typeface="Calibri"/>
                <a:cs typeface="Calibri"/>
                <a:sym typeface="Calibri"/>
              </a:rPr>
              <a:t>] PUT - Response</a:t>
            </a:r>
            <a:endParaRPr sz="2667" dirty="0">
              <a:solidFill>
                <a:srgbClr val="000000"/>
              </a:solidFill>
              <a:latin typeface="Arial"/>
              <a:ea typeface="Arial"/>
              <a:cs typeface="Arial"/>
              <a:sym typeface="Arial"/>
            </a:endParaRPr>
          </a:p>
          <a:p>
            <a:pPr>
              <a:buClr>
                <a:srgbClr val="000000"/>
              </a:buClr>
              <a:buSzPts val="1200"/>
            </a:pPr>
            <a:r>
              <a:rPr lang="en" sz="3200" dirty="0">
                <a:solidFill>
                  <a:schemeClr val="lt1"/>
                </a:solidFill>
                <a:latin typeface="Calibri"/>
                <a:ea typeface="Calibri"/>
                <a:cs typeface="Calibri"/>
                <a:sym typeface="Calibri"/>
              </a:rPr>
              <a:t>[</a:t>
            </a:r>
            <a:r>
              <a:rPr lang="en" sz="3200" dirty="0">
                <a:solidFill>
                  <a:srgbClr val="00BAFF"/>
                </a:solidFill>
                <a:latin typeface="Calibri"/>
                <a:ea typeface="Calibri"/>
                <a:cs typeface="Calibri"/>
                <a:sym typeface="Calibri"/>
              </a:rPr>
              <a:t>●</a:t>
            </a:r>
            <a:r>
              <a:rPr lang="en" sz="3200" dirty="0">
                <a:solidFill>
                  <a:schemeClr val="lt1"/>
                </a:solidFill>
                <a:latin typeface="Calibri"/>
                <a:ea typeface="Calibri"/>
                <a:cs typeface="Calibri"/>
                <a:sym typeface="Calibri"/>
              </a:rPr>
              <a:t>] PUT - Error</a:t>
            </a:r>
            <a:endParaRPr sz="2667" dirty="0">
              <a:solidFill>
                <a:srgbClr val="000000"/>
              </a:solidFill>
              <a:latin typeface="Arial"/>
              <a:ea typeface="Arial"/>
              <a:cs typeface="Arial"/>
              <a:sym typeface="Arial"/>
            </a:endParaRPr>
          </a:p>
          <a:p>
            <a:pPr>
              <a:buClr>
                <a:srgbClr val="000000"/>
              </a:buClr>
              <a:buSzPts val="1200"/>
            </a:pPr>
            <a:r>
              <a:rPr lang="en" sz="3200" dirty="0">
                <a:solidFill>
                  <a:schemeClr val="lt1"/>
                </a:solidFill>
                <a:latin typeface="Calibri"/>
                <a:ea typeface="Calibri"/>
                <a:cs typeface="Calibri"/>
                <a:sym typeface="Calibri"/>
              </a:rPr>
              <a:t>[</a:t>
            </a:r>
            <a:r>
              <a:rPr lang="en" sz="3200" dirty="0">
                <a:solidFill>
                  <a:srgbClr val="00BAFF"/>
                </a:solidFill>
                <a:latin typeface="Calibri"/>
                <a:ea typeface="Calibri"/>
                <a:cs typeface="Calibri"/>
                <a:sym typeface="Calibri"/>
              </a:rPr>
              <a:t>●</a:t>
            </a:r>
            <a:r>
              <a:rPr lang="en" sz="3200" dirty="0">
                <a:solidFill>
                  <a:schemeClr val="lt1"/>
                </a:solidFill>
                <a:latin typeface="Calibri"/>
                <a:ea typeface="Calibri"/>
                <a:cs typeface="Calibri"/>
                <a:sym typeface="Calibri"/>
              </a:rPr>
              <a:t>] GET - Query</a:t>
            </a:r>
            <a:endParaRPr sz="2667" dirty="0">
              <a:solidFill>
                <a:srgbClr val="000000"/>
              </a:solidFill>
              <a:latin typeface="Arial"/>
              <a:ea typeface="Arial"/>
              <a:cs typeface="Arial"/>
              <a:sym typeface="Arial"/>
            </a:endParaRPr>
          </a:p>
          <a:p>
            <a:pPr>
              <a:buClr>
                <a:srgbClr val="000000"/>
              </a:buClr>
              <a:buSzPts val="1300"/>
            </a:pPr>
            <a:endParaRPr sz="3467" dirty="0">
              <a:solidFill>
                <a:schemeClr val="lt1"/>
              </a:solidFill>
              <a:latin typeface="Calibri"/>
              <a:ea typeface="Calibri"/>
              <a:cs typeface="Calibri"/>
              <a:sym typeface="Calibri"/>
            </a:endParaRPr>
          </a:p>
        </p:txBody>
      </p:sp>
      <p:cxnSp>
        <p:nvCxnSpPr>
          <p:cNvPr id="896" name="Google Shape;896;p11"/>
          <p:cNvCxnSpPr/>
          <p:nvPr/>
        </p:nvCxnSpPr>
        <p:spPr>
          <a:xfrm>
            <a:off x="18809854" y="2331934"/>
            <a:ext cx="0" cy="10456000"/>
          </a:xfrm>
          <a:prstGeom prst="straightConnector1">
            <a:avLst/>
          </a:prstGeom>
          <a:noFill/>
          <a:ln w="9525" cap="flat" cmpd="sng">
            <a:solidFill>
              <a:schemeClr val="lt1"/>
            </a:solidFill>
            <a:prstDash val="dash"/>
            <a:miter lim="800000"/>
            <a:headEnd type="none" w="sm" len="sm"/>
            <a:tailEnd type="none" w="sm" len="sm"/>
          </a:ln>
        </p:spPr>
      </p:cxnSp>
      <p:cxnSp>
        <p:nvCxnSpPr>
          <p:cNvPr id="897" name="Google Shape;897;p11"/>
          <p:cNvCxnSpPr/>
          <p:nvPr/>
        </p:nvCxnSpPr>
        <p:spPr>
          <a:xfrm>
            <a:off x="12805320" y="2259734"/>
            <a:ext cx="0" cy="10456000"/>
          </a:xfrm>
          <a:prstGeom prst="straightConnector1">
            <a:avLst/>
          </a:prstGeom>
          <a:noFill/>
          <a:ln w="9525" cap="flat" cmpd="sng">
            <a:solidFill>
              <a:schemeClr val="lt1"/>
            </a:solidFill>
            <a:prstDash val="dash"/>
            <a:miter lim="800000"/>
            <a:headEnd type="none" w="sm" len="sm"/>
            <a:tailEnd type="none" w="sm" len="sm"/>
          </a:ln>
        </p:spPr>
      </p:cxn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01"/>
        <p:cNvGrpSpPr/>
        <p:nvPr/>
      </p:nvGrpSpPr>
      <p:grpSpPr>
        <a:xfrm>
          <a:off x="0" y="0"/>
          <a:ext cx="0" cy="0"/>
          <a:chOff x="0" y="0"/>
          <a:chExt cx="0" cy="0"/>
        </a:xfrm>
      </p:grpSpPr>
      <p:sp>
        <p:nvSpPr>
          <p:cNvPr id="902" name="Google Shape;902;p12"/>
          <p:cNvSpPr txBox="1"/>
          <p:nvPr/>
        </p:nvSpPr>
        <p:spPr>
          <a:xfrm>
            <a:off x="7805371" y="9551376"/>
            <a:ext cx="5910400" cy="2133600"/>
          </a:xfrm>
          <a:prstGeom prst="rect">
            <a:avLst/>
          </a:prstGeom>
          <a:solidFill>
            <a:schemeClr val="dk2"/>
          </a:solidFill>
          <a:ln>
            <a:noFill/>
          </a:ln>
        </p:spPr>
        <p:txBody>
          <a:bodyPr spcFirstLastPara="1" wrap="square" lIns="182866" tIns="91400" rIns="182866" bIns="91400" anchor="t" anchorCtr="0">
            <a:noAutofit/>
          </a:bodyPr>
          <a:lstStyle/>
          <a:p>
            <a:pPr>
              <a:buClr>
                <a:srgbClr val="000000"/>
              </a:buClr>
              <a:buSzPts val="1500"/>
            </a:pPr>
            <a:r>
              <a:rPr lang="en" sz="4001">
                <a:solidFill>
                  <a:schemeClr val="accent5"/>
                </a:solidFill>
                <a:latin typeface="Calibri"/>
                <a:ea typeface="Calibri"/>
                <a:cs typeface="Calibri"/>
                <a:sym typeface="Calibri"/>
              </a:rPr>
              <a:t>Transactions</a:t>
            </a:r>
            <a:endParaRPr sz="4001">
              <a:solidFill>
                <a:schemeClr val="accent5"/>
              </a:solidFill>
              <a:latin typeface="Calibri"/>
              <a:ea typeface="Calibri"/>
              <a:cs typeface="Calibri"/>
              <a:sym typeface="Calibri"/>
            </a:endParaRPr>
          </a:p>
          <a:p>
            <a:pPr>
              <a:buClr>
                <a:srgbClr val="000000"/>
              </a:buClr>
              <a:buSzPts val="1300"/>
            </a:pPr>
            <a:r>
              <a:rPr lang="en" sz="3467">
                <a:solidFill>
                  <a:schemeClr val="lt1"/>
                </a:solidFill>
                <a:latin typeface="Calibri"/>
                <a:ea typeface="Calibri"/>
                <a:cs typeface="Calibri"/>
                <a:sym typeface="Calibri"/>
              </a:rPr>
              <a:t>[</a:t>
            </a:r>
            <a:r>
              <a:rPr lang="en" sz="3467">
                <a:solidFill>
                  <a:srgbClr val="00BAFF"/>
                </a:solidFill>
                <a:latin typeface="Calibri"/>
                <a:ea typeface="Calibri"/>
                <a:cs typeface="Calibri"/>
                <a:sym typeface="Calibri"/>
              </a:rPr>
              <a:t>●</a:t>
            </a:r>
            <a:r>
              <a:rPr lang="en" sz="3467">
                <a:solidFill>
                  <a:schemeClr val="lt1"/>
                </a:solidFill>
                <a:latin typeface="Calibri"/>
                <a:ea typeface="Calibri"/>
                <a:cs typeface="Calibri"/>
                <a:sym typeface="Calibri"/>
              </a:rPr>
              <a:t>] Transactions</a:t>
            </a:r>
            <a:endParaRPr sz="2667">
              <a:solidFill>
                <a:srgbClr val="000000"/>
              </a:solidFill>
              <a:latin typeface="Arial"/>
              <a:ea typeface="Arial"/>
              <a:cs typeface="Arial"/>
              <a:sym typeface="Arial"/>
            </a:endParaRPr>
          </a:p>
          <a:p>
            <a:pPr>
              <a:buClr>
                <a:srgbClr val="000000"/>
              </a:buClr>
              <a:buSzPts val="1300"/>
            </a:pPr>
            <a:r>
              <a:rPr lang="en" sz="3467">
                <a:solidFill>
                  <a:schemeClr val="lt1"/>
                </a:solidFill>
                <a:latin typeface="Calibri"/>
                <a:ea typeface="Calibri"/>
                <a:cs typeface="Calibri"/>
                <a:sym typeface="Calibri"/>
              </a:rPr>
              <a:t>  [</a:t>
            </a:r>
            <a:r>
              <a:rPr lang="en" sz="3467">
                <a:solidFill>
                  <a:srgbClr val="00BAFF"/>
                </a:solidFill>
                <a:latin typeface="Calibri"/>
                <a:ea typeface="Calibri"/>
                <a:cs typeface="Calibri"/>
                <a:sym typeface="Calibri"/>
              </a:rPr>
              <a:t>●</a:t>
            </a:r>
            <a:r>
              <a:rPr lang="en" sz="3467">
                <a:solidFill>
                  <a:schemeClr val="lt1"/>
                </a:solidFill>
                <a:latin typeface="Calibri"/>
                <a:ea typeface="Calibri"/>
                <a:cs typeface="Calibri"/>
                <a:sym typeface="Calibri"/>
              </a:rPr>
              <a:t>] Query</a:t>
            </a:r>
            <a:endParaRPr sz="2667">
              <a:solidFill>
                <a:srgbClr val="000000"/>
              </a:solidFill>
              <a:latin typeface="Arial"/>
              <a:ea typeface="Arial"/>
              <a:cs typeface="Arial"/>
              <a:sym typeface="Arial"/>
            </a:endParaRPr>
          </a:p>
        </p:txBody>
      </p:sp>
      <p:sp>
        <p:nvSpPr>
          <p:cNvPr id="903" name="Google Shape;903;p12"/>
          <p:cNvSpPr txBox="1">
            <a:spLocks noGrp="1"/>
          </p:cNvSpPr>
          <p:nvPr>
            <p:ph type="sldNum" idx="4294967295"/>
          </p:nvPr>
        </p:nvSpPr>
        <p:spPr>
          <a:xfrm>
            <a:off x="22817140" y="12892443"/>
            <a:ext cx="984800" cy="615200"/>
          </a:xfrm>
          <a:prstGeom prst="rect">
            <a:avLst/>
          </a:prstGeom>
          <a:noFill/>
          <a:ln>
            <a:noFill/>
          </a:ln>
        </p:spPr>
        <p:txBody>
          <a:bodyPr spcFirstLastPara="1" vert="horz" wrap="square" lIns="182866" tIns="91400" rIns="182866" bIns="91400" rtlCol="0" anchor="t" anchorCtr="0">
            <a:noAutofit/>
          </a:bodyPr>
          <a:lstStyle/>
          <a:p>
            <a:pPr algn="l">
              <a:buSzPts val="700"/>
            </a:pPr>
            <a:fld id="{00000000-1234-1234-1234-123412341234}" type="slidenum">
              <a:rPr lang="en" sz="1867">
                <a:solidFill>
                  <a:srgbClr val="BFBFBF"/>
                </a:solidFill>
                <a:latin typeface="Calibri"/>
                <a:ea typeface="Calibri"/>
                <a:cs typeface="Calibri"/>
                <a:sym typeface="Calibri"/>
              </a:rPr>
              <a:pPr algn="l">
                <a:buSzPts val="700"/>
              </a:pPr>
              <a:t>12</a:t>
            </a:fld>
            <a:endParaRPr sz="1867">
              <a:solidFill>
                <a:srgbClr val="BFBFBF"/>
              </a:solidFill>
              <a:latin typeface="Calibri"/>
              <a:ea typeface="Calibri"/>
              <a:cs typeface="Calibri"/>
              <a:sym typeface="Calibri"/>
            </a:endParaRPr>
          </a:p>
        </p:txBody>
      </p:sp>
      <p:sp>
        <p:nvSpPr>
          <p:cNvPr id="904" name="Google Shape;904;p12"/>
          <p:cNvSpPr txBox="1"/>
          <p:nvPr/>
        </p:nvSpPr>
        <p:spPr>
          <a:xfrm>
            <a:off x="1120892" y="2691875"/>
            <a:ext cx="5910400" cy="8993600"/>
          </a:xfrm>
          <a:prstGeom prst="rect">
            <a:avLst/>
          </a:prstGeom>
          <a:solidFill>
            <a:schemeClr val="dk2"/>
          </a:solidFill>
          <a:ln>
            <a:noFill/>
          </a:ln>
        </p:spPr>
        <p:txBody>
          <a:bodyPr spcFirstLastPara="1" wrap="square" lIns="182866" tIns="91400" rIns="182866" bIns="91400" anchor="t" anchorCtr="0">
            <a:noAutofit/>
          </a:bodyPr>
          <a:lstStyle/>
          <a:p>
            <a:pPr>
              <a:buClr>
                <a:srgbClr val="000000"/>
              </a:buClr>
              <a:buSzPts val="1500"/>
            </a:pPr>
            <a:r>
              <a:rPr lang="en" sz="4001">
                <a:solidFill>
                  <a:schemeClr val="accent5"/>
                </a:solidFill>
                <a:latin typeface="Calibri"/>
                <a:ea typeface="Calibri"/>
                <a:cs typeface="Calibri"/>
                <a:sym typeface="Calibri"/>
              </a:rPr>
              <a:t>Participants</a:t>
            </a:r>
            <a:endParaRPr sz="4001">
              <a:solidFill>
                <a:schemeClr val="accent5"/>
              </a:solidFill>
              <a:latin typeface="Calibri"/>
              <a:ea typeface="Calibri"/>
              <a:cs typeface="Calibri"/>
              <a:sym typeface="Calibri"/>
            </a:endParaRPr>
          </a:p>
          <a:p>
            <a:pPr>
              <a:buClr>
                <a:srgbClr val="000000"/>
              </a:buClr>
              <a:buSzPts val="1500"/>
            </a:pPr>
            <a:endParaRPr sz="4001">
              <a:solidFill>
                <a:schemeClr val="accent5"/>
              </a:solidFill>
              <a:latin typeface="Calibri"/>
              <a:ea typeface="Calibri"/>
              <a:cs typeface="Calibri"/>
              <a:sym typeface="Calibri"/>
            </a:endParaRPr>
          </a:p>
          <a:p>
            <a:pPr>
              <a:buClr>
                <a:srgbClr val="000000"/>
              </a:buClr>
              <a:buSzPts val="1300"/>
            </a:pPr>
            <a:r>
              <a:rPr lang="en" sz="3467">
                <a:solidFill>
                  <a:schemeClr val="lt1"/>
                </a:solidFill>
                <a:latin typeface="Calibri"/>
                <a:ea typeface="Calibri"/>
                <a:cs typeface="Calibri"/>
                <a:sym typeface="Calibri"/>
              </a:rPr>
              <a:t>[</a:t>
            </a:r>
            <a:r>
              <a:rPr lang="en" sz="3467">
                <a:solidFill>
                  <a:srgbClr val="00BAFF"/>
                </a:solidFill>
                <a:latin typeface="Calibri"/>
                <a:ea typeface="Calibri"/>
                <a:cs typeface="Calibri"/>
                <a:sym typeface="Calibri"/>
              </a:rPr>
              <a:t>●</a:t>
            </a:r>
            <a:r>
              <a:rPr lang="en" sz="3467">
                <a:solidFill>
                  <a:schemeClr val="lt1"/>
                </a:solidFill>
                <a:latin typeface="Calibri"/>
                <a:ea typeface="Calibri"/>
                <a:cs typeface="Calibri"/>
                <a:sym typeface="Calibri"/>
              </a:rPr>
              <a:t>] Manage Participants</a:t>
            </a:r>
            <a:endParaRPr sz="2667">
              <a:solidFill>
                <a:srgbClr val="000000"/>
              </a:solidFill>
              <a:latin typeface="Arial"/>
              <a:ea typeface="Arial"/>
              <a:cs typeface="Arial"/>
              <a:sym typeface="Arial"/>
            </a:endParaRPr>
          </a:p>
          <a:p>
            <a:pPr>
              <a:buClr>
                <a:srgbClr val="000000"/>
              </a:buClr>
              <a:buSzPts val="1300"/>
            </a:pPr>
            <a:r>
              <a:rPr lang="en" sz="3467">
                <a:solidFill>
                  <a:schemeClr val="lt1"/>
                </a:solidFill>
                <a:latin typeface="Calibri"/>
                <a:ea typeface="Calibri"/>
                <a:cs typeface="Calibri"/>
                <a:sym typeface="Calibri"/>
              </a:rPr>
              <a:t>  [</a:t>
            </a:r>
            <a:r>
              <a:rPr lang="en" sz="3467">
                <a:solidFill>
                  <a:srgbClr val="00BAFF"/>
                </a:solidFill>
                <a:latin typeface="Calibri"/>
                <a:ea typeface="Calibri"/>
                <a:cs typeface="Calibri"/>
                <a:sym typeface="Calibri"/>
              </a:rPr>
              <a:t>●</a:t>
            </a:r>
            <a:r>
              <a:rPr lang="en" sz="3467">
                <a:solidFill>
                  <a:schemeClr val="lt1"/>
                </a:solidFill>
                <a:latin typeface="Calibri"/>
                <a:ea typeface="Calibri"/>
                <a:cs typeface="Calibri"/>
                <a:sym typeface="Calibri"/>
              </a:rPr>
              <a:t>] Create Initial Values</a:t>
            </a:r>
            <a:endParaRPr sz="2667">
              <a:solidFill>
                <a:srgbClr val="000000"/>
              </a:solidFill>
              <a:latin typeface="Arial"/>
              <a:ea typeface="Arial"/>
              <a:cs typeface="Arial"/>
              <a:sym typeface="Arial"/>
            </a:endParaRPr>
          </a:p>
          <a:p>
            <a:pPr>
              <a:buClr>
                <a:srgbClr val="000000"/>
              </a:buClr>
              <a:buSzPts val="1300"/>
            </a:pPr>
            <a:r>
              <a:rPr lang="en" sz="3467">
                <a:solidFill>
                  <a:schemeClr val="lt1"/>
                </a:solidFill>
                <a:latin typeface="Calibri"/>
                <a:ea typeface="Calibri"/>
                <a:cs typeface="Calibri"/>
                <a:sym typeface="Calibri"/>
              </a:rPr>
              <a:t>  [</a:t>
            </a:r>
            <a:r>
              <a:rPr lang="en" sz="3467">
                <a:solidFill>
                  <a:srgbClr val="00BAFF"/>
                </a:solidFill>
                <a:latin typeface="Calibri"/>
                <a:ea typeface="Calibri"/>
                <a:cs typeface="Calibri"/>
                <a:sym typeface="Calibri"/>
              </a:rPr>
              <a:t>●</a:t>
            </a:r>
            <a:r>
              <a:rPr lang="en" sz="3467">
                <a:solidFill>
                  <a:schemeClr val="lt1"/>
                </a:solidFill>
                <a:latin typeface="Calibri"/>
                <a:ea typeface="Calibri"/>
                <a:cs typeface="Calibri"/>
                <a:sym typeface="Calibri"/>
              </a:rPr>
              <a:t>] Query</a:t>
            </a:r>
            <a:endParaRPr sz="2667">
              <a:solidFill>
                <a:srgbClr val="000000"/>
              </a:solidFill>
              <a:latin typeface="Arial"/>
              <a:ea typeface="Arial"/>
              <a:cs typeface="Arial"/>
              <a:sym typeface="Arial"/>
            </a:endParaRPr>
          </a:p>
          <a:p>
            <a:pPr>
              <a:buClr>
                <a:srgbClr val="000000"/>
              </a:buClr>
              <a:buSzPts val="1300"/>
            </a:pPr>
            <a:r>
              <a:rPr lang="en" sz="3467">
                <a:solidFill>
                  <a:schemeClr val="lt1"/>
                </a:solidFill>
                <a:latin typeface="Calibri"/>
                <a:ea typeface="Calibri"/>
                <a:cs typeface="Calibri"/>
                <a:sym typeface="Calibri"/>
              </a:rPr>
              <a:t>  [</a:t>
            </a:r>
            <a:r>
              <a:rPr lang="en" sz="3467">
                <a:solidFill>
                  <a:srgbClr val="00BAFF"/>
                </a:solidFill>
                <a:latin typeface="Calibri"/>
                <a:ea typeface="Calibri"/>
                <a:cs typeface="Calibri"/>
                <a:sym typeface="Calibri"/>
              </a:rPr>
              <a:t>●</a:t>
            </a:r>
            <a:r>
              <a:rPr lang="en" sz="3467">
                <a:solidFill>
                  <a:schemeClr val="lt1"/>
                </a:solidFill>
                <a:latin typeface="Calibri"/>
                <a:ea typeface="Calibri"/>
                <a:cs typeface="Calibri"/>
                <a:sym typeface="Calibri"/>
              </a:rPr>
              <a:t>] Update</a:t>
            </a:r>
            <a:endParaRPr sz="2667">
              <a:solidFill>
                <a:srgbClr val="000000"/>
              </a:solidFill>
              <a:latin typeface="Arial"/>
              <a:ea typeface="Arial"/>
              <a:cs typeface="Arial"/>
              <a:sym typeface="Arial"/>
            </a:endParaRPr>
          </a:p>
          <a:p>
            <a:pPr>
              <a:buClr>
                <a:srgbClr val="000000"/>
              </a:buClr>
              <a:buSzPts val="1300"/>
            </a:pPr>
            <a:r>
              <a:rPr lang="en" sz="3467">
                <a:solidFill>
                  <a:schemeClr val="lt1"/>
                </a:solidFill>
                <a:latin typeface="Calibri"/>
                <a:ea typeface="Calibri"/>
                <a:cs typeface="Calibri"/>
                <a:sym typeface="Calibri"/>
              </a:rPr>
              <a:t>[</a:t>
            </a:r>
            <a:r>
              <a:rPr lang="en" sz="3467">
                <a:solidFill>
                  <a:srgbClr val="00BAFF"/>
                </a:solidFill>
                <a:latin typeface="Calibri"/>
                <a:ea typeface="Calibri"/>
                <a:cs typeface="Calibri"/>
                <a:sym typeface="Calibri"/>
              </a:rPr>
              <a:t>●</a:t>
            </a:r>
            <a:r>
              <a:rPr lang="en" sz="3467">
                <a:solidFill>
                  <a:schemeClr val="lt1"/>
                </a:solidFill>
                <a:latin typeface="Calibri"/>
                <a:ea typeface="Calibri"/>
                <a:cs typeface="Calibri"/>
                <a:sym typeface="Calibri"/>
              </a:rPr>
              <a:t>] Manage positions, limits</a:t>
            </a:r>
            <a:endParaRPr sz="2667">
              <a:solidFill>
                <a:srgbClr val="000000"/>
              </a:solidFill>
              <a:latin typeface="Arial"/>
              <a:ea typeface="Arial"/>
              <a:cs typeface="Arial"/>
              <a:sym typeface="Arial"/>
            </a:endParaRPr>
          </a:p>
          <a:p>
            <a:pPr>
              <a:buClr>
                <a:srgbClr val="000000"/>
              </a:buClr>
              <a:buSzPts val="1300"/>
            </a:pPr>
            <a:r>
              <a:rPr lang="en" sz="3467">
                <a:solidFill>
                  <a:schemeClr val="lt1"/>
                </a:solidFill>
                <a:latin typeface="Calibri"/>
                <a:ea typeface="Calibri"/>
                <a:cs typeface="Calibri"/>
                <a:sym typeface="Calibri"/>
              </a:rPr>
              <a:t>  [</a:t>
            </a:r>
            <a:r>
              <a:rPr lang="en" sz="3467">
                <a:solidFill>
                  <a:srgbClr val="00BAFF"/>
                </a:solidFill>
                <a:latin typeface="Calibri"/>
                <a:ea typeface="Calibri"/>
                <a:cs typeface="Calibri"/>
                <a:sym typeface="Calibri"/>
              </a:rPr>
              <a:t>●</a:t>
            </a:r>
            <a:r>
              <a:rPr lang="en" sz="3467">
                <a:solidFill>
                  <a:schemeClr val="lt1"/>
                </a:solidFill>
                <a:latin typeface="Calibri"/>
                <a:ea typeface="Calibri"/>
                <a:cs typeface="Calibri"/>
                <a:sym typeface="Calibri"/>
              </a:rPr>
              <a:t>] Create Initial Value</a:t>
            </a:r>
            <a:endParaRPr sz="2667">
              <a:solidFill>
                <a:srgbClr val="000000"/>
              </a:solidFill>
              <a:latin typeface="Arial"/>
              <a:ea typeface="Arial"/>
              <a:cs typeface="Arial"/>
              <a:sym typeface="Arial"/>
            </a:endParaRPr>
          </a:p>
          <a:p>
            <a:pPr>
              <a:buClr>
                <a:srgbClr val="000000"/>
              </a:buClr>
              <a:buSzPts val="1300"/>
            </a:pPr>
            <a:r>
              <a:rPr lang="en" sz="3467">
                <a:solidFill>
                  <a:schemeClr val="lt1"/>
                </a:solidFill>
                <a:latin typeface="Calibri"/>
                <a:ea typeface="Calibri"/>
                <a:cs typeface="Calibri"/>
                <a:sym typeface="Calibri"/>
              </a:rPr>
              <a:t>  [</a:t>
            </a:r>
            <a:r>
              <a:rPr lang="en" sz="3467">
                <a:solidFill>
                  <a:srgbClr val="00BAFF"/>
                </a:solidFill>
                <a:latin typeface="Calibri"/>
                <a:ea typeface="Calibri"/>
                <a:cs typeface="Calibri"/>
                <a:sym typeface="Calibri"/>
              </a:rPr>
              <a:t>●</a:t>
            </a:r>
            <a:r>
              <a:rPr lang="en" sz="3467">
                <a:solidFill>
                  <a:schemeClr val="lt1"/>
                </a:solidFill>
                <a:latin typeface="Calibri"/>
                <a:ea typeface="Calibri"/>
                <a:cs typeface="Calibri"/>
                <a:sym typeface="Calibri"/>
              </a:rPr>
              <a:t>] Query</a:t>
            </a:r>
            <a:endParaRPr sz="2667">
              <a:solidFill>
                <a:srgbClr val="000000"/>
              </a:solidFill>
              <a:latin typeface="Arial"/>
              <a:ea typeface="Arial"/>
              <a:cs typeface="Arial"/>
              <a:sym typeface="Arial"/>
            </a:endParaRPr>
          </a:p>
          <a:p>
            <a:pPr>
              <a:buClr>
                <a:srgbClr val="000000"/>
              </a:buClr>
              <a:buSzPts val="1300"/>
            </a:pPr>
            <a:r>
              <a:rPr lang="en" sz="3467">
                <a:solidFill>
                  <a:schemeClr val="lt1"/>
                </a:solidFill>
                <a:latin typeface="Calibri"/>
                <a:ea typeface="Calibri"/>
                <a:cs typeface="Calibri"/>
                <a:sym typeface="Calibri"/>
              </a:rPr>
              <a:t>  [</a:t>
            </a:r>
            <a:r>
              <a:rPr lang="en" sz="3467">
                <a:solidFill>
                  <a:srgbClr val="00BAFF"/>
                </a:solidFill>
                <a:latin typeface="Calibri"/>
                <a:ea typeface="Calibri"/>
                <a:cs typeface="Calibri"/>
                <a:sym typeface="Calibri"/>
              </a:rPr>
              <a:t>●</a:t>
            </a:r>
            <a:r>
              <a:rPr lang="en" sz="3467">
                <a:solidFill>
                  <a:schemeClr val="lt1"/>
                </a:solidFill>
                <a:latin typeface="Calibri"/>
                <a:ea typeface="Calibri"/>
                <a:cs typeface="Calibri"/>
                <a:sym typeface="Calibri"/>
              </a:rPr>
              <a:t>] Update</a:t>
            </a:r>
            <a:endParaRPr sz="2667">
              <a:solidFill>
                <a:srgbClr val="000000"/>
              </a:solidFill>
              <a:latin typeface="Arial"/>
              <a:ea typeface="Arial"/>
              <a:cs typeface="Arial"/>
              <a:sym typeface="Arial"/>
            </a:endParaRPr>
          </a:p>
          <a:p>
            <a:pPr>
              <a:buClr>
                <a:srgbClr val="000000"/>
              </a:buClr>
              <a:buSzPts val="1300"/>
            </a:pPr>
            <a:r>
              <a:rPr lang="en" sz="3467">
                <a:solidFill>
                  <a:schemeClr val="lt1"/>
                </a:solidFill>
                <a:latin typeface="Calibri"/>
                <a:ea typeface="Calibri"/>
                <a:cs typeface="Calibri"/>
                <a:sym typeface="Calibri"/>
              </a:rPr>
              <a:t>[</a:t>
            </a:r>
            <a:r>
              <a:rPr lang="en" sz="3467">
                <a:solidFill>
                  <a:srgbClr val="00BAFF"/>
                </a:solidFill>
                <a:latin typeface="Calibri"/>
                <a:ea typeface="Calibri"/>
                <a:cs typeface="Calibri"/>
                <a:sym typeface="Calibri"/>
              </a:rPr>
              <a:t>●</a:t>
            </a:r>
            <a:r>
              <a:rPr lang="en" sz="3467">
                <a:solidFill>
                  <a:schemeClr val="lt1"/>
                </a:solidFill>
                <a:latin typeface="Calibri"/>
                <a:ea typeface="Calibri"/>
                <a:cs typeface="Calibri"/>
                <a:sym typeface="Calibri"/>
              </a:rPr>
              <a:t>] Manage Callback URLs</a:t>
            </a:r>
            <a:endParaRPr sz="2667">
              <a:solidFill>
                <a:srgbClr val="000000"/>
              </a:solidFill>
              <a:latin typeface="Arial"/>
              <a:ea typeface="Arial"/>
              <a:cs typeface="Arial"/>
              <a:sym typeface="Arial"/>
            </a:endParaRPr>
          </a:p>
          <a:p>
            <a:pPr>
              <a:buClr>
                <a:srgbClr val="000000"/>
              </a:buClr>
              <a:buSzPts val="1300"/>
            </a:pPr>
            <a:r>
              <a:rPr lang="en" sz="3467">
                <a:solidFill>
                  <a:schemeClr val="lt1"/>
                </a:solidFill>
                <a:latin typeface="Calibri"/>
                <a:ea typeface="Calibri"/>
                <a:cs typeface="Calibri"/>
                <a:sym typeface="Calibri"/>
              </a:rPr>
              <a:t>  [</a:t>
            </a:r>
            <a:r>
              <a:rPr lang="en" sz="3467">
                <a:solidFill>
                  <a:srgbClr val="00BAFF"/>
                </a:solidFill>
                <a:latin typeface="Calibri"/>
                <a:ea typeface="Calibri"/>
                <a:cs typeface="Calibri"/>
                <a:sym typeface="Calibri"/>
              </a:rPr>
              <a:t>●</a:t>
            </a:r>
            <a:r>
              <a:rPr lang="en" sz="3467">
                <a:solidFill>
                  <a:schemeClr val="lt1"/>
                </a:solidFill>
                <a:latin typeface="Calibri"/>
                <a:ea typeface="Calibri"/>
                <a:cs typeface="Calibri"/>
                <a:sym typeface="Calibri"/>
              </a:rPr>
              <a:t>] Create Initial Value</a:t>
            </a:r>
            <a:endParaRPr sz="2667">
              <a:solidFill>
                <a:srgbClr val="000000"/>
              </a:solidFill>
              <a:latin typeface="Arial"/>
              <a:ea typeface="Arial"/>
              <a:cs typeface="Arial"/>
              <a:sym typeface="Arial"/>
            </a:endParaRPr>
          </a:p>
          <a:p>
            <a:pPr>
              <a:buClr>
                <a:srgbClr val="000000"/>
              </a:buClr>
              <a:buSzPts val="1300"/>
            </a:pPr>
            <a:r>
              <a:rPr lang="en" sz="3467">
                <a:solidFill>
                  <a:schemeClr val="lt1"/>
                </a:solidFill>
                <a:latin typeface="Calibri"/>
                <a:ea typeface="Calibri"/>
                <a:cs typeface="Calibri"/>
                <a:sym typeface="Calibri"/>
              </a:rPr>
              <a:t>  [</a:t>
            </a:r>
            <a:r>
              <a:rPr lang="en" sz="3467">
                <a:solidFill>
                  <a:srgbClr val="00BAFF"/>
                </a:solidFill>
                <a:latin typeface="Calibri"/>
                <a:ea typeface="Calibri"/>
                <a:cs typeface="Calibri"/>
                <a:sym typeface="Calibri"/>
              </a:rPr>
              <a:t>●</a:t>
            </a:r>
            <a:r>
              <a:rPr lang="en" sz="3467">
                <a:solidFill>
                  <a:schemeClr val="lt1"/>
                </a:solidFill>
                <a:latin typeface="Calibri"/>
                <a:ea typeface="Calibri"/>
                <a:cs typeface="Calibri"/>
                <a:sym typeface="Calibri"/>
              </a:rPr>
              <a:t>] Query</a:t>
            </a:r>
            <a:endParaRPr sz="2667">
              <a:solidFill>
                <a:srgbClr val="000000"/>
              </a:solidFill>
              <a:latin typeface="Arial"/>
              <a:ea typeface="Arial"/>
              <a:cs typeface="Arial"/>
              <a:sym typeface="Arial"/>
            </a:endParaRPr>
          </a:p>
          <a:p>
            <a:pPr>
              <a:buClr>
                <a:srgbClr val="000000"/>
              </a:buClr>
              <a:buSzPts val="1300"/>
            </a:pPr>
            <a:r>
              <a:rPr lang="en" sz="3467">
                <a:solidFill>
                  <a:schemeClr val="lt1"/>
                </a:solidFill>
                <a:latin typeface="Calibri"/>
                <a:ea typeface="Calibri"/>
                <a:cs typeface="Calibri"/>
                <a:sym typeface="Calibri"/>
              </a:rPr>
              <a:t>  [</a:t>
            </a:r>
            <a:r>
              <a:rPr lang="en" sz="3467">
                <a:solidFill>
                  <a:srgbClr val="00BAFF"/>
                </a:solidFill>
                <a:latin typeface="Calibri"/>
                <a:ea typeface="Calibri"/>
                <a:cs typeface="Calibri"/>
                <a:sym typeface="Calibri"/>
              </a:rPr>
              <a:t>●</a:t>
            </a:r>
            <a:r>
              <a:rPr lang="en" sz="3467">
                <a:solidFill>
                  <a:schemeClr val="lt1"/>
                </a:solidFill>
                <a:latin typeface="Calibri"/>
                <a:ea typeface="Calibri"/>
                <a:cs typeface="Calibri"/>
                <a:sym typeface="Calibri"/>
              </a:rPr>
              <a:t>] Update</a:t>
            </a:r>
            <a:endParaRPr sz="2667">
              <a:solidFill>
                <a:srgbClr val="000000"/>
              </a:solidFill>
              <a:latin typeface="Arial"/>
              <a:ea typeface="Arial"/>
              <a:cs typeface="Arial"/>
              <a:sym typeface="Arial"/>
            </a:endParaRPr>
          </a:p>
        </p:txBody>
      </p:sp>
      <p:sp>
        <p:nvSpPr>
          <p:cNvPr id="905" name="Google Shape;905;p12"/>
          <p:cNvSpPr txBox="1"/>
          <p:nvPr/>
        </p:nvSpPr>
        <p:spPr>
          <a:xfrm>
            <a:off x="1940067" y="1657421"/>
            <a:ext cx="7300000" cy="553917"/>
          </a:xfrm>
          <a:prstGeom prst="rect">
            <a:avLst/>
          </a:prstGeom>
          <a:noFill/>
          <a:ln>
            <a:noFill/>
          </a:ln>
        </p:spPr>
        <p:txBody>
          <a:bodyPr spcFirstLastPara="1" wrap="square" lIns="182866" tIns="91400" rIns="182866" bIns="91400" anchor="t" anchorCtr="0">
            <a:spAutoFit/>
          </a:bodyPr>
          <a:lstStyle/>
          <a:p>
            <a:pPr>
              <a:buClr>
                <a:srgbClr val="000000"/>
              </a:buClr>
              <a:buSzPts val="900"/>
            </a:pPr>
            <a:endParaRPr sz="2400">
              <a:solidFill>
                <a:srgbClr val="86E4EE"/>
              </a:solidFill>
              <a:latin typeface="Calibri"/>
              <a:ea typeface="Calibri"/>
              <a:cs typeface="Calibri"/>
              <a:sym typeface="Calibri"/>
            </a:endParaRPr>
          </a:p>
        </p:txBody>
      </p:sp>
      <p:cxnSp>
        <p:nvCxnSpPr>
          <p:cNvPr id="906" name="Google Shape;906;p12"/>
          <p:cNvCxnSpPr/>
          <p:nvPr/>
        </p:nvCxnSpPr>
        <p:spPr>
          <a:xfrm>
            <a:off x="14317470" y="2074225"/>
            <a:ext cx="0" cy="10456000"/>
          </a:xfrm>
          <a:prstGeom prst="straightConnector1">
            <a:avLst/>
          </a:prstGeom>
          <a:noFill/>
          <a:ln w="28575" cap="flat" cmpd="sng">
            <a:solidFill>
              <a:schemeClr val="accent3"/>
            </a:solidFill>
            <a:prstDash val="dash"/>
            <a:miter lim="800000"/>
            <a:headEnd type="none" w="sm" len="sm"/>
            <a:tailEnd type="none" w="sm" len="sm"/>
          </a:ln>
        </p:spPr>
      </p:cxnSp>
      <p:sp>
        <p:nvSpPr>
          <p:cNvPr id="907" name="Google Shape;907;p12"/>
          <p:cNvSpPr txBox="1">
            <a:spLocks noGrp="1"/>
          </p:cNvSpPr>
          <p:nvPr>
            <p:ph type="title"/>
          </p:nvPr>
        </p:nvSpPr>
        <p:spPr>
          <a:xfrm>
            <a:off x="1735587" y="527574"/>
            <a:ext cx="20916000" cy="951200"/>
          </a:xfrm>
          <a:prstGeom prst="rect">
            <a:avLst/>
          </a:prstGeom>
          <a:noFill/>
          <a:ln>
            <a:noFill/>
          </a:ln>
        </p:spPr>
        <p:txBody>
          <a:bodyPr spcFirstLastPara="1" vert="horz" wrap="square" lIns="182866" tIns="91400" rIns="182866" bIns="91400" rtlCol="0" anchor="t" anchorCtr="0">
            <a:noAutofit/>
          </a:bodyPr>
          <a:lstStyle/>
          <a:p>
            <a:pPr algn="ctr">
              <a:buClr>
                <a:srgbClr val="61E7F1"/>
              </a:buClr>
              <a:buSzPts val="1500"/>
            </a:pPr>
            <a:r>
              <a:rPr lang="en" sz="4001" dirty="0"/>
              <a:t>Switch Functionality – Administration </a:t>
            </a:r>
            <a:r>
              <a:rPr lang="en" sz="3467" dirty="0">
                <a:latin typeface="Calibri"/>
                <a:ea typeface="Calibri"/>
                <a:cs typeface="Calibri"/>
                <a:sym typeface="Calibri"/>
              </a:rPr>
              <a:t>(PI-26)</a:t>
            </a:r>
            <a:endParaRPr sz="4001" dirty="0"/>
          </a:p>
        </p:txBody>
      </p:sp>
      <p:sp>
        <p:nvSpPr>
          <p:cNvPr id="908" name="Google Shape;908;p12"/>
          <p:cNvSpPr txBox="1"/>
          <p:nvPr/>
        </p:nvSpPr>
        <p:spPr>
          <a:xfrm>
            <a:off x="7805371" y="2691876"/>
            <a:ext cx="5910400" cy="2550400"/>
          </a:xfrm>
          <a:prstGeom prst="rect">
            <a:avLst/>
          </a:prstGeom>
          <a:solidFill>
            <a:schemeClr val="dk2"/>
          </a:solidFill>
          <a:ln>
            <a:noFill/>
          </a:ln>
        </p:spPr>
        <p:txBody>
          <a:bodyPr spcFirstLastPara="1" wrap="square" lIns="182866" tIns="91400" rIns="182866" bIns="91400" anchor="t" anchorCtr="0">
            <a:noAutofit/>
          </a:bodyPr>
          <a:lstStyle/>
          <a:p>
            <a:pPr>
              <a:buClr>
                <a:srgbClr val="000000"/>
              </a:buClr>
              <a:buSzPts val="1500"/>
            </a:pPr>
            <a:r>
              <a:rPr lang="en" sz="4001">
                <a:solidFill>
                  <a:schemeClr val="accent5"/>
                </a:solidFill>
                <a:latin typeface="Calibri"/>
                <a:ea typeface="Calibri"/>
                <a:cs typeface="Calibri"/>
                <a:sym typeface="Calibri"/>
              </a:rPr>
              <a:t>Settlement Models</a:t>
            </a:r>
            <a:endParaRPr sz="4001">
              <a:solidFill>
                <a:schemeClr val="accent5"/>
              </a:solidFill>
              <a:latin typeface="Calibri"/>
              <a:ea typeface="Calibri"/>
              <a:cs typeface="Calibri"/>
              <a:sym typeface="Calibri"/>
            </a:endParaRPr>
          </a:p>
          <a:p>
            <a:pPr>
              <a:buClr>
                <a:srgbClr val="000000"/>
              </a:buClr>
              <a:buSzPts val="1300"/>
            </a:pPr>
            <a:r>
              <a:rPr lang="en" sz="3467">
                <a:solidFill>
                  <a:schemeClr val="lt1"/>
                </a:solidFill>
                <a:latin typeface="Calibri"/>
                <a:ea typeface="Calibri"/>
                <a:cs typeface="Calibri"/>
                <a:sym typeface="Calibri"/>
              </a:rPr>
              <a:t>[</a:t>
            </a:r>
            <a:r>
              <a:rPr lang="en" sz="3467">
                <a:solidFill>
                  <a:srgbClr val="00BAFF"/>
                </a:solidFill>
                <a:latin typeface="Calibri"/>
                <a:ea typeface="Calibri"/>
                <a:cs typeface="Calibri"/>
                <a:sym typeface="Calibri"/>
              </a:rPr>
              <a:t>●</a:t>
            </a:r>
            <a:r>
              <a:rPr lang="en" sz="3467">
                <a:solidFill>
                  <a:schemeClr val="lt1"/>
                </a:solidFill>
                <a:latin typeface="Calibri"/>
                <a:ea typeface="Calibri"/>
                <a:cs typeface="Calibri"/>
                <a:sym typeface="Calibri"/>
              </a:rPr>
              <a:t>] Settlement models</a:t>
            </a:r>
            <a:endParaRPr sz="2667">
              <a:solidFill>
                <a:srgbClr val="000000"/>
              </a:solidFill>
              <a:latin typeface="Arial"/>
              <a:ea typeface="Arial"/>
              <a:cs typeface="Arial"/>
              <a:sym typeface="Arial"/>
            </a:endParaRPr>
          </a:p>
          <a:p>
            <a:pPr>
              <a:buClr>
                <a:srgbClr val="000000"/>
              </a:buClr>
              <a:buSzPts val="1300"/>
            </a:pPr>
            <a:r>
              <a:rPr lang="en" sz="3467">
                <a:solidFill>
                  <a:schemeClr val="lt1"/>
                </a:solidFill>
                <a:latin typeface="Calibri"/>
                <a:ea typeface="Calibri"/>
                <a:cs typeface="Calibri"/>
                <a:sym typeface="Calibri"/>
              </a:rPr>
              <a:t>  [</a:t>
            </a:r>
            <a:r>
              <a:rPr lang="en" sz="3467">
                <a:solidFill>
                  <a:srgbClr val="00BAFF"/>
                </a:solidFill>
                <a:latin typeface="Calibri"/>
                <a:ea typeface="Calibri"/>
                <a:cs typeface="Calibri"/>
                <a:sym typeface="Calibri"/>
              </a:rPr>
              <a:t>●</a:t>
            </a:r>
            <a:r>
              <a:rPr lang="en" sz="3467">
                <a:solidFill>
                  <a:schemeClr val="lt1"/>
                </a:solidFill>
                <a:latin typeface="Calibri"/>
                <a:ea typeface="Calibri"/>
                <a:cs typeface="Calibri"/>
                <a:sym typeface="Calibri"/>
              </a:rPr>
              <a:t>] Configure</a:t>
            </a:r>
            <a:endParaRPr sz="2667">
              <a:solidFill>
                <a:srgbClr val="000000"/>
              </a:solidFill>
              <a:latin typeface="Arial"/>
              <a:ea typeface="Arial"/>
              <a:cs typeface="Arial"/>
              <a:sym typeface="Arial"/>
            </a:endParaRPr>
          </a:p>
          <a:p>
            <a:pPr>
              <a:buClr>
                <a:srgbClr val="000000"/>
              </a:buClr>
              <a:buSzPts val="1300"/>
            </a:pPr>
            <a:r>
              <a:rPr lang="en" sz="3467">
                <a:solidFill>
                  <a:schemeClr val="lt1"/>
                </a:solidFill>
                <a:latin typeface="Calibri"/>
                <a:ea typeface="Calibri"/>
                <a:cs typeface="Calibri"/>
                <a:sym typeface="Calibri"/>
              </a:rPr>
              <a:t>  [</a:t>
            </a:r>
            <a:r>
              <a:rPr lang="en" sz="3467">
                <a:solidFill>
                  <a:srgbClr val="00BAFF"/>
                </a:solidFill>
                <a:latin typeface="Calibri"/>
                <a:ea typeface="Calibri"/>
                <a:cs typeface="Calibri"/>
                <a:sym typeface="Calibri"/>
              </a:rPr>
              <a:t>●</a:t>
            </a:r>
            <a:r>
              <a:rPr lang="en" sz="3467">
                <a:solidFill>
                  <a:schemeClr val="lt1"/>
                </a:solidFill>
                <a:latin typeface="Calibri"/>
                <a:ea typeface="Calibri"/>
                <a:cs typeface="Calibri"/>
                <a:sym typeface="Calibri"/>
              </a:rPr>
              <a:t>] Query</a:t>
            </a:r>
            <a:endParaRPr sz="2667">
              <a:solidFill>
                <a:srgbClr val="000000"/>
              </a:solidFill>
              <a:latin typeface="Arial"/>
              <a:ea typeface="Arial"/>
              <a:cs typeface="Arial"/>
              <a:sym typeface="Arial"/>
            </a:endParaRPr>
          </a:p>
        </p:txBody>
      </p:sp>
      <p:sp>
        <p:nvSpPr>
          <p:cNvPr id="909" name="Google Shape;909;p12"/>
          <p:cNvSpPr txBox="1"/>
          <p:nvPr/>
        </p:nvSpPr>
        <p:spPr>
          <a:xfrm>
            <a:off x="10124822" y="12346618"/>
            <a:ext cx="5451200" cy="553917"/>
          </a:xfrm>
          <a:prstGeom prst="rect">
            <a:avLst/>
          </a:prstGeom>
          <a:noFill/>
          <a:ln>
            <a:noFill/>
          </a:ln>
        </p:spPr>
        <p:txBody>
          <a:bodyPr spcFirstLastPara="1" wrap="square" lIns="182866" tIns="91400" rIns="182866" bIns="91400" anchor="t" anchorCtr="0">
            <a:spAutoFit/>
          </a:bodyPr>
          <a:lstStyle/>
          <a:p>
            <a:pPr>
              <a:buClr>
                <a:srgbClr val="000000"/>
              </a:buClr>
              <a:buSzPts val="900"/>
            </a:pPr>
            <a:r>
              <a:rPr lang="en" sz="2400">
                <a:solidFill>
                  <a:srgbClr val="61E7F1"/>
                </a:solidFill>
                <a:latin typeface="Calibri"/>
                <a:ea typeface="Calibri"/>
                <a:cs typeface="Calibri"/>
                <a:sym typeface="Calibri"/>
              </a:rPr>
              <a:t>* Enhancements in PI-25</a:t>
            </a:r>
            <a:endParaRPr sz="2667">
              <a:solidFill>
                <a:srgbClr val="000000"/>
              </a:solidFill>
              <a:latin typeface="Arial"/>
              <a:ea typeface="Arial"/>
              <a:cs typeface="Arial"/>
              <a:sym typeface="Arial"/>
            </a:endParaRPr>
          </a:p>
        </p:txBody>
      </p:sp>
      <p:sp>
        <p:nvSpPr>
          <p:cNvPr id="910" name="Google Shape;910;p12"/>
          <p:cNvSpPr txBox="1"/>
          <p:nvPr/>
        </p:nvSpPr>
        <p:spPr>
          <a:xfrm>
            <a:off x="15234985" y="2691875"/>
            <a:ext cx="5910400" cy="4939200"/>
          </a:xfrm>
          <a:prstGeom prst="rect">
            <a:avLst/>
          </a:prstGeom>
          <a:solidFill>
            <a:schemeClr val="dk2"/>
          </a:solidFill>
          <a:ln>
            <a:noFill/>
          </a:ln>
        </p:spPr>
        <p:txBody>
          <a:bodyPr spcFirstLastPara="1" wrap="square" lIns="182866" tIns="91400" rIns="182866" bIns="91400" anchor="t" anchorCtr="0">
            <a:noAutofit/>
          </a:bodyPr>
          <a:lstStyle/>
          <a:p>
            <a:pPr>
              <a:buClr>
                <a:srgbClr val="000000"/>
              </a:buClr>
              <a:buSzPts val="1500"/>
            </a:pPr>
            <a:r>
              <a:rPr lang="en" sz="4001" dirty="0">
                <a:solidFill>
                  <a:schemeClr val="accent5"/>
                </a:solidFill>
                <a:latin typeface="Calibri"/>
                <a:ea typeface="Calibri"/>
                <a:cs typeface="Calibri"/>
                <a:sym typeface="Calibri"/>
              </a:rPr>
              <a:t>Oracles (ALS)</a:t>
            </a:r>
            <a:endParaRPr sz="4001" dirty="0">
              <a:solidFill>
                <a:schemeClr val="accent5"/>
              </a:solidFill>
              <a:latin typeface="Calibri"/>
              <a:ea typeface="Calibri"/>
              <a:cs typeface="Calibri"/>
              <a:sym typeface="Calibri"/>
            </a:endParaRPr>
          </a:p>
          <a:p>
            <a:pPr>
              <a:buClr>
                <a:srgbClr val="000000"/>
              </a:buClr>
              <a:buSzPts val="1500"/>
            </a:pPr>
            <a:endParaRPr sz="4001" dirty="0">
              <a:solidFill>
                <a:schemeClr val="accent5"/>
              </a:solidFill>
              <a:latin typeface="Calibri"/>
              <a:ea typeface="Calibri"/>
              <a:cs typeface="Calibri"/>
              <a:sym typeface="Calibri"/>
            </a:endParaRPr>
          </a:p>
          <a:p>
            <a:pPr>
              <a:buClr>
                <a:srgbClr val="000000"/>
              </a:buClr>
              <a:buSzPts val="1300"/>
            </a:pPr>
            <a:r>
              <a:rPr lang="en" sz="3467" dirty="0">
                <a:solidFill>
                  <a:schemeClr val="lt1"/>
                </a:solidFill>
                <a:latin typeface="Calibri"/>
                <a:ea typeface="Calibri"/>
                <a:cs typeface="Calibri"/>
                <a:sym typeface="Calibri"/>
              </a:rPr>
              <a:t>[</a:t>
            </a:r>
            <a:r>
              <a:rPr lang="en" sz="3467" dirty="0">
                <a:solidFill>
                  <a:srgbClr val="00BAFF"/>
                </a:solidFill>
                <a:latin typeface="Calibri"/>
                <a:ea typeface="Calibri"/>
                <a:cs typeface="Calibri"/>
                <a:sym typeface="Calibri"/>
              </a:rPr>
              <a:t>●</a:t>
            </a:r>
            <a:r>
              <a:rPr lang="en" sz="3467" dirty="0">
                <a:solidFill>
                  <a:schemeClr val="lt1"/>
                </a:solidFill>
                <a:latin typeface="Calibri"/>
                <a:ea typeface="Calibri"/>
                <a:cs typeface="Calibri"/>
                <a:sym typeface="Calibri"/>
              </a:rPr>
              <a:t>] Manage Oracles</a:t>
            </a:r>
            <a:endParaRPr sz="2667" dirty="0">
              <a:solidFill>
                <a:srgbClr val="000000"/>
              </a:solidFill>
              <a:latin typeface="Arial"/>
              <a:ea typeface="Arial"/>
              <a:cs typeface="Arial"/>
              <a:sym typeface="Arial"/>
            </a:endParaRPr>
          </a:p>
          <a:p>
            <a:pPr>
              <a:buClr>
                <a:srgbClr val="000000"/>
              </a:buClr>
              <a:buSzPts val="1300"/>
            </a:pPr>
            <a:r>
              <a:rPr lang="en" sz="3467" dirty="0">
                <a:solidFill>
                  <a:schemeClr val="lt1"/>
                </a:solidFill>
                <a:latin typeface="Calibri"/>
                <a:ea typeface="Calibri"/>
                <a:cs typeface="Calibri"/>
                <a:sym typeface="Calibri"/>
              </a:rPr>
              <a:t>  [</a:t>
            </a:r>
            <a:r>
              <a:rPr lang="en" sz="3467" dirty="0">
                <a:solidFill>
                  <a:srgbClr val="00BAFF"/>
                </a:solidFill>
                <a:latin typeface="Calibri"/>
                <a:ea typeface="Calibri"/>
                <a:cs typeface="Calibri"/>
                <a:sym typeface="Calibri"/>
              </a:rPr>
              <a:t>●</a:t>
            </a:r>
            <a:r>
              <a:rPr lang="en" sz="3467" dirty="0">
                <a:solidFill>
                  <a:schemeClr val="lt1"/>
                </a:solidFill>
                <a:latin typeface="Calibri"/>
                <a:ea typeface="Calibri"/>
                <a:cs typeface="Calibri"/>
                <a:sym typeface="Calibri"/>
              </a:rPr>
              <a:t>] Create </a:t>
            </a:r>
            <a:endParaRPr sz="2667" dirty="0">
              <a:solidFill>
                <a:srgbClr val="000000"/>
              </a:solidFill>
              <a:latin typeface="Arial"/>
              <a:ea typeface="Arial"/>
              <a:cs typeface="Arial"/>
              <a:sym typeface="Arial"/>
            </a:endParaRPr>
          </a:p>
          <a:p>
            <a:pPr>
              <a:buClr>
                <a:srgbClr val="000000"/>
              </a:buClr>
              <a:buSzPts val="1300"/>
            </a:pPr>
            <a:r>
              <a:rPr lang="en" sz="3467" dirty="0">
                <a:solidFill>
                  <a:schemeClr val="lt1"/>
                </a:solidFill>
                <a:latin typeface="Calibri"/>
                <a:ea typeface="Calibri"/>
                <a:cs typeface="Calibri"/>
                <a:sym typeface="Calibri"/>
              </a:rPr>
              <a:t>  [</a:t>
            </a:r>
            <a:r>
              <a:rPr lang="en" sz="3467" dirty="0">
                <a:solidFill>
                  <a:srgbClr val="00BAFF"/>
                </a:solidFill>
                <a:latin typeface="Calibri"/>
                <a:ea typeface="Calibri"/>
                <a:cs typeface="Calibri"/>
                <a:sym typeface="Calibri"/>
              </a:rPr>
              <a:t>●</a:t>
            </a:r>
            <a:r>
              <a:rPr lang="en" sz="3467" dirty="0">
                <a:solidFill>
                  <a:schemeClr val="lt1"/>
                </a:solidFill>
                <a:latin typeface="Calibri"/>
                <a:ea typeface="Calibri"/>
                <a:cs typeface="Calibri"/>
                <a:sym typeface="Calibri"/>
              </a:rPr>
              <a:t>] Query</a:t>
            </a:r>
            <a:endParaRPr sz="2667" dirty="0">
              <a:solidFill>
                <a:srgbClr val="000000"/>
              </a:solidFill>
              <a:latin typeface="Arial"/>
              <a:ea typeface="Arial"/>
              <a:cs typeface="Arial"/>
              <a:sym typeface="Arial"/>
            </a:endParaRPr>
          </a:p>
          <a:p>
            <a:pPr>
              <a:buClr>
                <a:srgbClr val="000000"/>
              </a:buClr>
              <a:buSzPts val="1300"/>
            </a:pPr>
            <a:r>
              <a:rPr lang="en" sz="3467" dirty="0">
                <a:solidFill>
                  <a:schemeClr val="lt1"/>
                </a:solidFill>
                <a:latin typeface="Calibri"/>
                <a:ea typeface="Calibri"/>
                <a:cs typeface="Calibri"/>
                <a:sym typeface="Calibri"/>
              </a:rPr>
              <a:t>  [</a:t>
            </a:r>
            <a:r>
              <a:rPr lang="en" sz="3467" dirty="0">
                <a:solidFill>
                  <a:srgbClr val="BFBFBF"/>
                </a:solidFill>
                <a:latin typeface="Calibri"/>
                <a:ea typeface="Calibri"/>
                <a:cs typeface="Calibri"/>
                <a:sym typeface="Calibri"/>
              </a:rPr>
              <a:t>●</a:t>
            </a:r>
            <a:r>
              <a:rPr lang="en" sz="3467" dirty="0">
                <a:solidFill>
                  <a:schemeClr val="lt1"/>
                </a:solidFill>
                <a:latin typeface="Calibri"/>
                <a:ea typeface="Calibri"/>
                <a:cs typeface="Calibri"/>
                <a:sym typeface="Calibri"/>
              </a:rPr>
              <a:t>] Update</a:t>
            </a:r>
            <a:endParaRPr sz="2667" dirty="0">
              <a:solidFill>
                <a:srgbClr val="000000"/>
              </a:solidFill>
              <a:latin typeface="Arial"/>
              <a:ea typeface="Arial"/>
              <a:cs typeface="Arial"/>
              <a:sym typeface="Arial"/>
            </a:endParaRPr>
          </a:p>
          <a:p>
            <a:pPr>
              <a:buClr>
                <a:srgbClr val="000000"/>
              </a:buClr>
              <a:buSzPts val="1300"/>
            </a:pPr>
            <a:r>
              <a:rPr lang="en" sz="3467" dirty="0">
                <a:solidFill>
                  <a:schemeClr val="lt1"/>
                </a:solidFill>
                <a:latin typeface="Calibri"/>
                <a:ea typeface="Calibri"/>
                <a:cs typeface="Calibri"/>
                <a:sym typeface="Calibri"/>
              </a:rPr>
              <a:t>  [</a:t>
            </a:r>
            <a:r>
              <a:rPr lang="en" sz="3467" dirty="0">
                <a:solidFill>
                  <a:srgbClr val="BFBFBF"/>
                </a:solidFill>
                <a:latin typeface="Calibri"/>
                <a:ea typeface="Calibri"/>
                <a:cs typeface="Calibri"/>
                <a:sym typeface="Calibri"/>
              </a:rPr>
              <a:t>●</a:t>
            </a:r>
            <a:r>
              <a:rPr lang="en" sz="3467" dirty="0">
                <a:solidFill>
                  <a:schemeClr val="lt1"/>
                </a:solidFill>
                <a:latin typeface="Calibri"/>
                <a:ea typeface="Calibri"/>
                <a:cs typeface="Calibri"/>
                <a:sym typeface="Calibri"/>
              </a:rPr>
              <a:t>] Delete</a:t>
            </a:r>
            <a:endParaRPr sz="2667" dirty="0">
              <a:solidFill>
                <a:srgbClr val="000000"/>
              </a:solidFill>
              <a:latin typeface="Arial"/>
              <a:ea typeface="Arial"/>
              <a:cs typeface="Arial"/>
              <a:sym typeface="Arial"/>
            </a:endParaRPr>
          </a:p>
        </p:txBody>
      </p:sp>
      <p:sp>
        <p:nvSpPr>
          <p:cNvPr id="911" name="Google Shape;911;p12"/>
          <p:cNvSpPr txBox="1"/>
          <p:nvPr/>
        </p:nvSpPr>
        <p:spPr>
          <a:xfrm>
            <a:off x="4490053" y="1746677"/>
            <a:ext cx="7372800" cy="677028"/>
          </a:xfrm>
          <a:prstGeom prst="rect">
            <a:avLst/>
          </a:prstGeom>
          <a:noFill/>
          <a:ln>
            <a:noFill/>
          </a:ln>
        </p:spPr>
        <p:txBody>
          <a:bodyPr spcFirstLastPara="1" wrap="square" lIns="182866" tIns="91400" rIns="182866" bIns="91400" anchor="t" anchorCtr="0">
            <a:spAutoFit/>
          </a:bodyPr>
          <a:lstStyle/>
          <a:p>
            <a:pPr>
              <a:buClr>
                <a:srgbClr val="000000"/>
              </a:buClr>
              <a:buSzPts val="1200"/>
            </a:pPr>
            <a:r>
              <a:rPr lang="en" sz="3200">
                <a:solidFill>
                  <a:schemeClr val="accent2"/>
                </a:solidFill>
                <a:latin typeface="Calibri"/>
                <a:ea typeface="Calibri"/>
                <a:cs typeface="Calibri"/>
                <a:sym typeface="Calibri"/>
              </a:rPr>
              <a:t>Admin API v1.0 Specification</a:t>
            </a:r>
            <a:endParaRPr sz="2667">
              <a:solidFill>
                <a:schemeClr val="accent2"/>
              </a:solidFill>
              <a:latin typeface="Arial"/>
              <a:ea typeface="Arial"/>
              <a:cs typeface="Arial"/>
              <a:sym typeface="Arial"/>
            </a:endParaRPr>
          </a:p>
        </p:txBody>
      </p:sp>
      <p:sp>
        <p:nvSpPr>
          <p:cNvPr id="912" name="Google Shape;912;p12"/>
          <p:cNvSpPr txBox="1"/>
          <p:nvPr/>
        </p:nvSpPr>
        <p:spPr>
          <a:xfrm>
            <a:off x="15091550" y="1750688"/>
            <a:ext cx="7640000" cy="677028"/>
          </a:xfrm>
          <a:prstGeom prst="rect">
            <a:avLst/>
          </a:prstGeom>
          <a:noFill/>
          <a:ln>
            <a:noFill/>
          </a:ln>
        </p:spPr>
        <p:txBody>
          <a:bodyPr spcFirstLastPara="1" wrap="square" lIns="182866" tIns="91400" rIns="182866" bIns="91400" anchor="t" anchorCtr="0">
            <a:spAutoFit/>
          </a:bodyPr>
          <a:lstStyle/>
          <a:p>
            <a:pPr>
              <a:buClr>
                <a:srgbClr val="000000"/>
              </a:buClr>
              <a:buSzPts val="1200"/>
            </a:pPr>
            <a:r>
              <a:rPr lang="en" sz="3200">
                <a:solidFill>
                  <a:schemeClr val="accent2"/>
                </a:solidFill>
                <a:latin typeface="Calibri"/>
                <a:ea typeface="Calibri"/>
                <a:cs typeface="Calibri"/>
                <a:sym typeface="Calibri"/>
              </a:rPr>
              <a:t>ALS Oracle API v1.0 Specification</a:t>
            </a:r>
            <a:endParaRPr sz="2667">
              <a:solidFill>
                <a:schemeClr val="accent2"/>
              </a:solidFill>
              <a:latin typeface="Arial"/>
              <a:ea typeface="Arial"/>
              <a:cs typeface="Arial"/>
              <a:sym typeface="Arial"/>
            </a:endParaRPr>
          </a:p>
        </p:txBody>
      </p:sp>
      <p:sp>
        <p:nvSpPr>
          <p:cNvPr id="913" name="Google Shape;913;p12"/>
          <p:cNvSpPr txBox="1"/>
          <p:nvPr/>
        </p:nvSpPr>
        <p:spPr>
          <a:xfrm>
            <a:off x="7805371" y="5394574"/>
            <a:ext cx="5910400" cy="4004800"/>
          </a:xfrm>
          <a:prstGeom prst="rect">
            <a:avLst/>
          </a:prstGeom>
          <a:solidFill>
            <a:schemeClr val="dk2"/>
          </a:solidFill>
          <a:ln>
            <a:noFill/>
          </a:ln>
        </p:spPr>
        <p:txBody>
          <a:bodyPr spcFirstLastPara="1" wrap="square" lIns="182866" tIns="91400" rIns="182866" bIns="91400" anchor="t" anchorCtr="0">
            <a:noAutofit/>
          </a:bodyPr>
          <a:lstStyle/>
          <a:p>
            <a:pPr>
              <a:buClr>
                <a:srgbClr val="000000"/>
              </a:buClr>
              <a:buSzPts val="1500"/>
            </a:pPr>
            <a:r>
              <a:rPr lang="en" sz="4001">
                <a:solidFill>
                  <a:schemeClr val="accent5"/>
                </a:solidFill>
                <a:latin typeface="Calibri"/>
                <a:ea typeface="Calibri"/>
                <a:cs typeface="Calibri"/>
                <a:sym typeface="Calibri"/>
              </a:rPr>
              <a:t>Participant Accounts</a:t>
            </a:r>
            <a:endParaRPr sz="4001">
              <a:solidFill>
                <a:schemeClr val="accent5"/>
              </a:solidFill>
              <a:latin typeface="Calibri"/>
              <a:ea typeface="Calibri"/>
              <a:cs typeface="Calibri"/>
              <a:sym typeface="Calibri"/>
            </a:endParaRPr>
          </a:p>
          <a:p>
            <a:pPr>
              <a:buClr>
                <a:srgbClr val="000000"/>
              </a:buClr>
              <a:buSzPts val="1300"/>
            </a:pPr>
            <a:r>
              <a:rPr lang="en" sz="3467">
                <a:solidFill>
                  <a:schemeClr val="lt1"/>
                </a:solidFill>
                <a:latin typeface="Calibri"/>
                <a:ea typeface="Calibri"/>
                <a:cs typeface="Calibri"/>
                <a:sym typeface="Calibri"/>
              </a:rPr>
              <a:t>[</a:t>
            </a:r>
            <a:r>
              <a:rPr lang="en" sz="3467">
                <a:solidFill>
                  <a:srgbClr val="00BAFF"/>
                </a:solidFill>
                <a:latin typeface="Calibri"/>
                <a:ea typeface="Calibri"/>
                <a:cs typeface="Calibri"/>
                <a:sym typeface="Calibri"/>
              </a:rPr>
              <a:t>●</a:t>
            </a:r>
            <a:r>
              <a:rPr lang="en" sz="3467">
                <a:solidFill>
                  <a:schemeClr val="lt1"/>
                </a:solidFill>
                <a:latin typeface="Calibri"/>
                <a:ea typeface="Calibri"/>
                <a:cs typeface="Calibri"/>
                <a:sym typeface="Calibri"/>
              </a:rPr>
              <a:t>] Manage accounts</a:t>
            </a:r>
            <a:endParaRPr sz="2667">
              <a:solidFill>
                <a:srgbClr val="000000"/>
              </a:solidFill>
              <a:latin typeface="Arial"/>
              <a:ea typeface="Arial"/>
              <a:cs typeface="Arial"/>
              <a:sym typeface="Arial"/>
            </a:endParaRPr>
          </a:p>
          <a:p>
            <a:pPr>
              <a:buClr>
                <a:srgbClr val="000000"/>
              </a:buClr>
              <a:buSzPts val="1300"/>
            </a:pPr>
            <a:r>
              <a:rPr lang="en" sz="3467">
                <a:solidFill>
                  <a:schemeClr val="lt1"/>
                </a:solidFill>
                <a:latin typeface="Calibri"/>
                <a:ea typeface="Calibri"/>
                <a:cs typeface="Calibri"/>
                <a:sym typeface="Calibri"/>
              </a:rPr>
              <a:t>  [</a:t>
            </a:r>
            <a:r>
              <a:rPr lang="en" sz="3467">
                <a:solidFill>
                  <a:srgbClr val="00BAFF"/>
                </a:solidFill>
                <a:latin typeface="Calibri"/>
                <a:ea typeface="Calibri"/>
                <a:cs typeface="Calibri"/>
                <a:sym typeface="Calibri"/>
              </a:rPr>
              <a:t>●</a:t>
            </a:r>
            <a:r>
              <a:rPr lang="en" sz="3467">
                <a:solidFill>
                  <a:schemeClr val="lt1"/>
                </a:solidFill>
                <a:latin typeface="Calibri"/>
                <a:ea typeface="Calibri"/>
                <a:cs typeface="Calibri"/>
                <a:sym typeface="Calibri"/>
              </a:rPr>
              <a:t>] Create</a:t>
            </a:r>
            <a:endParaRPr sz="3467">
              <a:solidFill>
                <a:schemeClr val="lt1"/>
              </a:solidFill>
              <a:latin typeface="Calibri"/>
              <a:ea typeface="Calibri"/>
              <a:cs typeface="Calibri"/>
              <a:sym typeface="Calibri"/>
            </a:endParaRPr>
          </a:p>
          <a:p>
            <a:pPr>
              <a:buClr>
                <a:srgbClr val="000000"/>
              </a:buClr>
              <a:buSzPts val="1300"/>
            </a:pPr>
            <a:r>
              <a:rPr lang="en" sz="3467">
                <a:solidFill>
                  <a:schemeClr val="lt1"/>
                </a:solidFill>
                <a:latin typeface="Calibri"/>
                <a:ea typeface="Calibri"/>
                <a:cs typeface="Calibri"/>
                <a:sym typeface="Calibri"/>
              </a:rPr>
              <a:t>  [</a:t>
            </a:r>
            <a:r>
              <a:rPr lang="en" sz="3467">
                <a:solidFill>
                  <a:srgbClr val="00BAFF"/>
                </a:solidFill>
                <a:latin typeface="Calibri"/>
                <a:ea typeface="Calibri"/>
                <a:cs typeface="Calibri"/>
                <a:sym typeface="Calibri"/>
              </a:rPr>
              <a:t>●</a:t>
            </a:r>
            <a:r>
              <a:rPr lang="en" sz="3467">
                <a:solidFill>
                  <a:schemeClr val="lt1"/>
                </a:solidFill>
                <a:latin typeface="Calibri"/>
                <a:ea typeface="Calibri"/>
                <a:cs typeface="Calibri"/>
                <a:sym typeface="Calibri"/>
              </a:rPr>
              <a:t>] Query</a:t>
            </a:r>
            <a:endParaRPr sz="3467">
              <a:solidFill>
                <a:schemeClr val="lt1"/>
              </a:solidFill>
              <a:latin typeface="Calibri"/>
              <a:ea typeface="Calibri"/>
              <a:cs typeface="Calibri"/>
              <a:sym typeface="Calibri"/>
            </a:endParaRPr>
          </a:p>
          <a:p>
            <a:pPr>
              <a:buClr>
                <a:srgbClr val="000000"/>
              </a:buClr>
              <a:buSzPts val="1300"/>
            </a:pPr>
            <a:r>
              <a:rPr lang="en" sz="3467">
                <a:solidFill>
                  <a:schemeClr val="lt1"/>
                </a:solidFill>
                <a:latin typeface="Calibri"/>
                <a:ea typeface="Calibri"/>
                <a:cs typeface="Calibri"/>
                <a:sym typeface="Calibri"/>
              </a:rPr>
              <a:t>  [</a:t>
            </a:r>
            <a:r>
              <a:rPr lang="en" sz="3467">
                <a:solidFill>
                  <a:srgbClr val="00BAFF"/>
                </a:solidFill>
                <a:latin typeface="Calibri"/>
                <a:ea typeface="Calibri"/>
                <a:cs typeface="Calibri"/>
                <a:sym typeface="Calibri"/>
              </a:rPr>
              <a:t>●</a:t>
            </a:r>
            <a:r>
              <a:rPr lang="en" sz="3467">
                <a:solidFill>
                  <a:schemeClr val="lt1"/>
                </a:solidFill>
                <a:latin typeface="Calibri"/>
                <a:ea typeface="Calibri"/>
                <a:cs typeface="Calibri"/>
                <a:sym typeface="Calibri"/>
              </a:rPr>
              <a:t>] Update</a:t>
            </a:r>
            <a:endParaRPr sz="3467">
              <a:solidFill>
                <a:schemeClr val="lt1"/>
              </a:solidFill>
              <a:latin typeface="Calibri"/>
              <a:ea typeface="Calibri"/>
              <a:cs typeface="Calibri"/>
              <a:sym typeface="Calibri"/>
            </a:endParaRPr>
          </a:p>
          <a:p>
            <a:pPr>
              <a:buClr>
                <a:schemeClr val="dk1"/>
              </a:buClr>
              <a:buSzPts val="1300"/>
            </a:pPr>
            <a:r>
              <a:rPr lang="en" sz="3467">
                <a:solidFill>
                  <a:schemeClr val="lt1"/>
                </a:solidFill>
                <a:latin typeface="Calibri"/>
                <a:ea typeface="Calibri"/>
                <a:cs typeface="Calibri"/>
                <a:sym typeface="Calibri"/>
              </a:rPr>
              <a:t>  [</a:t>
            </a:r>
            <a:r>
              <a:rPr lang="en" sz="3467">
                <a:solidFill>
                  <a:srgbClr val="00BAFF"/>
                </a:solidFill>
                <a:latin typeface="Calibri"/>
                <a:ea typeface="Calibri"/>
                <a:cs typeface="Calibri"/>
                <a:sym typeface="Calibri"/>
              </a:rPr>
              <a:t>●</a:t>
            </a:r>
            <a:r>
              <a:rPr lang="en" sz="3467">
                <a:solidFill>
                  <a:schemeClr val="lt1"/>
                </a:solidFill>
                <a:latin typeface="Calibri"/>
                <a:ea typeface="Calibri"/>
                <a:cs typeface="Calibri"/>
                <a:sym typeface="Calibri"/>
              </a:rPr>
              <a:t>] Funds In/Out</a:t>
            </a:r>
            <a:endParaRPr sz="3467">
              <a:solidFill>
                <a:schemeClr val="lt1"/>
              </a:solidFill>
              <a:latin typeface="Calibri"/>
              <a:ea typeface="Calibri"/>
              <a:cs typeface="Calibri"/>
              <a:sym typeface="Calibri"/>
            </a:endParaRPr>
          </a:p>
        </p:txBody>
      </p:sp>
      <p:sp>
        <p:nvSpPr>
          <p:cNvPr id="914" name="Google Shape;914;p12"/>
          <p:cNvSpPr txBox="1"/>
          <p:nvPr/>
        </p:nvSpPr>
        <p:spPr>
          <a:xfrm>
            <a:off x="18667833" y="11483226"/>
            <a:ext cx="3682399" cy="2195841"/>
          </a:xfrm>
          <a:prstGeom prst="rect">
            <a:avLst/>
          </a:prstGeom>
          <a:solidFill>
            <a:schemeClr val="dk2"/>
          </a:solidFill>
          <a:ln>
            <a:noFill/>
          </a:ln>
        </p:spPr>
        <p:txBody>
          <a:bodyPr spcFirstLastPara="1" wrap="square" lIns="182866" tIns="91400" rIns="182866" bIns="91400" anchor="t" anchorCtr="0">
            <a:spAutoFit/>
          </a:bodyPr>
          <a:lstStyle/>
          <a:p>
            <a:pPr>
              <a:buClr>
                <a:srgbClr val="000000"/>
              </a:buClr>
              <a:buSzPts val="700"/>
            </a:pPr>
            <a:r>
              <a:rPr lang="en" sz="1867" dirty="0">
                <a:solidFill>
                  <a:schemeClr val="accent5"/>
                </a:solidFill>
                <a:latin typeface="Calibri"/>
                <a:ea typeface="Calibri"/>
                <a:cs typeface="Calibri"/>
                <a:sym typeface="Calibri"/>
              </a:rPr>
              <a:t>Key</a:t>
            </a:r>
            <a:endParaRPr sz="1867" dirty="0">
              <a:solidFill>
                <a:schemeClr val="accent5"/>
              </a:solidFill>
              <a:latin typeface="Calibri"/>
              <a:ea typeface="Calibri"/>
              <a:cs typeface="Calibri"/>
              <a:sym typeface="Calibri"/>
            </a:endParaRPr>
          </a:p>
          <a:p>
            <a:pPr>
              <a:buClr>
                <a:srgbClr val="000000"/>
              </a:buClr>
              <a:buSzPts val="700"/>
            </a:pPr>
            <a:r>
              <a:rPr lang="en" sz="1867" dirty="0">
                <a:solidFill>
                  <a:schemeClr val="lt1"/>
                </a:solidFill>
                <a:latin typeface="Calibri"/>
                <a:ea typeface="Calibri"/>
                <a:cs typeface="Calibri"/>
                <a:sym typeface="Calibri"/>
              </a:rPr>
              <a:t>[</a:t>
            </a:r>
            <a:r>
              <a:rPr lang="en" sz="1867" dirty="0">
                <a:solidFill>
                  <a:schemeClr val="accent1"/>
                </a:solidFill>
                <a:latin typeface="Calibri"/>
                <a:ea typeface="Calibri"/>
                <a:cs typeface="Calibri"/>
                <a:sym typeface="Calibri"/>
              </a:rPr>
              <a:t>●</a:t>
            </a:r>
            <a:r>
              <a:rPr lang="en" sz="1867" dirty="0">
                <a:solidFill>
                  <a:schemeClr val="lt1"/>
                </a:solidFill>
                <a:latin typeface="Calibri"/>
                <a:ea typeface="Calibri"/>
                <a:cs typeface="Calibri"/>
                <a:sym typeface="Calibri"/>
              </a:rPr>
              <a:t>] Supported with functional tests</a:t>
            </a:r>
            <a:endParaRPr sz="1867" dirty="0">
              <a:solidFill>
                <a:srgbClr val="000000"/>
              </a:solidFill>
              <a:latin typeface="Arial"/>
              <a:ea typeface="Arial"/>
              <a:cs typeface="Arial"/>
              <a:sym typeface="Arial"/>
            </a:endParaRPr>
          </a:p>
          <a:p>
            <a:pPr>
              <a:buClr>
                <a:srgbClr val="000000"/>
              </a:buClr>
              <a:buSzPts val="700"/>
            </a:pPr>
            <a:r>
              <a:rPr lang="en" sz="1867" dirty="0">
                <a:solidFill>
                  <a:schemeClr val="lt1"/>
                </a:solidFill>
                <a:latin typeface="Calibri"/>
                <a:ea typeface="Calibri"/>
                <a:cs typeface="Calibri"/>
                <a:sym typeface="Calibri"/>
              </a:rPr>
              <a:t>[</a:t>
            </a:r>
            <a:r>
              <a:rPr lang="en" sz="1867" dirty="0">
                <a:solidFill>
                  <a:srgbClr val="D0CECE"/>
                </a:solidFill>
                <a:latin typeface="Calibri"/>
                <a:ea typeface="Calibri"/>
                <a:cs typeface="Calibri"/>
                <a:sym typeface="Calibri"/>
              </a:rPr>
              <a:t>●</a:t>
            </a:r>
            <a:r>
              <a:rPr lang="en" sz="1867" dirty="0">
                <a:solidFill>
                  <a:schemeClr val="lt1"/>
                </a:solidFill>
                <a:latin typeface="Calibri"/>
                <a:ea typeface="Calibri"/>
                <a:cs typeface="Calibri"/>
                <a:sym typeface="Calibri"/>
              </a:rPr>
              <a:t>] Supported</a:t>
            </a:r>
            <a:endParaRPr sz="1867" dirty="0">
              <a:solidFill>
                <a:srgbClr val="000000"/>
              </a:solidFill>
              <a:latin typeface="Arial"/>
              <a:ea typeface="Arial"/>
              <a:cs typeface="Arial"/>
              <a:sym typeface="Arial"/>
            </a:endParaRPr>
          </a:p>
          <a:p>
            <a:pPr>
              <a:buClr>
                <a:srgbClr val="000000"/>
              </a:buClr>
              <a:buSzPts val="700"/>
            </a:pPr>
            <a:r>
              <a:rPr lang="en" sz="1867" dirty="0">
                <a:solidFill>
                  <a:schemeClr val="lt1"/>
                </a:solidFill>
                <a:latin typeface="Calibri"/>
                <a:ea typeface="Calibri"/>
                <a:cs typeface="Calibri"/>
                <a:sym typeface="Calibri"/>
              </a:rPr>
              <a:t>[</a:t>
            </a:r>
            <a:r>
              <a:rPr lang="en" sz="1867" dirty="0">
                <a:solidFill>
                  <a:srgbClr val="FFFF00"/>
                </a:solidFill>
                <a:latin typeface="Calibri"/>
                <a:ea typeface="Calibri"/>
                <a:cs typeface="Calibri"/>
                <a:sym typeface="Calibri"/>
              </a:rPr>
              <a:t>●</a:t>
            </a:r>
            <a:r>
              <a:rPr lang="en" sz="1867" dirty="0">
                <a:solidFill>
                  <a:schemeClr val="lt1"/>
                </a:solidFill>
                <a:latin typeface="Calibri"/>
                <a:ea typeface="Calibri"/>
                <a:cs typeface="Calibri"/>
                <a:sym typeface="Calibri"/>
              </a:rPr>
              <a:t>] Proof of Concept</a:t>
            </a:r>
            <a:endParaRPr sz="1867" dirty="0">
              <a:solidFill>
                <a:srgbClr val="000000"/>
              </a:solidFill>
              <a:latin typeface="Arial"/>
              <a:ea typeface="Arial"/>
              <a:cs typeface="Arial"/>
              <a:sym typeface="Arial"/>
            </a:endParaRPr>
          </a:p>
          <a:p>
            <a:pPr>
              <a:buClr>
                <a:srgbClr val="000000"/>
              </a:buClr>
              <a:buSzPts val="700"/>
            </a:pPr>
            <a:r>
              <a:rPr lang="en" sz="1867" dirty="0">
                <a:solidFill>
                  <a:schemeClr val="lt1"/>
                </a:solidFill>
                <a:latin typeface="Calibri"/>
                <a:ea typeface="Calibri"/>
                <a:cs typeface="Calibri"/>
                <a:sym typeface="Calibri"/>
              </a:rPr>
              <a:t>[</a:t>
            </a:r>
            <a:r>
              <a:rPr lang="en" sz="1867" dirty="0">
                <a:solidFill>
                  <a:srgbClr val="FF0000"/>
                </a:solidFill>
                <a:latin typeface="Calibri"/>
                <a:ea typeface="Calibri"/>
                <a:cs typeface="Calibri"/>
                <a:sym typeface="Calibri"/>
              </a:rPr>
              <a:t>●</a:t>
            </a:r>
            <a:r>
              <a:rPr lang="en" sz="1867" dirty="0">
                <a:solidFill>
                  <a:schemeClr val="lt1"/>
                </a:solidFill>
                <a:latin typeface="Calibri"/>
                <a:ea typeface="Calibri"/>
                <a:cs typeface="Calibri"/>
                <a:sym typeface="Calibri"/>
              </a:rPr>
              <a:t>] Not implemented</a:t>
            </a:r>
            <a:endParaRPr sz="1867" dirty="0">
              <a:solidFill>
                <a:srgbClr val="000000"/>
              </a:solidFill>
              <a:latin typeface="Arial"/>
              <a:ea typeface="Arial"/>
              <a:cs typeface="Arial"/>
              <a:sym typeface="Arial"/>
            </a:endParaRPr>
          </a:p>
          <a:p>
            <a:pPr>
              <a:buClr>
                <a:srgbClr val="000000"/>
              </a:buClr>
              <a:buSzPts val="700"/>
            </a:pPr>
            <a:r>
              <a:rPr lang="en" sz="1867" dirty="0">
                <a:solidFill>
                  <a:schemeClr val="lt1"/>
                </a:solidFill>
                <a:latin typeface="Calibri"/>
                <a:ea typeface="Calibri"/>
                <a:cs typeface="Calibri"/>
                <a:sym typeface="Calibri"/>
              </a:rPr>
              <a:t>[○] Out of Scope</a:t>
            </a:r>
            <a:endParaRPr sz="1867" dirty="0">
              <a:solidFill>
                <a:srgbClr val="000000"/>
              </a:solidFill>
              <a:latin typeface="Arial"/>
              <a:ea typeface="Arial"/>
              <a:cs typeface="Arial"/>
              <a:sym typeface="Arial"/>
            </a:endParaRPr>
          </a:p>
        </p:txBody>
      </p:sp>
      <p:sp>
        <p:nvSpPr>
          <p:cNvPr id="915" name="Google Shape;915;p12"/>
          <p:cNvSpPr txBox="1"/>
          <p:nvPr/>
        </p:nvSpPr>
        <p:spPr>
          <a:xfrm>
            <a:off x="15091550" y="7954315"/>
            <a:ext cx="7640000" cy="677028"/>
          </a:xfrm>
          <a:prstGeom prst="rect">
            <a:avLst/>
          </a:prstGeom>
          <a:noFill/>
          <a:ln>
            <a:noFill/>
          </a:ln>
        </p:spPr>
        <p:txBody>
          <a:bodyPr spcFirstLastPara="1" wrap="square" lIns="182866" tIns="91400" rIns="182866" bIns="91400" anchor="t" anchorCtr="0">
            <a:spAutoFit/>
          </a:bodyPr>
          <a:lstStyle/>
          <a:p>
            <a:pPr>
              <a:buClr>
                <a:srgbClr val="000000"/>
              </a:buClr>
              <a:buSzPts val="1200"/>
            </a:pPr>
            <a:r>
              <a:rPr lang="en" sz="3200">
                <a:solidFill>
                  <a:schemeClr val="accent2"/>
                </a:solidFill>
                <a:latin typeface="Calibri"/>
                <a:ea typeface="Calibri"/>
                <a:cs typeface="Calibri"/>
                <a:sym typeface="Calibri"/>
              </a:rPr>
              <a:t>Services</a:t>
            </a:r>
            <a:endParaRPr sz="2667">
              <a:solidFill>
                <a:schemeClr val="accent2"/>
              </a:solidFill>
              <a:latin typeface="Arial"/>
              <a:ea typeface="Arial"/>
              <a:cs typeface="Arial"/>
              <a:sym typeface="Arial"/>
            </a:endParaRPr>
          </a:p>
        </p:txBody>
      </p:sp>
      <p:sp>
        <p:nvSpPr>
          <p:cNvPr id="916" name="Google Shape;916;p12"/>
          <p:cNvSpPr txBox="1"/>
          <p:nvPr/>
        </p:nvSpPr>
        <p:spPr>
          <a:xfrm>
            <a:off x="15325598" y="8568442"/>
            <a:ext cx="5059645" cy="2196001"/>
          </a:xfrm>
          <a:prstGeom prst="rect">
            <a:avLst/>
          </a:prstGeom>
          <a:solidFill>
            <a:schemeClr val="dk2"/>
          </a:solidFill>
          <a:ln>
            <a:noFill/>
          </a:ln>
        </p:spPr>
        <p:txBody>
          <a:bodyPr spcFirstLastPara="1" wrap="square" lIns="182866" tIns="91400" rIns="182866" bIns="91400" anchor="t" anchorCtr="0">
            <a:noAutofit/>
          </a:bodyPr>
          <a:lstStyle/>
          <a:p>
            <a:pPr>
              <a:buClr>
                <a:srgbClr val="000000"/>
              </a:buClr>
              <a:buSzPts val="1300"/>
            </a:pPr>
            <a:r>
              <a:rPr lang="en" sz="3467" dirty="0">
                <a:solidFill>
                  <a:schemeClr val="lt1"/>
                </a:solidFill>
                <a:latin typeface="Calibri"/>
                <a:ea typeface="Calibri"/>
                <a:cs typeface="Calibri"/>
                <a:sym typeface="Calibri"/>
              </a:rPr>
              <a:t>[</a:t>
            </a:r>
            <a:r>
              <a:rPr lang="en" sz="3600" dirty="0">
                <a:solidFill>
                  <a:schemeClr val="lt1"/>
                </a:solidFill>
                <a:latin typeface="Calibri"/>
                <a:ea typeface="Calibri"/>
                <a:cs typeface="Calibri"/>
                <a:sym typeface="Calibri"/>
              </a:rPr>
              <a:t>○</a:t>
            </a:r>
            <a:r>
              <a:rPr lang="en" sz="3467" dirty="0">
                <a:solidFill>
                  <a:schemeClr val="lt1"/>
                </a:solidFill>
                <a:latin typeface="Calibri"/>
                <a:ea typeface="Calibri"/>
                <a:cs typeface="Calibri"/>
                <a:sym typeface="Calibri"/>
              </a:rPr>
              <a:t>] </a:t>
            </a:r>
            <a:r>
              <a:rPr lang="en" sz="3467" dirty="0">
                <a:solidFill>
                  <a:schemeClr val="accent4"/>
                </a:solidFill>
                <a:latin typeface="Calibri"/>
                <a:ea typeface="Calibri"/>
                <a:cs typeface="Calibri"/>
                <a:sym typeface="Calibri"/>
              </a:rPr>
              <a:t>Services</a:t>
            </a:r>
            <a:r>
              <a:rPr lang="en" sz="3467" dirty="0">
                <a:solidFill>
                  <a:schemeClr val="accent5"/>
                </a:solidFill>
                <a:latin typeface="Calibri"/>
                <a:ea typeface="Calibri"/>
                <a:cs typeface="Calibri"/>
                <a:sym typeface="Calibri"/>
              </a:rPr>
              <a:t> FXP*</a:t>
            </a:r>
            <a:endParaRPr sz="2667" dirty="0">
              <a:solidFill>
                <a:schemeClr val="accent5"/>
              </a:solidFill>
              <a:latin typeface="Arial"/>
              <a:ea typeface="Arial"/>
              <a:cs typeface="Arial"/>
              <a:sym typeface="Arial"/>
            </a:endParaRPr>
          </a:p>
          <a:p>
            <a:pPr>
              <a:buClr>
                <a:srgbClr val="000000"/>
              </a:buClr>
              <a:buSzPts val="1300"/>
            </a:pPr>
            <a:r>
              <a:rPr lang="en" sz="3467" dirty="0">
                <a:solidFill>
                  <a:schemeClr val="lt1"/>
                </a:solidFill>
                <a:latin typeface="Calibri"/>
                <a:ea typeface="Calibri"/>
                <a:cs typeface="Calibri"/>
                <a:sym typeface="Calibri"/>
              </a:rPr>
              <a:t>  [</a:t>
            </a:r>
            <a:r>
              <a:rPr lang="en" sz="3600" dirty="0">
                <a:solidFill>
                  <a:schemeClr val="lt1"/>
                </a:solidFill>
                <a:latin typeface="Calibri"/>
                <a:ea typeface="Calibri"/>
                <a:cs typeface="Calibri"/>
                <a:sym typeface="Calibri"/>
              </a:rPr>
              <a:t>○</a:t>
            </a:r>
            <a:r>
              <a:rPr lang="en" sz="3467" dirty="0">
                <a:solidFill>
                  <a:schemeClr val="lt1"/>
                </a:solidFill>
                <a:latin typeface="Calibri"/>
                <a:ea typeface="Calibri"/>
                <a:cs typeface="Calibri"/>
                <a:sym typeface="Calibri"/>
              </a:rPr>
              <a:t>] Get (Query)</a:t>
            </a:r>
            <a:endParaRPr sz="2667" dirty="0">
              <a:solidFill>
                <a:srgbClr val="000000"/>
              </a:solidFill>
              <a:latin typeface="Arial"/>
              <a:ea typeface="Arial"/>
              <a:cs typeface="Arial"/>
              <a:sym typeface="Arial"/>
            </a:endParaRPr>
          </a:p>
          <a:p>
            <a:pPr>
              <a:buClr>
                <a:srgbClr val="000000"/>
              </a:buClr>
              <a:buSzPts val="1300"/>
            </a:pPr>
            <a:r>
              <a:rPr lang="en" sz="3467" dirty="0">
                <a:solidFill>
                  <a:schemeClr val="lt1"/>
                </a:solidFill>
                <a:latin typeface="Calibri"/>
                <a:ea typeface="Calibri"/>
                <a:cs typeface="Calibri"/>
                <a:sym typeface="Calibri"/>
              </a:rPr>
              <a:t>  [</a:t>
            </a:r>
            <a:r>
              <a:rPr lang="en" sz="3600" dirty="0">
                <a:solidFill>
                  <a:schemeClr val="lt1"/>
                </a:solidFill>
                <a:latin typeface="Calibri"/>
                <a:ea typeface="Calibri"/>
                <a:cs typeface="Calibri"/>
                <a:sym typeface="Calibri"/>
              </a:rPr>
              <a:t>○</a:t>
            </a:r>
            <a:r>
              <a:rPr lang="en" sz="3467" dirty="0">
                <a:solidFill>
                  <a:schemeClr val="lt1"/>
                </a:solidFill>
                <a:latin typeface="Calibri"/>
                <a:ea typeface="Calibri"/>
                <a:cs typeface="Calibri"/>
                <a:sym typeface="Calibri"/>
              </a:rPr>
              <a:t>] PUT </a:t>
            </a:r>
            <a:endParaRPr sz="2667" dirty="0">
              <a:solidFill>
                <a:srgbClr val="000000"/>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20"/>
        <p:cNvGrpSpPr/>
        <p:nvPr/>
      </p:nvGrpSpPr>
      <p:grpSpPr>
        <a:xfrm>
          <a:off x="0" y="0"/>
          <a:ext cx="0" cy="0"/>
          <a:chOff x="0" y="0"/>
          <a:chExt cx="0" cy="0"/>
        </a:xfrm>
      </p:grpSpPr>
      <p:sp>
        <p:nvSpPr>
          <p:cNvPr id="921" name="Google Shape;921;p13"/>
          <p:cNvSpPr txBox="1">
            <a:spLocks noGrp="1"/>
          </p:cNvSpPr>
          <p:nvPr>
            <p:ph type="sldNum" idx="4294967295"/>
          </p:nvPr>
        </p:nvSpPr>
        <p:spPr>
          <a:xfrm>
            <a:off x="22817140" y="12892443"/>
            <a:ext cx="984800" cy="615200"/>
          </a:xfrm>
          <a:prstGeom prst="rect">
            <a:avLst/>
          </a:prstGeom>
          <a:noFill/>
          <a:ln>
            <a:noFill/>
          </a:ln>
        </p:spPr>
        <p:txBody>
          <a:bodyPr spcFirstLastPara="1" vert="horz" wrap="square" lIns="182866" tIns="91400" rIns="182866" bIns="91400" rtlCol="0" anchor="t" anchorCtr="0">
            <a:noAutofit/>
          </a:bodyPr>
          <a:lstStyle/>
          <a:p>
            <a:pPr algn="l">
              <a:buSzPts val="700"/>
            </a:pPr>
            <a:fld id="{00000000-1234-1234-1234-123412341234}" type="slidenum">
              <a:rPr lang="en" sz="1867">
                <a:solidFill>
                  <a:srgbClr val="BFBFBF"/>
                </a:solidFill>
                <a:latin typeface="Calibri"/>
                <a:ea typeface="Calibri"/>
                <a:cs typeface="Calibri"/>
                <a:sym typeface="Calibri"/>
              </a:rPr>
              <a:pPr algn="l">
                <a:buSzPts val="700"/>
              </a:pPr>
              <a:t>13</a:t>
            </a:fld>
            <a:endParaRPr sz="1867">
              <a:solidFill>
                <a:srgbClr val="BFBFBF"/>
              </a:solidFill>
              <a:latin typeface="Calibri"/>
              <a:ea typeface="Calibri"/>
              <a:cs typeface="Calibri"/>
              <a:sym typeface="Calibri"/>
            </a:endParaRPr>
          </a:p>
        </p:txBody>
      </p:sp>
      <p:sp>
        <p:nvSpPr>
          <p:cNvPr id="922" name="Google Shape;922;p13"/>
          <p:cNvSpPr txBox="1"/>
          <p:nvPr/>
        </p:nvSpPr>
        <p:spPr>
          <a:xfrm>
            <a:off x="856326" y="3616652"/>
            <a:ext cx="10408800" cy="6482400"/>
          </a:xfrm>
          <a:prstGeom prst="rect">
            <a:avLst/>
          </a:prstGeom>
          <a:solidFill>
            <a:schemeClr val="dk2"/>
          </a:solidFill>
          <a:ln>
            <a:noFill/>
          </a:ln>
        </p:spPr>
        <p:txBody>
          <a:bodyPr spcFirstLastPara="1" wrap="square" lIns="182866" tIns="91400" rIns="182866" bIns="91400" anchor="t" anchorCtr="0">
            <a:noAutofit/>
          </a:bodyPr>
          <a:lstStyle/>
          <a:p>
            <a:pPr>
              <a:buClr>
                <a:srgbClr val="000000"/>
              </a:buClr>
              <a:buSzPts val="1300"/>
            </a:pPr>
            <a:r>
              <a:rPr lang="en" sz="3467">
                <a:solidFill>
                  <a:schemeClr val="accent5"/>
                </a:solidFill>
                <a:latin typeface="Calibri"/>
                <a:ea typeface="Calibri"/>
                <a:cs typeface="Calibri"/>
                <a:sym typeface="Calibri"/>
              </a:rPr>
              <a:t>Settlements v</a:t>
            </a:r>
            <a:r>
              <a:rPr lang="en" sz="3467" b="1">
                <a:solidFill>
                  <a:schemeClr val="accent5"/>
                </a:solidFill>
                <a:latin typeface="Calibri"/>
                <a:ea typeface="Calibri"/>
                <a:cs typeface="Calibri"/>
                <a:sym typeface="Calibri"/>
              </a:rPr>
              <a:t>1.0</a:t>
            </a:r>
            <a:r>
              <a:rPr lang="en" sz="3467">
                <a:solidFill>
                  <a:schemeClr val="accent5"/>
                </a:solidFill>
                <a:latin typeface="Calibri"/>
                <a:ea typeface="Calibri"/>
                <a:cs typeface="Calibri"/>
                <a:sym typeface="Calibri"/>
              </a:rPr>
              <a:t> [Deferred, Multilateral Net]</a:t>
            </a:r>
            <a:endParaRPr sz="2667">
              <a:solidFill>
                <a:schemeClr val="accent5"/>
              </a:solidFill>
              <a:latin typeface="Arial"/>
              <a:ea typeface="Arial"/>
              <a:cs typeface="Arial"/>
              <a:sym typeface="Arial"/>
            </a:endParaRPr>
          </a:p>
          <a:p>
            <a:pPr>
              <a:buClr>
                <a:srgbClr val="000000"/>
              </a:buClr>
              <a:buSzPts val="1300"/>
            </a:pPr>
            <a:endParaRPr sz="3467">
              <a:solidFill>
                <a:srgbClr val="86E4EE"/>
              </a:solidFill>
              <a:latin typeface="Calibri"/>
              <a:ea typeface="Calibri"/>
              <a:cs typeface="Calibri"/>
              <a:sym typeface="Calibri"/>
            </a:endParaRPr>
          </a:p>
          <a:p>
            <a:pPr>
              <a:buClr>
                <a:srgbClr val="000000"/>
              </a:buClr>
              <a:buSzPts val="1300"/>
            </a:pPr>
            <a:r>
              <a:rPr lang="en" sz="3467">
                <a:solidFill>
                  <a:schemeClr val="lt1"/>
                </a:solidFill>
                <a:latin typeface="Calibri"/>
                <a:ea typeface="Calibri"/>
                <a:cs typeface="Calibri"/>
                <a:sym typeface="Calibri"/>
              </a:rPr>
              <a:t>[</a:t>
            </a:r>
            <a:r>
              <a:rPr lang="en" sz="3467">
                <a:solidFill>
                  <a:srgbClr val="00BAFF"/>
                </a:solidFill>
                <a:latin typeface="Calibri"/>
                <a:ea typeface="Calibri"/>
                <a:cs typeface="Calibri"/>
                <a:sym typeface="Calibri"/>
              </a:rPr>
              <a:t>●</a:t>
            </a:r>
            <a:r>
              <a:rPr lang="en" sz="3467">
                <a:solidFill>
                  <a:schemeClr val="lt1"/>
                </a:solidFill>
                <a:latin typeface="Calibri"/>
                <a:ea typeface="Calibri"/>
                <a:cs typeface="Calibri"/>
                <a:sym typeface="Calibri"/>
              </a:rPr>
              <a:t>] Open, close Settlement Windows</a:t>
            </a:r>
            <a:endParaRPr sz="2667">
              <a:solidFill>
                <a:srgbClr val="000000"/>
              </a:solidFill>
              <a:latin typeface="Arial"/>
              <a:ea typeface="Arial"/>
              <a:cs typeface="Arial"/>
              <a:sym typeface="Arial"/>
            </a:endParaRPr>
          </a:p>
          <a:p>
            <a:pPr>
              <a:buClr>
                <a:srgbClr val="000000"/>
              </a:buClr>
              <a:buSzPts val="1300"/>
            </a:pPr>
            <a:r>
              <a:rPr lang="en" sz="3467">
                <a:solidFill>
                  <a:schemeClr val="lt1"/>
                </a:solidFill>
                <a:latin typeface="Calibri"/>
                <a:ea typeface="Calibri"/>
                <a:cs typeface="Calibri"/>
                <a:sym typeface="Calibri"/>
              </a:rPr>
              <a:t>[</a:t>
            </a:r>
            <a:r>
              <a:rPr lang="en" sz="3467">
                <a:solidFill>
                  <a:srgbClr val="00BAFF"/>
                </a:solidFill>
                <a:latin typeface="Calibri"/>
                <a:ea typeface="Calibri"/>
                <a:cs typeface="Calibri"/>
                <a:sym typeface="Calibri"/>
              </a:rPr>
              <a:t>●</a:t>
            </a:r>
            <a:r>
              <a:rPr lang="en" sz="3467">
                <a:solidFill>
                  <a:schemeClr val="lt1"/>
                </a:solidFill>
                <a:latin typeface="Calibri"/>
                <a:ea typeface="Calibri"/>
                <a:cs typeface="Calibri"/>
                <a:sym typeface="Calibri"/>
              </a:rPr>
              <a:t>] Query Settlement Windows</a:t>
            </a:r>
            <a:endParaRPr sz="2667">
              <a:solidFill>
                <a:srgbClr val="000000"/>
              </a:solidFill>
              <a:latin typeface="Arial"/>
              <a:ea typeface="Arial"/>
              <a:cs typeface="Arial"/>
              <a:sym typeface="Arial"/>
            </a:endParaRPr>
          </a:p>
          <a:p>
            <a:pPr>
              <a:buClr>
                <a:srgbClr val="000000"/>
              </a:buClr>
              <a:buSzPts val="1300"/>
            </a:pPr>
            <a:r>
              <a:rPr lang="en" sz="3467">
                <a:solidFill>
                  <a:schemeClr val="lt1"/>
                </a:solidFill>
                <a:latin typeface="Calibri"/>
                <a:ea typeface="Calibri"/>
                <a:cs typeface="Calibri"/>
                <a:sym typeface="Calibri"/>
              </a:rPr>
              <a:t>[</a:t>
            </a:r>
            <a:r>
              <a:rPr lang="en" sz="3467">
                <a:solidFill>
                  <a:srgbClr val="00BAFF"/>
                </a:solidFill>
                <a:latin typeface="Calibri"/>
                <a:ea typeface="Calibri"/>
                <a:cs typeface="Calibri"/>
                <a:sym typeface="Calibri"/>
              </a:rPr>
              <a:t>●</a:t>
            </a:r>
            <a:r>
              <a:rPr lang="en" sz="3467">
                <a:solidFill>
                  <a:schemeClr val="lt1"/>
                </a:solidFill>
                <a:latin typeface="Calibri"/>
                <a:ea typeface="Calibri"/>
                <a:cs typeface="Calibri"/>
                <a:sym typeface="Calibri"/>
              </a:rPr>
              <a:t>] Query Settlement Report</a:t>
            </a:r>
            <a:endParaRPr sz="2667">
              <a:solidFill>
                <a:srgbClr val="000000"/>
              </a:solidFill>
              <a:latin typeface="Arial"/>
              <a:ea typeface="Arial"/>
              <a:cs typeface="Arial"/>
              <a:sym typeface="Arial"/>
            </a:endParaRPr>
          </a:p>
          <a:p>
            <a:pPr>
              <a:buClr>
                <a:srgbClr val="000000"/>
              </a:buClr>
              <a:buSzPts val="1300"/>
            </a:pPr>
            <a:r>
              <a:rPr lang="en" sz="3467">
                <a:solidFill>
                  <a:schemeClr val="lt1"/>
                </a:solidFill>
                <a:latin typeface="Calibri"/>
                <a:ea typeface="Calibri"/>
                <a:cs typeface="Calibri"/>
                <a:sym typeface="Calibri"/>
              </a:rPr>
              <a:t>[</a:t>
            </a:r>
            <a:r>
              <a:rPr lang="en" sz="3467">
                <a:solidFill>
                  <a:srgbClr val="00BAFF"/>
                </a:solidFill>
                <a:latin typeface="Calibri"/>
                <a:ea typeface="Calibri"/>
                <a:cs typeface="Calibri"/>
                <a:sym typeface="Calibri"/>
              </a:rPr>
              <a:t>●</a:t>
            </a:r>
            <a:r>
              <a:rPr lang="en" sz="3467">
                <a:solidFill>
                  <a:schemeClr val="lt1"/>
                </a:solidFill>
                <a:latin typeface="Calibri"/>
                <a:ea typeface="Calibri"/>
                <a:cs typeface="Calibri"/>
                <a:sym typeface="Calibri"/>
              </a:rPr>
              <a:t>] Create/Trigger Settlement with Windows</a:t>
            </a:r>
            <a:endParaRPr sz="2667">
              <a:solidFill>
                <a:srgbClr val="000000"/>
              </a:solidFill>
              <a:latin typeface="Arial"/>
              <a:ea typeface="Arial"/>
              <a:cs typeface="Arial"/>
              <a:sym typeface="Arial"/>
            </a:endParaRPr>
          </a:p>
          <a:p>
            <a:pPr>
              <a:buClr>
                <a:srgbClr val="000000"/>
              </a:buClr>
              <a:buSzPts val="1300"/>
            </a:pPr>
            <a:r>
              <a:rPr lang="en" sz="3467">
                <a:solidFill>
                  <a:schemeClr val="lt1"/>
                </a:solidFill>
                <a:latin typeface="Calibri"/>
                <a:ea typeface="Calibri"/>
                <a:cs typeface="Calibri"/>
                <a:sym typeface="Calibri"/>
              </a:rPr>
              <a:t>[</a:t>
            </a:r>
            <a:r>
              <a:rPr lang="en" sz="3467">
                <a:solidFill>
                  <a:srgbClr val="00BAFF"/>
                </a:solidFill>
                <a:latin typeface="Calibri"/>
                <a:ea typeface="Calibri"/>
                <a:cs typeface="Calibri"/>
                <a:sym typeface="Calibri"/>
              </a:rPr>
              <a:t>●</a:t>
            </a:r>
            <a:r>
              <a:rPr lang="en" sz="3467">
                <a:solidFill>
                  <a:schemeClr val="lt1"/>
                </a:solidFill>
                <a:latin typeface="Calibri"/>
                <a:ea typeface="Calibri"/>
                <a:cs typeface="Calibri"/>
                <a:sym typeface="Calibri"/>
              </a:rPr>
              <a:t>] Process successful Settlement Acknowledgements</a:t>
            </a:r>
            <a:endParaRPr sz="2667">
              <a:solidFill>
                <a:srgbClr val="000000"/>
              </a:solidFill>
              <a:latin typeface="Arial"/>
              <a:ea typeface="Arial"/>
              <a:cs typeface="Arial"/>
              <a:sym typeface="Arial"/>
            </a:endParaRPr>
          </a:p>
          <a:p>
            <a:pPr>
              <a:buClr>
                <a:srgbClr val="000000"/>
              </a:buClr>
              <a:buSzPts val="1300"/>
            </a:pPr>
            <a:r>
              <a:rPr lang="en" sz="3467">
                <a:solidFill>
                  <a:schemeClr val="lt1"/>
                </a:solidFill>
                <a:latin typeface="Calibri"/>
                <a:ea typeface="Calibri"/>
                <a:cs typeface="Calibri"/>
                <a:sym typeface="Calibri"/>
              </a:rPr>
              <a:t>[</a:t>
            </a:r>
            <a:r>
              <a:rPr lang="en" sz="3467">
                <a:solidFill>
                  <a:srgbClr val="00BAFF"/>
                </a:solidFill>
                <a:latin typeface="Calibri"/>
                <a:ea typeface="Calibri"/>
                <a:cs typeface="Calibri"/>
                <a:sym typeface="Calibri"/>
              </a:rPr>
              <a:t>●</a:t>
            </a:r>
            <a:r>
              <a:rPr lang="en" sz="3467">
                <a:solidFill>
                  <a:schemeClr val="lt1"/>
                </a:solidFill>
                <a:latin typeface="Calibri"/>
                <a:ea typeface="Calibri"/>
                <a:cs typeface="Calibri"/>
                <a:sym typeface="Calibri"/>
              </a:rPr>
              <a:t>] Reconcile Positions based on successful Settlements</a:t>
            </a:r>
            <a:endParaRPr sz="2667">
              <a:solidFill>
                <a:srgbClr val="000000"/>
              </a:solidFill>
              <a:latin typeface="Arial"/>
              <a:ea typeface="Arial"/>
              <a:cs typeface="Arial"/>
              <a:sym typeface="Arial"/>
            </a:endParaRPr>
          </a:p>
          <a:p>
            <a:pPr>
              <a:buClr>
                <a:srgbClr val="000000"/>
              </a:buClr>
              <a:buSzPts val="1300"/>
            </a:pPr>
            <a:r>
              <a:rPr lang="en" sz="3467">
                <a:solidFill>
                  <a:schemeClr val="lt1"/>
                </a:solidFill>
                <a:latin typeface="Calibri"/>
                <a:ea typeface="Calibri"/>
                <a:cs typeface="Calibri"/>
                <a:sym typeface="Calibri"/>
              </a:rPr>
              <a:t>[</a:t>
            </a:r>
            <a:r>
              <a:rPr lang="en" sz="3467">
                <a:solidFill>
                  <a:srgbClr val="00BAFF"/>
                </a:solidFill>
                <a:latin typeface="Calibri"/>
                <a:ea typeface="Calibri"/>
                <a:cs typeface="Calibri"/>
                <a:sym typeface="Calibri"/>
              </a:rPr>
              <a:t>●</a:t>
            </a:r>
            <a:r>
              <a:rPr lang="en" sz="3467">
                <a:solidFill>
                  <a:schemeClr val="lt1"/>
                </a:solidFill>
                <a:latin typeface="Calibri"/>
                <a:ea typeface="Calibri"/>
                <a:cs typeface="Calibri"/>
                <a:sym typeface="Calibri"/>
              </a:rPr>
              <a:t>] Process failed Settlement Acknowledgements</a:t>
            </a:r>
            <a:endParaRPr sz="2667">
              <a:solidFill>
                <a:srgbClr val="000000"/>
              </a:solidFill>
              <a:latin typeface="Arial"/>
              <a:ea typeface="Arial"/>
              <a:cs typeface="Arial"/>
              <a:sym typeface="Arial"/>
            </a:endParaRPr>
          </a:p>
          <a:p>
            <a:pPr>
              <a:buClr>
                <a:srgbClr val="000000"/>
              </a:buClr>
              <a:buSzPts val="1000"/>
            </a:pPr>
            <a:endParaRPr sz="2667">
              <a:solidFill>
                <a:srgbClr val="000000"/>
              </a:solidFill>
              <a:latin typeface="Arial"/>
              <a:ea typeface="Arial"/>
              <a:cs typeface="Arial"/>
              <a:sym typeface="Arial"/>
            </a:endParaRPr>
          </a:p>
        </p:txBody>
      </p:sp>
      <p:cxnSp>
        <p:nvCxnSpPr>
          <p:cNvPr id="923" name="Google Shape;923;p13"/>
          <p:cNvCxnSpPr/>
          <p:nvPr/>
        </p:nvCxnSpPr>
        <p:spPr>
          <a:xfrm>
            <a:off x="11617696" y="1404340"/>
            <a:ext cx="0" cy="10456000"/>
          </a:xfrm>
          <a:prstGeom prst="straightConnector1">
            <a:avLst/>
          </a:prstGeom>
          <a:noFill/>
          <a:ln w="9525" cap="flat" cmpd="sng">
            <a:solidFill>
              <a:srgbClr val="61E7F1"/>
            </a:solidFill>
            <a:prstDash val="dash"/>
            <a:miter lim="800000"/>
            <a:headEnd type="none" w="sm" len="sm"/>
            <a:tailEnd type="none" w="sm" len="sm"/>
          </a:ln>
        </p:spPr>
      </p:cxnSp>
      <p:sp>
        <p:nvSpPr>
          <p:cNvPr id="924" name="Google Shape;924;p13"/>
          <p:cNvSpPr txBox="1">
            <a:spLocks noGrp="1"/>
          </p:cNvSpPr>
          <p:nvPr>
            <p:ph type="title"/>
          </p:nvPr>
        </p:nvSpPr>
        <p:spPr>
          <a:xfrm>
            <a:off x="1735600" y="630646"/>
            <a:ext cx="20916000" cy="951200"/>
          </a:xfrm>
          <a:prstGeom prst="rect">
            <a:avLst/>
          </a:prstGeom>
          <a:noFill/>
          <a:ln>
            <a:noFill/>
          </a:ln>
        </p:spPr>
        <p:txBody>
          <a:bodyPr spcFirstLastPara="1" vert="horz" wrap="square" lIns="182866" tIns="91400" rIns="182866" bIns="91400" rtlCol="0" anchor="t" anchorCtr="0">
            <a:noAutofit/>
          </a:bodyPr>
          <a:lstStyle/>
          <a:p>
            <a:pPr algn="ctr">
              <a:buClr>
                <a:srgbClr val="61E7F1"/>
              </a:buClr>
              <a:buSzPts val="1500"/>
            </a:pPr>
            <a:r>
              <a:rPr lang="en" sz="4001" dirty="0"/>
              <a:t>Switch Functionality – Settlement </a:t>
            </a:r>
            <a:r>
              <a:rPr lang="en" sz="3467" dirty="0">
                <a:latin typeface="Calibri"/>
                <a:ea typeface="Calibri"/>
                <a:cs typeface="Calibri"/>
                <a:sym typeface="Calibri"/>
              </a:rPr>
              <a:t>(PI-26)</a:t>
            </a:r>
            <a:endParaRPr sz="4001" dirty="0"/>
          </a:p>
        </p:txBody>
      </p:sp>
      <p:sp>
        <p:nvSpPr>
          <p:cNvPr id="925" name="Google Shape;925;p13"/>
          <p:cNvSpPr txBox="1"/>
          <p:nvPr/>
        </p:nvSpPr>
        <p:spPr>
          <a:xfrm>
            <a:off x="13740867" y="4826257"/>
            <a:ext cx="7336801" cy="4063200"/>
          </a:xfrm>
          <a:prstGeom prst="rect">
            <a:avLst/>
          </a:prstGeom>
          <a:solidFill>
            <a:schemeClr val="dk2"/>
          </a:solidFill>
          <a:ln>
            <a:noFill/>
          </a:ln>
        </p:spPr>
        <p:txBody>
          <a:bodyPr spcFirstLastPara="1" wrap="square" lIns="182866" tIns="91400" rIns="182866" bIns="91400" anchor="t" anchorCtr="0">
            <a:noAutofit/>
          </a:bodyPr>
          <a:lstStyle/>
          <a:p>
            <a:pPr>
              <a:buClr>
                <a:srgbClr val="000000"/>
              </a:buClr>
              <a:buSzPts val="1300"/>
            </a:pPr>
            <a:r>
              <a:rPr lang="en" sz="3467">
                <a:solidFill>
                  <a:schemeClr val="accent5"/>
                </a:solidFill>
                <a:latin typeface="Calibri"/>
                <a:ea typeface="Calibri"/>
                <a:cs typeface="Calibri"/>
                <a:sym typeface="Calibri"/>
              </a:rPr>
              <a:t>Settlements v</a:t>
            </a:r>
            <a:r>
              <a:rPr lang="en" sz="3467" b="1">
                <a:solidFill>
                  <a:schemeClr val="accent5"/>
                </a:solidFill>
                <a:latin typeface="Calibri"/>
                <a:ea typeface="Calibri"/>
                <a:cs typeface="Calibri"/>
                <a:sym typeface="Calibri"/>
              </a:rPr>
              <a:t>2</a:t>
            </a:r>
            <a:endParaRPr sz="2667">
              <a:solidFill>
                <a:schemeClr val="accent5"/>
              </a:solidFill>
              <a:latin typeface="Arial"/>
              <a:ea typeface="Arial"/>
              <a:cs typeface="Arial"/>
              <a:sym typeface="Arial"/>
            </a:endParaRPr>
          </a:p>
          <a:p>
            <a:pPr>
              <a:buClr>
                <a:srgbClr val="000000"/>
              </a:buClr>
              <a:buSzPts val="1300"/>
            </a:pPr>
            <a:endParaRPr sz="3467">
              <a:solidFill>
                <a:srgbClr val="86E4EE"/>
              </a:solidFill>
              <a:latin typeface="Calibri"/>
              <a:ea typeface="Calibri"/>
              <a:cs typeface="Calibri"/>
              <a:sym typeface="Calibri"/>
            </a:endParaRPr>
          </a:p>
          <a:p>
            <a:pPr>
              <a:buClr>
                <a:srgbClr val="000000"/>
              </a:buClr>
              <a:buSzPts val="1300"/>
            </a:pPr>
            <a:r>
              <a:rPr lang="en" sz="3467">
                <a:solidFill>
                  <a:schemeClr val="lt1"/>
                </a:solidFill>
                <a:latin typeface="Calibri"/>
                <a:ea typeface="Calibri"/>
                <a:cs typeface="Calibri"/>
                <a:sym typeface="Calibri"/>
              </a:rPr>
              <a:t>[</a:t>
            </a:r>
            <a:r>
              <a:rPr lang="en" sz="3467">
                <a:solidFill>
                  <a:srgbClr val="00BAFF"/>
                </a:solidFill>
                <a:latin typeface="Calibri"/>
                <a:ea typeface="Calibri"/>
                <a:cs typeface="Calibri"/>
                <a:sym typeface="Calibri"/>
              </a:rPr>
              <a:t>●</a:t>
            </a:r>
            <a:r>
              <a:rPr lang="en" sz="3467">
                <a:solidFill>
                  <a:schemeClr val="lt1"/>
                </a:solidFill>
                <a:latin typeface="Calibri"/>
                <a:ea typeface="Calibri"/>
                <a:cs typeface="Calibri"/>
                <a:sym typeface="Calibri"/>
              </a:rPr>
              <a:t>] Settlement models</a:t>
            </a:r>
            <a:endParaRPr sz="2667">
              <a:solidFill>
                <a:srgbClr val="000000"/>
              </a:solidFill>
              <a:latin typeface="Arial"/>
              <a:ea typeface="Arial"/>
              <a:cs typeface="Arial"/>
              <a:sym typeface="Arial"/>
            </a:endParaRPr>
          </a:p>
          <a:p>
            <a:pPr>
              <a:buClr>
                <a:srgbClr val="000000"/>
              </a:buClr>
              <a:buSzPts val="1300"/>
            </a:pPr>
            <a:r>
              <a:rPr lang="en" sz="3467">
                <a:solidFill>
                  <a:schemeClr val="lt1"/>
                </a:solidFill>
                <a:latin typeface="Calibri"/>
                <a:ea typeface="Calibri"/>
                <a:cs typeface="Calibri"/>
                <a:sym typeface="Calibri"/>
              </a:rPr>
              <a:t>[</a:t>
            </a:r>
            <a:r>
              <a:rPr lang="en" sz="3467">
                <a:solidFill>
                  <a:srgbClr val="00BAFF"/>
                </a:solidFill>
                <a:latin typeface="Calibri"/>
                <a:ea typeface="Calibri"/>
                <a:cs typeface="Calibri"/>
                <a:sym typeface="Calibri"/>
              </a:rPr>
              <a:t>●</a:t>
            </a:r>
            <a:r>
              <a:rPr lang="en" sz="3467">
                <a:solidFill>
                  <a:schemeClr val="lt1"/>
                </a:solidFill>
                <a:latin typeface="Calibri"/>
                <a:ea typeface="Calibri"/>
                <a:cs typeface="Calibri"/>
                <a:sym typeface="Calibri"/>
              </a:rPr>
              <a:t>] Designs</a:t>
            </a:r>
            <a:endParaRPr sz="2667">
              <a:solidFill>
                <a:srgbClr val="000000"/>
              </a:solidFill>
              <a:latin typeface="Arial"/>
              <a:ea typeface="Arial"/>
              <a:cs typeface="Arial"/>
              <a:sym typeface="Arial"/>
            </a:endParaRPr>
          </a:p>
          <a:p>
            <a:pPr>
              <a:buClr>
                <a:srgbClr val="000000"/>
              </a:buClr>
              <a:buSzPts val="1300"/>
            </a:pPr>
            <a:r>
              <a:rPr lang="en" sz="3467">
                <a:solidFill>
                  <a:schemeClr val="lt1"/>
                </a:solidFill>
                <a:latin typeface="Calibri"/>
                <a:ea typeface="Calibri"/>
                <a:cs typeface="Calibri"/>
                <a:sym typeface="Calibri"/>
              </a:rPr>
              <a:t>[</a:t>
            </a:r>
            <a:r>
              <a:rPr lang="en" sz="3467">
                <a:solidFill>
                  <a:srgbClr val="00BAFF"/>
                </a:solidFill>
                <a:latin typeface="Calibri"/>
                <a:ea typeface="Calibri"/>
                <a:cs typeface="Calibri"/>
                <a:sym typeface="Calibri"/>
              </a:rPr>
              <a:t>●</a:t>
            </a:r>
            <a:r>
              <a:rPr lang="en" sz="3467">
                <a:solidFill>
                  <a:schemeClr val="lt1"/>
                </a:solidFill>
                <a:latin typeface="Calibri"/>
                <a:ea typeface="Calibri"/>
                <a:cs typeface="Calibri"/>
                <a:sym typeface="Calibri"/>
              </a:rPr>
              <a:t>] Settlement by Currency</a:t>
            </a:r>
            <a:endParaRPr sz="2667">
              <a:solidFill>
                <a:srgbClr val="000000"/>
              </a:solidFill>
              <a:latin typeface="Arial"/>
              <a:ea typeface="Arial"/>
              <a:cs typeface="Arial"/>
              <a:sym typeface="Arial"/>
            </a:endParaRPr>
          </a:p>
          <a:p>
            <a:pPr>
              <a:buClr>
                <a:srgbClr val="000000"/>
              </a:buClr>
              <a:buSzPts val="1300"/>
            </a:pPr>
            <a:r>
              <a:rPr lang="en" sz="3467">
                <a:solidFill>
                  <a:schemeClr val="lt1"/>
                </a:solidFill>
                <a:latin typeface="Calibri"/>
                <a:ea typeface="Calibri"/>
                <a:cs typeface="Calibri"/>
                <a:sym typeface="Calibri"/>
              </a:rPr>
              <a:t>[</a:t>
            </a:r>
            <a:r>
              <a:rPr lang="en" sz="3467">
                <a:solidFill>
                  <a:srgbClr val="00BAFF"/>
                </a:solidFill>
                <a:latin typeface="Calibri"/>
                <a:ea typeface="Calibri"/>
                <a:cs typeface="Calibri"/>
                <a:sym typeface="Calibri"/>
              </a:rPr>
              <a:t>●</a:t>
            </a:r>
            <a:r>
              <a:rPr lang="en" sz="3467">
                <a:solidFill>
                  <a:schemeClr val="lt1"/>
                </a:solidFill>
                <a:latin typeface="Calibri"/>
                <a:ea typeface="Calibri"/>
                <a:cs typeface="Calibri"/>
                <a:sym typeface="Calibri"/>
              </a:rPr>
              <a:t>] Interchange Fees</a:t>
            </a:r>
            <a:endParaRPr sz="2667">
              <a:solidFill>
                <a:srgbClr val="000000"/>
              </a:solidFill>
              <a:latin typeface="Arial"/>
              <a:ea typeface="Arial"/>
              <a:cs typeface="Arial"/>
              <a:sym typeface="Arial"/>
            </a:endParaRPr>
          </a:p>
          <a:p>
            <a:pPr>
              <a:buClr>
                <a:srgbClr val="000000"/>
              </a:buClr>
              <a:buSzPts val="1300"/>
            </a:pPr>
            <a:r>
              <a:rPr lang="en" sz="3467">
                <a:solidFill>
                  <a:schemeClr val="lt1"/>
                </a:solidFill>
                <a:latin typeface="Calibri"/>
                <a:ea typeface="Calibri"/>
                <a:cs typeface="Calibri"/>
                <a:sym typeface="Calibri"/>
              </a:rPr>
              <a:t>[</a:t>
            </a:r>
            <a:r>
              <a:rPr lang="en" sz="3467">
                <a:solidFill>
                  <a:srgbClr val="00BAFF"/>
                </a:solidFill>
                <a:latin typeface="Calibri"/>
                <a:ea typeface="Calibri"/>
                <a:cs typeface="Calibri"/>
                <a:sym typeface="Calibri"/>
              </a:rPr>
              <a:t>●</a:t>
            </a:r>
            <a:r>
              <a:rPr lang="en" sz="3467">
                <a:solidFill>
                  <a:schemeClr val="lt1"/>
                </a:solidFill>
                <a:latin typeface="Calibri"/>
                <a:ea typeface="Calibri"/>
                <a:cs typeface="Calibri"/>
                <a:sym typeface="Calibri"/>
              </a:rPr>
              <a:t>] Continuous Gross Settlement</a:t>
            </a:r>
            <a:endParaRPr sz="2667">
              <a:solidFill>
                <a:srgbClr val="000000"/>
              </a:solidFill>
              <a:latin typeface="Arial"/>
              <a:ea typeface="Arial"/>
              <a:cs typeface="Arial"/>
              <a:sym typeface="Arial"/>
            </a:endParaRPr>
          </a:p>
        </p:txBody>
      </p:sp>
      <p:sp>
        <p:nvSpPr>
          <p:cNvPr id="926" name="Google Shape;926;p13"/>
          <p:cNvSpPr txBox="1"/>
          <p:nvPr/>
        </p:nvSpPr>
        <p:spPr>
          <a:xfrm>
            <a:off x="8507368" y="1581652"/>
            <a:ext cx="7372800" cy="677028"/>
          </a:xfrm>
          <a:prstGeom prst="rect">
            <a:avLst/>
          </a:prstGeom>
          <a:noFill/>
          <a:ln>
            <a:noFill/>
          </a:ln>
        </p:spPr>
        <p:txBody>
          <a:bodyPr spcFirstLastPara="1" wrap="square" lIns="182866" tIns="91400" rIns="182866" bIns="91400" anchor="t" anchorCtr="0">
            <a:spAutoFit/>
          </a:bodyPr>
          <a:lstStyle/>
          <a:p>
            <a:pPr>
              <a:buClr>
                <a:srgbClr val="000000"/>
              </a:buClr>
              <a:buSzPts val="1200"/>
            </a:pPr>
            <a:r>
              <a:rPr lang="en" sz="3200">
                <a:solidFill>
                  <a:schemeClr val="accent2"/>
                </a:solidFill>
                <a:latin typeface="Calibri"/>
                <a:ea typeface="Calibri"/>
                <a:cs typeface="Calibri"/>
                <a:sym typeface="Calibri"/>
              </a:rPr>
              <a:t>Settlement API v2.0 Specification</a:t>
            </a:r>
            <a:endParaRPr sz="2667">
              <a:solidFill>
                <a:schemeClr val="accent2"/>
              </a:solidFill>
              <a:latin typeface="Arial"/>
              <a:ea typeface="Arial"/>
              <a:cs typeface="Arial"/>
              <a:sym typeface="Arial"/>
            </a:endParaRPr>
          </a:p>
        </p:txBody>
      </p:sp>
      <p:sp>
        <p:nvSpPr>
          <p:cNvPr id="927" name="Google Shape;927;p13"/>
          <p:cNvSpPr txBox="1"/>
          <p:nvPr/>
        </p:nvSpPr>
        <p:spPr>
          <a:xfrm>
            <a:off x="18401241" y="11354601"/>
            <a:ext cx="3682399" cy="2195841"/>
          </a:xfrm>
          <a:prstGeom prst="rect">
            <a:avLst/>
          </a:prstGeom>
          <a:solidFill>
            <a:schemeClr val="dk2"/>
          </a:solidFill>
          <a:ln>
            <a:noFill/>
          </a:ln>
        </p:spPr>
        <p:txBody>
          <a:bodyPr spcFirstLastPara="1" wrap="square" lIns="182866" tIns="91400" rIns="182866" bIns="91400" anchor="t" anchorCtr="0">
            <a:spAutoFit/>
          </a:bodyPr>
          <a:lstStyle/>
          <a:p>
            <a:pPr>
              <a:buClr>
                <a:srgbClr val="000000"/>
              </a:buClr>
              <a:buSzPts val="700"/>
            </a:pPr>
            <a:r>
              <a:rPr lang="en" sz="1867">
                <a:solidFill>
                  <a:schemeClr val="accent5"/>
                </a:solidFill>
                <a:latin typeface="Calibri"/>
                <a:ea typeface="Calibri"/>
                <a:cs typeface="Calibri"/>
                <a:sym typeface="Calibri"/>
              </a:rPr>
              <a:t>Key</a:t>
            </a:r>
            <a:endParaRPr sz="1867">
              <a:solidFill>
                <a:schemeClr val="accent5"/>
              </a:solidFill>
              <a:latin typeface="Calibri"/>
              <a:ea typeface="Calibri"/>
              <a:cs typeface="Calibri"/>
              <a:sym typeface="Calibri"/>
            </a:endParaRPr>
          </a:p>
          <a:p>
            <a:pPr>
              <a:buClr>
                <a:srgbClr val="000000"/>
              </a:buClr>
              <a:buSzPts val="700"/>
            </a:pPr>
            <a:r>
              <a:rPr lang="en" sz="1867">
                <a:solidFill>
                  <a:schemeClr val="lt1"/>
                </a:solidFill>
                <a:latin typeface="Calibri"/>
                <a:ea typeface="Calibri"/>
                <a:cs typeface="Calibri"/>
                <a:sym typeface="Calibri"/>
              </a:rPr>
              <a:t>[</a:t>
            </a:r>
            <a:r>
              <a:rPr lang="en" sz="1867">
                <a:solidFill>
                  <a:schemeClr val="accent1"/>
                </a:solidFill>
                <a:latin typeface="Calibri"/>
                <a:ea typeface="Calibri"/>
                <a:cs typeface="Calibri"/>
                <a:sym typeface="Calibri"/>
              </a:rPr>
              <a:t>●</a:t>
            </a:r>
            <a:r>
              <a:rPr lang="en" sz="1867">
                <a:solidFill>
                  <a:schemeClr val="lt1"/>
                </a:solidFill>
                <a:latin typeface="Calibri"/>
                <a:ea typeface="Calibri"/>
                <a:cs typeface="Calibri"/>
                <a:sym typeface="Calibri"/>
              </a:rPr>
              <a:t>] Supported with functional tests</a:t>
            </a:r>
            <a:endParaRPr sz="1867">
              <a:solidFill>
                <a:srgbClr val="000000"/>
              </a:solidFill>
              <a:latin typeface="Arial"/>
              <a:ea typeface="Arial"/>
              <a:cs typeface="Arial"/>
              <a:sym typeface="Arial"/>
            </a:endParaRPr>
          </a:p>
          <a:p>
            <a:pPr>
              <a:buClr>
                <a:srgbClr val="000000"/>
              </a:buClr>
              <a:buSzPts val="700"/>
            </a:pPr>
            <a:r>
              <a:rPr lang="en" sz="1867">
                <a:solidFill>
                  <a:schemeClr val="lt1"/>
                </a:solidFill>
                <a:latin typeface="Calibri"/>
                <a:ea typeface="Calibri"/>
                <a:cs typeface="Calibri"/>
                <a:sym typeface="Calibri"/>
              </a:rPr>
              <a:t>[</a:t>
            </a:r>
            <a:r>
              <a:rPr lang="en" sz="1867">
                <a:solidFill>
                  <a:srgbClr val="D0CECE"/>
                </a:solidFill>
                <a:latin typeface="Calibri"/>
                <a:ea typeface="Calibri"/>
                <a:cs typeface="Calibri"/>
                <a:sym typeface="Calibri"/>
              </a:rPr>
              <a:t>●</a:t>
            </a:r>
            <a:r>
              <a:rPr lang="en" sz="1867">
                <a:solidFill>
                  <a:schemeClr val="lt1"/>
                </a:solidFill>
                <a:latin typeface="Calibri"/>
                <a:ea typeface="Calibri"/>
                <a:cs typeface="Calibri"/>
                <a:sym typeface="Calibri"/>
              </a:rPr>
              <a:t>] Supported</a:t>
            </a:r>
            <a:endParaRPr sz="1867">
              <a:solidFill>
                <a:srgbClr val="000000"/>
              </a:solidFill>
              <a:latin typeface="Arial"/>
              <a:ea typeface="Arial"/>
              <a:cs typeface="Arial"/>
              <a:sym typeface="Arial"/>
            </a:endParaRPr>
          </a:p>
          <a:p>
            <a:pPr>
              <a:buClr>
                <a:srgbClr val="000000"/>
              </a:buClr>
              <a:buSzPts val="700"/>
            </a:pPr>
            <a:r>
              <a:rPr lang="en" sz="1867">
                <a:solidFill>
                  <a:schemeClr val="lt1"/>
                </a:solidFill>
                <a:latin typeface="Calibri"/>
                <a:ea typeface="Calibri"/>
                <a:cs typeface="Calibri"/>
                <a:sym typeface="Calibri"/>
              </a:rPr>
              <a:t>[</a:t>
            </a:r>
            <a:r>
              <a:rPr lang="en" sz="1867">
                <a:solidFill>
                  <a:srgbClr val="FFFF00"/>
                </a:solidFill>
                <a:latin typeface="Calibri"/>
                <a:ea typeface="Calibri"/>
                <a:cs typeface="Calibri"/>
                <a:sym typeface="Calibri"/>
              </a:rPr>
              <a:t>●</a:t>
            </a:r>
            <a:r>
              <a:rPr lang="en" sz="1867">
                <a:solidFill>
                  <a:schemeClr val="lt1"/>
                </a:solidFill>
                <a:latin typeface="Calibri"/>
                <a:ea typeface="Calibri"/>
                <a:cs typeface="Calibri"/>
                <a:sym typeface="Calibri"/>
              </a:rPr>
              <a:t>] Proof of Concept</a:t>
            </a:r>
            <a:endParaRPr sz="1867">
              <a:solidFill>
                <a:srgbClr val="000000"/>
              </a:solidFill>
              <a:latin typeface="Arial"/>
              <a:ea typeface="Arial"/>
              <a:cs typeface="Arial"/>
              <a:sym typeface="Arial"/>
            </a:endParaRPr>
          </a:p>
          <a:p>
            <a:pPr>
              <a:buClr>
                <a:srgbClr val="000000"/>
              </a:buClr>
              <a:buSzPts val="700"/>
            </a:pPr>
            <a:r>
              <a:rPr lang="en" sz="1867">
                <a:solidFill>
                  <a:schemeClr val="lt1"/>
                </a:solidFill>
                <a:latin typeface="Calibri"/>
                <a:ea typeface="Calibri"/>
                <a:cs typeface="Calibri"/>
                <a:sym typeface="Calibri"/>
              </a:rPr>
              <a:t>[</a:t>
            </a:r>
            <a:r>
              <a:rPr lang="en" sz="1867">
                <a:solidFill>
                  <a:srgbClr val="FF0000"/>
                </a:solidFill>
                <a:latin typeface="Calibri"/>
                <a:ea typeface="Calibri"/>
                <a:cs typeface="Calibri"/>
                <a:sym typeface="Calibri"/>
              </a:rPr>
              <a:t>●</a:t>
            </a:r>
            <a:r>
              <a:rPr lang="en" sz="1867">
                <a:solidFill>
                  <a:schemeClr val="lt1"/>
                </a:solidFill>
                <a:latin typeface="Calibri"/>
                <a:ea typeface="Calibri"/>
                <a:cs typeface="Calibri"/>
                <a:sym typeface="Calibri"/>
              </a:rPr>
              <a:t>] Not implemented</a:t>
            </a:r>
            <a:endParaRPr sz="1867">
              <a:solidFill>
                <a:srgbClr val="000000"/>
              </a:solidFill>
              <a:latin typeface="Arial"/>
              <a:ea typeface="Arial"/>
              <a:cs typeface="Arial"/>
              <a:sym typeface="Arial"/>
            </a:endParaRPr>
          </a:p>
          <a:p>
            <a:pPr>
              <a:buClr>
                <a:srgbClr val="000000"/>
              </a:buClr>
              <a:buSzPts val="700"/>
            </a:pPr>
            <a:r>
              <a:rPr lang="en" sz="1867">
                <a:solidFill>
                  <a:schemeClr val="lt1"/>
                </a:solidFill>
                <a:latin typeface="Calibri"/>
                <a:ea typeface="Calibri"/>
                <a:cs typeface="Calibri"/>
                <a:sym typeface="Calibri"/>
              </a:rPr>
              <a:t>[○] Out of Scope</a:t>
            </a:r>
            <a:endParaRPr sz="1867">
              <a:solidFill>
                <a:srgbClr val="000000"/>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931"/>
        <p:cNvGrpSpPr/>
        <p:nvPr/>
      </p:nvGrpSpPr>
      <p:grpSpPr>
        <a:xfrm>
          <a:off x="0" y="0"/>
          <a:ext cx="0" cy="0"/>
          <a:chOff x="0" y="0"/>
          <a:chExt cx="0" cy="0"/>
        </a:xfrm>
      </p:grpSpPr>
      <p:sp>
        <p:nvSpPr>
          <p:cNvPr id="932" name="Google Shape;932;p14"/>
          <p:cNvSpPr txBox="1"/>
          <p:nvPr/>
        </p:nvSpPr>
        <p:spPr>
          <a:xfrm>
            <a:off x="3798844" y="3372453"/>
            <a:ext cx="5910400" cy="6299977"/>
          </a:xfrm>
          <a:prstGeom prst="rect">
            <a:avLst/>
          </a:prstGeom>
          <a:solidFill>
            <a:schemeClr val="dk2"/>
          </a:solidFill>
          <a:ln>
            <a:noFill/>
          </a:ln>
        </p:spPr>
        <p:txBody>
          <a:bodyPr spcFirstLastPara="1" wrap="square" lIns="182866" tIns="91400" rIns="182866" bIns="91400" anchor="t" anchorCtr="0">
            <a:spAutoFit/>
          </a:bodyPr>
          <a:lstStyle/>
          <a:p>
            <a:pPr>
              <a:buClr>
                <a:srgbClr val="000000"/>
              </a:buClr>
              <a:buSzPts val="1500"/>
            </a:pPr>
            <a:r>
              <a:rPr lang="en" sz="4001" dirty="0">
                <a:solidFill>
                  <a:schemeClr val="accent5"/>
                </a:solidFill>
                <a:latin typeface="Calibri"/>
                <a:ea typeface="Calibri"/>
                <a:cs typeface="Calibri"/>
                <a:sym typeface="Calibri"/>
              </a:rPr>
              <a:t>Linking</a:t>
            </a:r>
            <a:endParaRPr sz="4001" dirty="0">
              <a:solidFill>
                <a:schemeClr val="accent5"/>
              </a:solidFill>
              <a:latin typeface="Calibri"/>
              <a:ea typeface="Calibri"/>
              <a:cs typeface="Calibri"/>
              <a:sym typeface="Calibri"/>
            </a:endParaRPr>
          </a:p>
          <a:p>
            <a:pPr>
              <a:buClr>
                <a:srgbClr val="000000"/>
              </a:buClr>
              <a:buSzPts val="1500"/>
            </a:pPr>
            <a:endParaRPr sz="4001" dirty="0">
              <a:solidFill>
                <a:schemeClr val="accent5"/>
              </a:solidFill>
              <a:latin typeface="Calibri"/>
              <a:ea typeface="Calibri"/>
              <a:cs typeface="Calibri"/>
              <a:sym typeface="Calibri"/>
            </a:endParaRPr>
          </a:p>
          <a:p>
            <a:pPr>
              <a:buClr>
                <a:srgbClr val="000000"/>
              </a:buClr>
              <a:buSzPts val="1300"/>
            </a:pPr>
            <a:r>
              <a:rPr lang="en" sz="3467" dirty="0">
                <a:solidFill>
                  <a:schemeClr val="lt1"/>
                </a:solidFill>
                <a:latin typeface="Calibri"/>
                <a:ea typeface="Calibri"/>
                <a:cs typeface="Calibri"/>
                <a:sym typeface="Calibri"/>
              </a:rPr>
              <a:t>[</a:t>
            </a:r>
            <a:r>
              <a:rPr lang="en" sz="3467" dirty="0">
                <a:solidFill>
                  <a:srgbClr val="00BAFF"/>
                </a:solidFill>
                <a:latin typeface="Calibri"/>
                <a:ea typeface="Calibri"/>
                <a:cs typeface="Calibri"/>
                <a:sym typeface="Calibri"/>
              </a:rPr>
              <a:t>●</a:t>
            </a:r>
            <a:r>
              <a:rPr lang="en" sz="3467" dirty="0">
                <a:solidFill>
                  <a:schemeClr val="lt1"/>
                </a:solidFill>
                <a:latin typeface="Calibri"/>
                <a:ea typeface="Calibri"/>
                <a:cs typeface="Calibri"/>
                <a:sym typeface="Calibri"/>
              </a:rPr>
              <a:t>] Pre-Linking</a:t>
            </a:r>
            <a:endParaRPr sz="2667" dirty="0">
              <a:solidFill>
                <a:srgbClr val="000000"/>
              </a:solidFill>
              <a:latin typeface="Arial"/>
              <a:ea typeface="Arial"/>
              <a:cs typeface="Arial"/>
              <a:sym typeface="Arial"/>
            </a:endParaRPr>
          </a:p>
          <a:p>
            <a:pPr>
              <a:buClr>
                <a:srgbClr val="000000"/>
              </a:buClr>
              <a:buSzPts val="1300"/>
            </a:pPr>
            <a:r>
              <a:rPr lang="en" sz="3467" dirty="0">
                <a:solidFill>
                  <a:schemeClr val="lt1"/>
                </a:solidFill>
                <a:latin typeface="Calibri"/>
                <a:ea typeface="Calibri"/>
                <a:cs typeface="Calibri"/>
                <a:sym typeface="Calibri"/>
              </a:rPr>
              <a:t>[</a:t>
            </a:r>
            <a:r>
              <a:rPr lang="en" sz="3467" dirty="0">
                <a:solidFill>
                  <a:srgbClr val="00BAFF"/>
                </a:solidFill>
                <a:latin typeface="Calibri"/>
                <a:ea typeface="Calibri"/>
                <a:cs typeface="Calibri"/>
                <a:sym typeface="Calibri"/>
              </a:rPr>
              <a:t>●</a:t>
            </a:r>
            <a:r>
              <a:rPr lang="en" sz="3467" dirty="0">
                <a:solidFill>
                  <a:schemeClr val="lt1"/>
                </a:solidFill>
                <a:latin typeface="Calibri"/>
                <a:ea typeface="Calibri"/>
                <a:cs typeface="Calibri"/>
                <a:sym typeface="Calibri"/>
              </a:rPr>
              <a:t>] Discovery</a:t>
            </a:r>
            <a:endParaRPr sz="2667" dirty="0">
              <a:solidFill>
                <a:srgbClr val="000000"/>
              </a:solidFill>
              <a:latin typeface="Arial"/>
              <a:ea typeface="Arial"/>
              <a:cs typeface="Arial"/>
              <a:sym typeface="Arial"/>
            </a:endParaRPr>
          </a:p>
          <a:p>
            <a:pPr>
              <a:buClr>
                <a:srgbClr val="000000"/>
              </a:buClr>
              <a:buSzPts val="1300"/>
            </a:pPr>
            <a:r>
              <a:rPr lang="en" sz="3467" dirty="0">
                <a:solidFill>
                  <a:schemeClr val="lt1"/>
                </a:solidFill>
                <a:latin typeface="Calibri"/>
                <a:ea typeface="Calibri"/>
                <a:cs typeface="Calibri"/>
                <a:sym typeface="Calibri"/>
              </a:rPr>
              <a:t>[</a:t>
            </a:r>
            <a:r>
              <a:rPr lang="en" sz="3467" dirty="0">
                <a:solidFill>
                  <a:srgbClr val="00BAFF"/>
                </a:solidFill>
                <a:latin typeface="Calibri"/>
                <a:ea typeface="Calibri"/>
                <a:cs typeface="Calibri"/>
                <a:sym typeface="Calibri"/>
              </a:rPr>
              <a:t>●</a:t>
            </a:r>
            <a:r>
              <a:rPr lang="en" sz="3467" dirty="0">
                <a:solidFill>
                  <a:schemeClr val="lt1"/>
                </a:solidFill>
                <a:latin typeface="Calibri"/>
                <a:ea typeface="Calibri"/>
                <a:cs typeface="Calibri"/>
                <a:sym typeface="Calibri"/>
              </a:rPr>
              <a:t>] Request consent</a:t>
            </a:r>
            <a:endParaRPr sz="2667" dirty="0">
              <a:solidFill>
                <a:srgbClr val="000000"/>
              </a:solidFill>
              <a:latin typeface="Arial"/>
              <a:ea typeface="Arial"/>
              <a:cs typeface="Arial"/>
              <a:sym typeface="Arial"/>
            </a:endParaRPr>
          </a:p>
          <a:p>
            <a:pPr>
              <a:buClr>
                <a:srgbClr val="000000"/>
              </a:buClr>
              <a:buSzPts val="1300"/>
            </a:pPr>
            <a:r>
              <a:rPr lang="en" sz="3467" dirty="0">
                <a:solidFill>
                  <a:schemeClr val="lt1"/>
                </a:solidFill>
                <a:latin typeface="Calibri"/>
                <a:ea typeface="Calibri"/>
                <a:cs typeface="Calibri"/>
                <a:sym typeface="Calibri"/>
              </a:rPr>
              <a:t>[</a:t>
            </a:r>
            <a:r>
              <a:rPr lang="en" sz="3467" dirty="0">
                <a:solidFill>
                  <a:srgbClr val="00BAFF"/>
                </a:solidFill>
                <a:latin typeface="Calibri"/>
                <a:ea typeface="Calibri"/>
                <a:cs typeface="Calibri"/>
                <a:sym typeface="Calibri"/>
              </a:rPr>
              <a:t>●</a:t>
            </a:r>
            <a:r>
              <a:rPr lang="en" sz="3467" dirty="0">
                <a:solidFill>
                  <a:schemeClr val="lt1"/>
                </a:solidFill>
                <a:latin typeface="Calibri"/>
                <a:ea typeface="Calibri"/>
                <a:cs typeface="Calibri"/>
                <a:sym typeface="Calibri"/>
              </a:rPr>
              <a:t>] Authentication</a:t>
            </a:r>
            <a:endParaRPr sz="3467" dirty="0">
              <a:solidFill>
                <a:schemeClr val="lt1"/>
              </a:solidFill>
              <a:latin typeface="Calibri"/>
              <a:ea typeface="Calibri"/>
              <a:cs typeface="Calibri"/>
              <a:sym typeface="Calibri"/>
            </a:endParaRPr>
          </a:p>
          <a:p>
            <a:pPr>
              <a:buClr>
                <a:srgbClr val="000000"/>
              </a:buClr>
              <a:buSzPts val="1300"/>
            </a:pPr>
            <a:r>
              <a:rPr lang="en" sz="3467" dirty="0">
                <a:solidFill>
                  <a:schemeClr val="lt1"/>
                </a:solidFill>
                <a:latin typeface="Calibri"/>
                <a:ea typeface="Calibri"/>
                <a:cs typeface="Calibri"/>
                <a:sym typeface="Calibri"/>
              </a:rPr>
              <a:t>[</a:t>
            </a:r>
            <a:r>
              <a:rPr lang="en" sz="3467" dirty="0">
                <a:solidFill>
                  <a:srgbClr val="00BAFF"/>
                </a:solidFill>
                <a:latin typeface="Calibri"/>
                <a:ea typeface="Calibri"/>
                <a:cs typeface="Calibri"/>
                <a:sym typeface="Calibri"/>
              </a:rPr>
              <a:t>●</a:t>
            </a:r>
            <a:r>
              <a:rPr lang="en" sz="3467" dirty="0">
                <a:solidFill>
                  <a:schemeClr val="lt1"/>
                </a:solidFill>
                <a:latin typeface="Calibri"/>
                <a:ea typeface="Calibri"/>
                <a:cs typeface="Calibri"/>
                <a:sym typeface="Calibri"/>
              </a:rPr>
              <a:t>] Grant consent</a:t>
            </a:r>
            <a:endParaRPr sz="3467" dirty="0">
              <a:solidFill>
                <a:schemeClr val="lt1"/>
              </a:solidFill>
              <a:latin typeface="Calibri"/>
              <a:ea typeface="Calibri"/>
              <a:cs typeface="Calibri"/>
              <a:sym typeface="Calibri"/>
            </a:endParaRPr>
          </a:p>
          <a:p>
            <a:pPr>
              <a:buClr>
                <a:srgbClr val="000000"/>
              </a:buClr>
              <a:buSzPts val="1300"/>
            </a:pPr>
            <a:r>
              <a:rPr lang="en" sz="3467" dirty="0">
                <a:solidFill>
                  <a:schemeClr val="lt1"/>
                </a:solidFill>
                <a:latin typeface="Calibri"/>
                <a:ea typeface="Calibri"/>
                <a:cs typeface="Calibri"/>
                <a:sym typeface="Calibri"/>
              </a:rPr>
              <a:t>[</a:t>
            </a:r>
            <a:r>
              <a:rPr lang="en" sz="3467" dirty="0">
                <a:solidFill>
                  <a:srgbClr val="00BAFF"/>
                </a:solidFill>
                <a:latin typeface="Calibri"/>
                <a:ea typeface="Calibri"/>
                <a:cs typeface="Calibri"/>
                <a:sym typeface="Calibri"/>
              </a:rPr>
              <a:t>●</a:t>
            </a:r>
            <a:r>
              <a:rPr lang="en" sz="3467" dirty="0">
                <a:solidFill>
                  <a:schemeClr val="lt1"/>
                </a:solidFill>
                <a:latin typeface="Calibri"/>
                <a:ea typeface="Calibri"/>
                <a:cs typeface="Calibri"/>
                <a:sym typeface="Calibri"/>
              </a:rPr>
              <a:t>] Credential registration</a:t>
            </a:r>
            <a:endParaRPr sz="3467" dirty="0">
              <a:solidFill>
                <a:schemeClr val="lt1"/>
              </a:solidFill>
              <a:latin typeface="Calibri"/>
              <a:ea typeface="Calibri"/>
              <a:cs typeface="Calibri"/>
              <a:sym typeface="Calibri"/>
            </a:endParaRPr>
          </a:p>
          <a:p>
            <a:pPr>
              <a:buClr>
                <a:srgbClr val="000000"/>
              </a:buClr>
              <a:buSzPts val="1300"/>
            </a:pPr>
            <a:endParaRPr sz="3467" dirty="0">
              <a:solidFill>
                <a:schemeClr val="lt1"/>
              </a:solidFill>
              <a:latin typeface="Calibri"/>
              <a:ea typeface="Calibri"/>
              <a:cs typeface="Calibri"/>
              <a:sym typeface="Calibri"/>
            </a:endParaRPr>
          </a:p>
          <a:p>
            <a:pPr>
              <a:buClr>
                <a:srgbClr val="000000"/>
              </a:buClr>
              <a:buSzPts val="1500"/>
            </a:pPr>
            <a:r>
              <a:rPr lang="en" sz="4001" dirty="0">
                <a:solidFill>
                  <a:schemeClr val="accent5"/>
                </a:solidFill>
                <a:latin typeface="Calibri"/>
                <a:ea typeface="Calibri"/>
                <a:cs typeface="Calibri"/>
                <a:sym typeface="Calibri"/>
              </a:rPr>
              <a:t>Un-Linking</a:t>
            </a:r>
            <a:endParaRPr sz="4001" dirty="0">
              <a:solidFill>
                <a:schemeClr val="accent5"/>
              </a:solidFill>
              <a:latin typeface="Calibri"/>
              <a:ea typeface="Calibri"/>
              <a:cs typeface="Calibri"/>
              <a:sym typeface="Calibri"/>
            </a:endParaRPr>
          </a:p>
          <a:p>
            <a:pPr>
              <a:buClr>
                <a:schemeClr val="dk1"/>
              </a:buClr>
              <a:buSzPts val="1300"/>
            </a:pPr>
            <a:r>
              <a:rPr lang="en" sz="3467" dirty="0">
                <a:solidFill>
                  <a:schemeClr val="lt1"/>
                </a:solidFill>
                <a:latin typeface="Calibri"/>
                <a:ea typeface="Calibri"/>
                <a:cs typeface="Calibri"/>
                <a:sym typeface="Calibri"/>
              </a:rPr>
              <a:t>[</a:t>
            </a:r>
            <a:r>
              <a:rPr lang="en" sz="3467" dirty="0">
                <a:solidFill>
                  <a:srgbClr val="00BAFF"/>
                </a:solidFill>
                <a:latin typeface="Calibri"/>
                <a:ea typeface="Calibri"/>
                <a:cs typeface="Calibri"/>
                <a:sym typeface="Calibri"/>
              </a:rPr>
              <a:t>●</a:t>
            </a:r>
            <a:r>
              <a:rPr lang="en" sz="3467" dirty="0">
                <a:solidFill>
                  <a:schemeClr val="lt1"/>
                </a:solidFill>
                <a:latin typeface="Calibri"/>
                <a:ea typeface="Calibri"/>
                <a:cs typeface="Calibri"/>
                <a:sym typeface="Calibri"/>
              </a:rPr>
              <a:t>] Un-linking</a:t>
            </a:r>
            <a:endParaRPr sz="3467" dirty="0">
              <a:solidFill>
                <a:schemeClr val="lt1"/>
              </a:solidFill>
              <a:latin typeface="Calibri"/>
              <a:ea typeface="Calibri"/>
              <a:cs typeface="Calibri"/>
              <a:sym typeface="Calibri"/>
            </a:endParaRPr>
          </a:p>
        </p:txBody>
      </p:sp>
      <p:sp>
        <p:nvSpPr>
          <p:cNvPr id="933" name="Google Shape;933;p14"/>
          <p:cNvSpPr txBox="1">
            <a:spLocks noGrp="1"/>
          </p:cNvSpPr>
          <p:nvPr>
            <p:ph type="sldNum" idx="4294967295"/>
          </p:nvPr>
        </p:nvSpPr>
        <p:spPr>
          <a:xfrm>
            <a:off x="22817140" y="12892443"/>
            <a:ext cx="984800" cy="615200"/>
          </a:xfrm>
          <a:prstGeom prst="rect">
            <a:avLst/>
          </a:prstGeom>
          <a:noFill/>
          <a:ln>
            <a:noFill/>
          </a:ln>
        </p:spPr>
        <p:txBody>
          <a:bodyPr spcFirstLastPara="1" vert="horz" wrap="square" lIns="182866" tIns="91400" rIns="182866" bIns="91400" rtlCol="0" anchor="t" anchorCtr="0">
            <a:noAutofit/>
          </a:bodyPr>
          <a:lstStyle/>
          <a:p>
            <a:pPr algn="l">
              <a:buSzPts val="700"/>
            </a:pPr>
            <a:fld id="{00000000-1234-1234-1234-123412341234}" type="slidenum">
              <a:rPr lang="en" sz="1867">
                <a:solidFill>
                  <a:srgbClr val="BFBFBF"/>
                </a:solidFill>
                <a:latin typeface="Calibri"/>
                <a:ea typeface="Calibri"/>
                <a:cs typeface="Calibri"/>
                <a:sym typeface="Calibri"/>
              </a:rPr>
              <a:pPr algn="l">
                <a:buSzPts val="700"/>
              </a:pPr>
              <a:t>14</a:t>
            </a:fld>
            <a:endParaRPr sz="1867">
              <a:solidFill>
                <a:srgbClr val="BFBFBF"/>
              </a:solidFill>
              <a:latin typeface="Calibri"/>
              <a:ea typeface="Calibri"/>
              <a:cs typeface="Calibri"/>
              <a:sym typeface="Calibri"/>
            </a:endParaRPr>
          </a:p>
        </p:txBody>
      </p:sp>
      <p:sp>
        <p:nvSpPr>
          <p:cNvPr id="934" name="Google Shape;934;p14"/>
          <p:cNvSpPr txBox="1"/>
          <p:nvPr/>
        </p:nvSpPr>
        <p:spPr>
          <a:xfrm>
            <a:off x="1940067" y="1657421"/>
            <a:ext cx="7300000" cy="553917"/>
          </a:xfrm>
          <a:prstGeom prst="rect">
            <a:avLst/>
          </a:prstGeom>
          <a:noFill/>
          <a:ln>
            <a:noFill/>
          </a:ln>
        </p:spPr>
        <p:txBody>
          <a:bodyPr spcFirstLastPara="1" wrap="square" lIns="182866" tIns="91400" rIns="182866" bIns="91400" anchor="t" anchorCtr="0">
            <a:spAutoFit/>
          </a:bodyPr>
          <a:lstStyle/>
          <a:p>
            <a:pPr>
              <a:buClr>
                <a:srgbClr val="000000"/>
              </a:buClr>
              <a:buSzPts val="900"/>
            </a:pPr>
            <a:endParaRPr sz="2400">
              <a:solidFill>
                <a:srgbClr val="86E4EE"/>
              </a:solidFill>
              <a:latin typeface="Calibri"/>
              <a:ea typeface="Calibri"/>
              <a:cs typeface="Calibri"/>
              <a:sym typeface="Calibri"/>
            </a:endParaRPr>
          </a:p>
        </p:txBody>
      </p:sp>
      <p:sp>
        <p:nvSpPr>
          <p:cNvPr id="935" name="Google Shape;935;p14"/>
          <p:cNvSpPr txBox="1">
            <a:spLocks noGrp="1"/>
          </p:cNvSpPr>
          <p:nvPr>
            <p:ph type="title"/>
          </p:nvPr>
        </p:nvSpPr>
        <p:spPr>
          <a:xfrm>
            <a:off x="1735587" y="527574"/>
            <a:ext cx="20916000" cy="951200"/>
          </a:xfrm>
          <a:prstGeom prst="rect">
            <a:avLst/>
          </a:prstGeom>
          <a:noFill/>
          <a:ln>
            <a:noFill/>
          </a:ln>
        </p:spPr>
        <p:txBody>
          <a:bodyPr spcFirstLastPara="1" vert="horz" wrap="square" lIns="182866" tIns="91400" rIns="182866" bIns="91400" rtlCol="0" anchor="t" anchorCtr="0">
            <a:noAutofit/>
          </a:bodyPr>
          <a:lstStyle/>
          <a:p>
            <a:pPr algn="ctr">
              <a:buClr>
                <a:srgbClr val="61E7F1"/>
              </a:buClr>
              <a:buSzPts val="1500"/>
            </a:pPr>
            <a:r>
              <a:rPr lang="en" sz="4001" dirty="0"/>
              <a:t>Switch – Third-party (3p) API v1.0 </a:t>
            </a:r>
            <a:r>
              <a:rPr lang="en" sz="3467" dirty="0">
                <a:latin typeface="Calibri"/>
                <a:ea typeface="Calibri"/>
                <a:cs typeface="Calibri"/>
                <a:sym typeface="Calibri"/>
              </a:rPr>
              <a:t>(PI-26)</a:t>
            </a:r>
            <a:endParaRPr sz="4001" dirty="0"/>
          </a:p>
        </p:txBody>
      </p:sp>
      <p:sp>
        <p:nvSpPr>
          <p:cNvPr id="936" name="Google Shape;936;p14"/>
          <p:cNvSpPr txBox="1"/>
          <p:nvPr/>
        </p:nvSpPr>
        <p:spPr>
          <a:xfrm>
            <a:off x="14677932" y="3372453"/>
            <a:ext cx="5910400" cy="5700800"/>
          </a:xfrm>
          <a:prstGeom prst="rect">
            <a:avLst/>
          </a:prstGeom>
          <a:solidFill>
            <a:schemeClr val="dk2"/>
          </a:solidFill>
          <a:ln>
            <a:noFill/>
          </a:ln>
        </p:spPr>
        <p:txBody>
          <a:bodyPr spcFirstLastPara="1" wrap="square" lIns="182866" tIns="91400" rIns="182866" bIns="91400" anchor="t" anchorCtr="0">
            <a:noAutofit/>
          </a:bodyPr>
          <a:lstStyle/>
          <a:p>
            <a:pPr>
              <a:buClr>
                <a:srgbClr val="000000"/>
              </a:buClr>
              <a:buSzPts val="1500"/>
            </a:pPr>
            <a:r>
              <a:rPr lang="en" sz="4001">
                <a:solidFill>
                  <a:schemeClr val="accent5"/>
                </a:solidFill>
                <a:latin typeface="Calibri"/>
                <a:ea typeface="Calibri"/>
                <a:cs typeface="Calibri"/>
                <a:sym typeface="Calibri"/>
              </a:rPr>
              <a:t>Third-party (3p) Transfers</a:t>
            </a:r>
            <a:endParaRPr sz="4001">
              <a:solidFill>
                <a:schemeClr val="accent5"/>
              </a:solidFill>
              <a:latin typeface="Calibri"/>
              <a:ea typeface="Calibri"/>
              <a:cs typeface="Calibri"/>
              <a:sym typeface="Calibri"/>
            </a:endParaRPr>
          </a:p>
          <a:p>
            <a:pPr>
              <a:buClr>
                <a:srgbClr val="000000"/>
              </a:buClr>
              <a:buSzPts val="1500"/>
            </a:pPr>
            <a:endParaRPr sz="4001">
              <a:solidFill>
                <a:schemeClr val="accent5"/>
              </a:solidFill>
              <a:latin typeface="Calibri"/>
              <a:ea typeface="Calibri"/>
              <a:cs typeface="Calibri"/>
              <a:sym typeface="Calibri"/>
            </a:endParaRPr>
          </a:p>
          <a:p>
            <a:pPr>
              <a:buClr>
                <a:srgbClr val="000000"/>
              </a:buClr>
              <a:buSzPts val="1300"/>
            </a:pPr>
            <a:r>
              <a:rPr lang="en" sz="3467">
                <a:solidFill>
                  <a:schemeClr val="lt1"/>
                </a:solidFill>
                <a:latin typeface="Calibri"/>
                <a:ea typeface="Calibri"/>
                <a:cs typeface="Calibri"/>
                <a:sym typeface="Calibri"/>
              </a:rPr>
              <a:t>[</a:t>
            </a:r>
            <a:r>
              <a:rPr lang="en" sz="3467">
                <a:solidFill>
                  <a:srgbClr val="00BAFF"/>
                </a:solidFill>
                <a:latin typeface="Calibri"/>
                <a:ea typeface="Calibri"/>
                <a:cs typeface="Calibri"/>
                <a:sym typeface="Calibri"/>
              </a:rPr>
              <a:t>●</a:t>
            </a:r>
            <a:r>
              <a:rPr lang="en" sz="3467">
                <a:solidFill>
                  <a:schemeClr val="lt1"/>
                </a:solidFill>
                <a:latin typeface="Calibri"/>
                <a:ea typeface="Calibri"/>
                <a:cs typeface="Calibri"/>
                <a:sym typeface="Calibri"/>
              </a:rPr>
              <a:t>] Discovery</a:t>
            </a:r>
            <a:endParaRPr sz="2667">
              <a:solidFill>
                <a:srgbClr val="000000"/>
              </a:solidFill>
              <a:latin typeface="Arial"/>
              <a:ea typeface="Arial"/>
              <a:cs typeface="Arial"/>
              <a:sym typeface="Arial"/>
            </a:endParaRPr>
          </a:p>
          <a:p>
            <a:pPr>
              <a:buClr>
                <a:srgbClr val="000000"/>
              </a:buClr>
              <a:buSzPts val="1300"/>
            </a:pPr>
            <a:r>
              <a:rPr lang="en" sz="3467">
                <a:solidFill>
                  <a:schemeClr val="lt1"/>
                </a:solidFill>
                <a:latin typeface="Calibri"/>
                <a:ea typeface="Calibri"/>
                <a:cs typeface="Calibri"/>
                <a:sym typeface="Calibri"/>
              </a:rPr>
              <a:t>[</a:t>
            </a:r>
            <a:r>
              <a:rPr lang="en" sz="3467">
                <a:solidFill>
                  <a:srgbClr val="00BAFF"/>
                </a:solidFill>
                <a:latin typeface="Calibri"/>
                <a:ea typeface="Calibri"/>
                <a:cs typeface="Calibri"/>
                <a:sym typeface="Calibri"/>
              </a:rPr>
              <a:t>●</a:t>
            </a:r>
            <a:r>
              <a:rPr lang="en" sz="3467">
                <a:solidFill>
                  <a:schemeClr val="lt1"/>
                </a:solidFill>
                <a:latin typeface="Calibri"/>
                <a:ea typeface="Calibri"/>
                <a:cs typeface="Calibri"/>
                <a:sym typeface="Calibri"/>
              </a:rPr>
              <a:t>] Agreement</a:t>
            </a:r>
            <a:endParaRPr sz="3467">
              <a:solidFill>
                <a:schemeClr val="lt1"/>
              </a:solidFill>
              <a:latin typeface="Calibri"/>
              <a:ea typeface="Calibri"/>
              <a:cs typeface="Calibri"/>
              <a:sym typeface="Calibri"/>
            </a:endParaRPr>
          </a:p>
          <a:p>
            <a:pPr>
              <a:buClr>
                <a:srgbClr val="000000"/>
              </a:buClr>
              <a:buSzPts val="1300"/>
            </a:pPr>
            <a:r>
              <a:rPr lang="en" sz="3467">
                <a:solidFill>
                  <a:schemeClr val="lt1"/>
                </a:solidFill>
                <a:latin typeface="Calibri"/>
                <a:ea typeface="Calibri"/>
                <a:cs typeface="Calibri"/>
                <a:sym typeface="Calibri"/>
              </a:rPr>
              <a:t>  [</a:t>
            </a:r>
            <a:r>
              <a:rPr lang="en" sz="3467">
                <a:solidFill>
                  <a:srgbClr val="00BAFF"/>
                </a:solidFill>
                <a:latin typeface="Calibri"/>
                <a:ea typeface="Calibri"/>
                <a:cs typeface="Calibri"/>
                <a:sym typeface="Calibri"/>
              </a:rPr>
              <a:t>●</a:t>
            </a:r>
            <a:r>
              <a:rPr lang="en" sz="3467">
                <a:solidFill>
                  <a:schemeClr val="lt1"/>
                </a:solidFill>
                <a:latin typeface="Calibri"/>
                <a:ea typeface="Calibri"/>
                <a:cs typeface="Calibri"/>
                <a:sym typeface="Calibri"/>
              </a:rPr>
              <a:t>] 3p transaction request</a:t>
            </a:r>
            <a:endParaRPr sz="3467">
              <a:solidFill>
                <a:schemeClr val="lt1"/>
              </a:solidFill>
              <a:latin typeface="Calibri"/>
              <a:ea typeface="Calibri"/>
              <a:cs typeface="Calibri"/>
              <a:sym typeface="Calibri"/>
            </a:endParaRPr>
          </a:p>
          <a:p>
            <a:pPr>
              <a:buClr>
                <a:srgbClr val="000000"/>
              </a:buClr>
              <a:buSzPts val="1300"/>
            </a:pPr>
            <a:r>
              <a:rPr lang="en" sz="3467">
                <a:solidFill>
                  <a:schemeClr val="lt1"/>
                </a:solidFill>
                <a:latin typeface="Calibri"/>
                <a:ea typeface="Calibri"/>
                <a:cs typeface="Calibri"/>
                <a:sym typeface="Calibri"/>
              </a:rPr>
              <a:t>  [</a:t>
            </a:r>
            <a:r>
              <a:rPr lang="en" sz="3467">
                <a:solidFill>
                  <a:srgbClr val="00BAFF"/>
                </a:solidFill>
                <a:latin typeface="Calibri"/>
                <a:ea typeface="Calibri"/>
                <a:cs typeface="Calibri"/>
                <a:sym typeface="Calibri"/>
              </a:rPr>
              <a:t>●</a:t>
            </a:r>
            <a:r>
              <a:rPr lang="en" sz="3467">
                <a:solidFill>
                  <a:schemeClr val="lt1"/>
                </a:solidFill>
                <a:latin typeface="Calibri"/>
                <a:ea typeface="Calibri"/>
                <a:cs typeface="Calibri"/>
                <a:sym typeface="Calibri"/>
              </a:rPr>
              <a:t>] 3p authorization</a:t>
            </a:r>
            <a:endParaRPr sz="3467">
              <a:solidFill>
                <a:schemeClr val="lt1"/>
              </a:solidFill>
              <a:latin typeface="Calibri"/>
              <a:ea typeface="Calibri"/>
              <a:cs typeface="Calibri"/>
              <a:sym typeface="Calibri"/>
            </a:endParaRPr>
          </a:p>
          <a:p>
            <a:pPr>
              <a:buClr>
                <a:srgbClr val="000000"/>
              </a:buClr>
              <a:buSzPts val="1300"/>
            </a:pPr>
            <a:r>
              <a:rPr lang="en" sz="3467">
                <a:solidFill>
                  <a:schemeClr val="lt1"/>
                </a:solidFill>
                <a:latin typeface="Calibri"/>
                <a:ea typeface="Calibri"/>
                <a:cs typeface="Calibri"/>
                <a:sym typeface="Calibri"/>
              </a:rPr>
              <a:t>  [</a:t>
            </a:r>
            <a:r>
              <a:rPr lang="en" sz="3467">
                <a:solidFill>
                  <a:srgbClr val="00BAFF"/>
                </a:solidFill>
                <a:latin typeface="Calibri"/>
                <a:ea typeface="Calibri"/>
                <a:cs typeface="Calibri"/>
                <a:sym typeface="Calibri"/>
              </a:rPr>
              <a:t>●</a:t>
            </a:r>
            <a:r>
              <a:rPr lang="en" sz="3467">
                <a:solidFill>
                  <a:schemeClr val="lt1"/>
                </a:solidFill>
                <a:latin typeface="Calibri"/>
                <a:ea typeface="Calibri"/>
                <a:cs typeface="Calibri"/>
                <a:sym typeface="Calibri"/>
              </a:rPr>
              <a:t>] Signed authorization</a:t>
            </a:r>
            <a:endParaRPr sz="3467">
              <a:solidFill>
                <a:schemeClr val="lt1"/>
              </a:solidFill>
              <a:latin typeface="Calibri"/>
              <a:ea typeface="Calibri"/>
              <a:cs typeface="Calibri"/>
              <a:sym typeface="Calibri"/>
            </a:endParaRPr>
          </a:p>
          <a:p>
            <a:pPr>
              <a:buClr>
                <a:schemeClr val="dk1"/>
              </a:buClr>
              <a:buSzPts val="1300"/>
            </a:pPr>
            <a:r>
              <a:rPr lang="en" sz="3467">
                <a:solidFill>
                  <a:schemeClr val="lt1"/>
                </a:solidFill>
                <a:latin typeface="Calibri"/>
                <a:ea typeface="Calibri"/>
                <a:cs typeface="Calibri"/>
                <a:sym typeface="Calibri"/>
              </a:rPr>
              <a:t>  [</a:t>
            </a:r>
            <a:r>
              <a:rPr lang="en" sz="3467">
                <a:solidFill>
                  <a:srgbClr val="00BAFF"/>
                </a:solidFill>
                <a:latin typeface="Calibri"/>
                <a:ea typeface="Calibri"/>
                <a:cs typeface="Calibri"/>
                <a:sym typeface="Calibri"/>
              </a:rPr>
              <a:t>●</a:t>
            </a:r>
            <a:r>
              <a:rPr lang="en" sz="3467">
                <a:solidFill>
                  <a:schemeClr val="lt1"/>
                </a:solidFill>
                <a:latin typeface="Calibri"/>
                <a:ea typeface="Calibri"/>
                <a:cs typeface="Calibri"/>
                <a:sym typeface="Calibri"/>
              </a:rPr>
              <a:t>] Validate authorization</a:t>
            </a:r>
            <a:endParaRPr sz="3467">
              <a:solidFill>
                <a:schemeClr val="lt1"/>
              </a:solidFill>
              <a:latin typeface="Calibri"/>
              <a:ea typeface="Calibri"/>
              <a:cs typeface="Calibri"/>
              <a:sym typeface="Calibri"/>
            </a:endParaRPr>
          </a:p>
          <a:p>
            <a:pPr>
              <a:buClr>
                <a:srgbClr val="000000"/>
              </a:buClr>
              <a:buSzPts val="1300"/>
            </a:pPr>
            <a:r>
              <a:rPr lang="en" sz="3467">
                <a:solidFill>
                  <a:schemeClr val="lt1"/>
                </a:solidFill>
                <a:latin typeface="Calibri"/>
                <a:ea typeface="Calibri"/>
                <a:cs typeface="Calibri"/>
                <a:sym typeface="Calibri"/>
              </a:rPr>
              <a:t>[</a:t>
            </a:r>
            <a:r>
              <a:rPr lang="en" sz="3467">
                <a:solidFill>
                  <a:srgbClr val="00BAFF"/>
                </a:solidFill>
                <a:latin typeface="Calibri"/>
                <a:ea typeface="Calibri"/>
                <a:cs typeface="Calibri"/>
                <a:sym typeface="Calibri"/>
              </a:rPr>
              <a:t>●</a:t>
            </a:r>
            <a:r>
              <a:rPr lang="en" sz="3467">
                <a:solidFill>
                  <a:schemeClr val="lt1"/>
                </a:solidFill>
                <a:latin typeface="Calibri"/>
                <a:ea typeface="Calibri"/>
                <a:cs typeface="Calibri"/>
                <a:sym typeface="Calibri"/>
              </a:rPr>
              <a:t>] 3p Transfer</a:t>
            </a:r>
            <a:endParaRPr sz="3467">
              <a:solidFill>
                <a:schemeClr val="lt1"/>
              </a:solidFill>
              <a:latin typeface="Calibri"/>
              <a:ea typeface="Calibri"/>
              <a:cs typeface="Calibri"/>
              <a:sym typeface="Calibri"/>
            </a:endParaRPr>
          </a:p>
          <a:p>
            <a:pPr>
              <a:buClr>
                <a:srgbClr val="000000"/>
              </a:buClr>
              <a:buSzPts val="1300"/>
            </a:pPr>
            <a:r>
              <a:rPr lang="en" sz="3467">
                <a:solidFill>
                  <a:schemeClr val="lt1"/>
                </a:solidFill>
                <a:latin typeface="Calibri"/>
                <a:ea typeface="Calibri"/>
                <a:cs typeface="Calibri"/>
                <a:sym typeface="Calibri"/>
              </a:rPr>
              <a:t>[</a:t>
            </a:r>
            <a:r>
              <a:rPr lang="en" sz="3467">
                <a:solidFill>
                  <a:srgbClr val="D0CECE"/>
                </a:solidFill>
                <a:latin typeface="Calibri"/>
                <a:ea typeface="Calibri"/>
                <a:cs typeface="Calibri"/>
                <a:sym typeface="Calibri"/>
              </a:rPr>
              <a:t>●</a:t>
            </a:r>
            <a:r>
              <a:rPr lang="en" sz="3467">
                <a:solidFill>
                  <a:schemeClr val="lt1"/>
                </a:solidFill>
                <a:latin typeface="Calibri"/>
                <a:ea typeface="Calibri"/>
                <a:cs typeface="Calibri"/>
                <a:sym typeface="Calibri"/>
              </a:rPr>
              <a:t>] Query trxreq status</a:t>
            </a:r>
            <a:endParaRPr sz="3467">
              <a:solidFill>
                <a:schemeClr val="lt1"/>
              </a:solidFill>
              <a:latin typeface="Calibri"/>
              <a:ea typeface="Calibri"/>
              <a:cs typeface="Calibri"/>
              <a:sym typeface="Calibri"/>
            </a:endParaRPr>
          </a:p>
          <a:p>
            <a:pPr>
              <a:buClr>
                <a:schemeClr val="dk1"/>
              </a:buClr>
              <a:buSzPts val="1300"/>
            </a:pPr>
            <a:endParaRPr sz="3467">
              <a:solidFill>
                <a:schemeClr val="lt1"/>
              </a:solidFill>
              <a:latin typeface="Calibri"/>
              <a:ea typeface="Calibri"/>
              <a:cs typeface="Calibri"/>
              <a:sym typeface="Calibri"/>
            </a:endParaRPr>
          </a:p>
        </p:txBody>
      </p:sp>
      <p:sp>
        <p:nvSpPr>
          <p:cNvPr id="937" name="Google Shape;937;p14"/>
          <p:cNvSpPr txBox="1"/>
          <p:nvPr/>
        </p:nvSpPr>
        <p:spPr>
          <a:xfrm>
            <a:off x="8507355" y="1937152"/>
            <a:ext cx="7372800" cy="677028"/>
          </a:xfrm>
          <a:prstGeom prst="rect">
            <a:avLst/>
          </a:prstGeom>
          <a:noFill/>
          <a:ln>
            <a:noFill/>
          </a:ln>
        </p:spPr>
        <p:txBody>
          <a:bodyPr spcFirstLastPara="1" wrap="square" lIns="182866" tIns="91400" rIns="182866" bIns="91400" anchor="t" anchorCtr="0">
            <a:spAutoFit/>
          </a:bodyPr>
          <a:lstStyle/>
          <a:p>
            <a:pPr>
              <a:buClr>
                <a:srgbClr val="000000"/>
              </a:buClr>
              <a:buSzPts val="1200"/>
            </a:pPr>
            <a:r>
              <a:rPr lang="en" sz="3200">
                <a:solidFill>
                  <a:schemeClr val="accent2"/>
                </a:solidFill>
                <a:latin typeface="Calibri"/>
                <a:ea typeface="Calibri"/>
                <a:cs typeface="Calibri"/>
                <a:sym typeface="Calibri"/>
              </a:rPr>
              <a:t>Third-party API v1.0 Specification</a:t>
            </a:r>
            <a:endParaRPr sz="2667">
              <a:solidFill>
                <a:schemeClr val="accent2"/>
              </a:solidFill>
              <a:latin typeface="Arial"/>
              <a:ea typeface="Arial"/>
              <a:cs typeface="Arial"/>
              <a:sym typeface="Arial"/>
            </a:endParaRPr>
          </a:p>
        </p:txBody>
      </p:sp>
      <p:sp>
        <p:nvSpPr>
          <p:cNvPr id="938" name="Google Shape;938;p14"/>
          <p:cNvSpPr txBox="1"/>
          <p:nvPr/>
        </p:nvSpPr>
        <p:spPr>
          <a:xfrm>
            <a:off x="18682631" y="11339802"/>
            <a:ext cx="3682399" cy="2195841"/>
          </a:xfrm>
          <a:prstGeom prst="rect">
            <a:avLst/>
          </a:prstGeom>
          <a:solidFill>
            <a:schemeClr val="dk2"/>
          </a:solidFill>
          <a:ln>
            <a:noFill/>
          </a:ln>
        </p:spPr>
        <p:txBody>
          <a:bodyPr spcFirstLastPara="1" wrap="square" lIns="182866" tIns="91400" rIns="182866" bIns="91400" anchor="t" anchorCtr="0">
            <a:spAutoFit/>
          </a:bodyPr>
          <a:lstStyle/>
          <a:p>
            <a:pPr>
              <a:buClr>
                <a:srgbClr val="000000"/>
              </a:buClr>
              <a:buSzPts val="700"/>
            </a:pPr>
            <a:r>
              <a:rPr lang="en" sz="1867">
                <a:solidFill>
                  <a:schemeClr val="accent5"/>
                </a:solidFill>
                <a:latin typeface="Calibri"/>
                <a:ea typeface="Calibri"/>
                <a:cs typeface="Calibri"/>
                <a:sym typeface="Calibri"/>
              </a:rPr>
              <a:t>Key</a:t>
            </a:r>
            <a:endParaRPr sz="1867">
              <a:solidFill>
                <a:schemeClr val="accent5"/>
              </a:solidFill>
              <a:latin typeface="Calibri"/>
              <a:ea typeface="Calibri"/>
              <a:cs typeface="Calibri"/>
              <a:sym typeface="Calibri"/>
            </a:endParaRPr>
          </a:p>
          <a:p>
            <a:pPr>
              <a:buClr>
                <a:srgbClr val="000000"/>
              </a:buClr>
              <a:buSzPts val="700"/>
            </a:pPr>
            <a:r>
              <a:rPr lang="en" sz="1867">
                <a:solidFill>
                  <a:schemeClr val="lt1"/>
                </a:solidFill>
                <a:latin typeface="Calibri"/>
                <a:ea typeface="Calibri"/>
                <a:cs typeface="Calibri"/>
                <a:sym typeface="Calibri"/>
              </a:rPr>
              <a:t>[</a:t>
            </a:r>
            <a:r>
              <a:rPr lang="en" sz="1867">
                <a:solidFill>
                  <a:schemeClr val="accent1"/>
                </a:solidFill>
                <a:latin typeface="Calibri"/>
                <a:ea typeface="Calibri"/>
                <a:cs typeface="Calibri"/>
                <a:sym typeface="Calibri"/>
              </a:rPr>
              <a:t>●</a:t>
            </a:r>
            <a:r>
              <a:rPr lang="en" sz="1867">
                <a:solidFill>
                  <a:schemeClr val="lt1"/>
                </a:solidFill>
                <a:latin typeface="Calibri"/>
                <a:ea typeface="Calibri"/>
                <a:cs typeface="Calibri"/>
                <a:sym typeface="Calibri"/>
              </a:rPr>
              <a:t>] Supported with functional tests</a:t>
            </a:r>
            <a:endParaRPr sz="1867">
              <a:solidFill>
                <a:srgbClr val="000000"/>
              </a:solidFill>
              <a:latin typeface="Arial"/>
              <a:ea typeface="Arial"/>
              <a:cs typeface="Arial"/>
              <a:sym typeface="Arial"/>
            </a:endParaRPr>
          </a:p>
          <a:p>
            <a:pPr>
              <a:buClr>
                <a:srgbClr val="000000"/>
              </a:buClr>
              <a:buSzPts val="700"/>
            </a:pPr>
            <a:r>
              <a:rPr lang="en" sz="1867">
                <a:solidFill>
                  <a:schemeClr val="lt1"/>
                </a:solidFill>
                <a:latin typeface="Calibri"/>
                <a:ea typeface="Calibri"/>
                <a:cs typeface="Calibri"/>
                <a:sym typeface="Calibri"/>
              </a:rPr>
              <a:t>[</a:t>
            </a:r>
            <a:r>
              <a:rPr lang="en" sz="1867">
                <a:solidFill>
                  <a:srgbClr val="D0CECE"/>
                </a:solidFill>
                <a:latin typeface="Calibri"/>
                <a:ea typeface="Calibri"/>
                <a:cs typeface="Calibri"/>
                <a:sym typeface="Calibri"/>
              </a:rPr>
              <a:t>●</a:t>
            </a:r>
            <a:r>
              <a:rPr lang="en" sz="1867">
                <a:solidFill>
                  <a:schemeClr val="lt1"/>
                </a:solidFill>
                <a:latin typeface="Calibri"/>
                <a:ea typeface="Calibri"/>
                <a:cs typeface="Calibri"/>
                <a:sym typeface="Calibri"/>
              </a:rPr>
              <a:t>] Supported</a:t>
            </a:r>
            <a:endParaRPr sz="1867">
              <a:solidFill>
                <a:srgbClr val="000000"/>
              </a:solidFill>
              <a:latin typeface="Arial"/>
              <a:ea typeface="Arial"/>
              <a:cs typeface="Arial"/>
              <a:sym typeface="Arial"/>
            </a:endParaRPr>
          </a:p>
          <a:p>
            <a:pPr>
              <a:buClr>
                <a:srgbClr val="000000"/>
              </a:buClr>
              <a:buSzPts val="700"/>
            </a:pPr>
            <a:r>
              <a:rPr lang="en" sz="1867">
                <a:solidFill>
                  <a:schemeClr val="lt1"/>
                </a:solidFill>
                <a:latin typeface="Calibri"/>
                <a:ea typeface="Calibri"/>
                <a:cs typeface="Calibri"/>
                <a:sym typeface="Calibri"/>
              </a:rPr>
              <a:t>[</a:t>
            </a:r>
            <a:r>
              <a:rPr lang="en" sz="1867">
                <a:solidFill>
                  <a:srgbClr val="FFFF00"/>
                </a:solidFill>
                <a:latin typeface="Calibri"/>
                <a:ea typeface="Calibri"/>
                <a:cs typeface="Calibri"/>
                <a:sym typeface="Calibri"/>
              </a:rPr>
              <a:t>●</a:t>
            </a:r>
            <a:r>
              <a:rPr lang="en" sz="1867">
                <a:solidFill>
                  <a:schemeClr val="lt1"/>
                </a:solidFill>
                <a:latin typeface="Calibri"/>
                <a:ea typeface="Calibri"/>
                <a:cs typeface="Calibri"/>
                <a:sym typeface="Calibri"/>
              </a:rPr>
              <a:t>] Proof of Concept</a:t>
            </a:r>
            <a:endParaRPr sz="1867">
              <a:solidFill>
                <a:srgbClr val="000000"/>
              </a:solidFill>
              <a:latin typeface="Arial"/>
              <a:ea typeface="Arial"/>
              <a:cs typeface="Arial"/>
              <a:sym typeface="Arial"/>
            </a:endParaRPr>
          </a:p>
          <a:p>
            <a:pPr>
              <a:buClr>
                <a:srgbClr val="000000"/>
              </a:buClr>
              <a:buSzPts val="700"/>
            </a:pPr>
            <a:r>
              <a:rPr lang="en" sz="1867">
                <a:solidFill>
                  <a:schemeClr val="lt1"/>
                </a:solidFill>
                <a:latin typeface="Calibri"/>
                <a:ea typeface="Calibri"/>
                <a:cs typeface="Calibri"/>
                <a:sym typeface="Calibri"/>
              </a:rPr>
              <a:t>[</a:t>
            </a:r>
            <a:r>
              <a:rPr lang="en" sz="1867">
                <a:solidFill>
                  <a:srgbClr val="FF0000"/>
                </a:solidFill>
                <a:latin typeface="Calibri"/>
                <a:ea typeface="Calibri"/>
                <a:cs typeface="Calibri"/>
                <a:sym typeface="Calibri"/>
              </a:rPr>
              <a:t>●</a:t>
            </a:r>
            <a:r>
              <a:rPr lang="en" sz="1867">
                <a:solidFill>
                  <a:schemeClr val="lt1"/>
                </a:solidFill>
                <a:latin typeface="Calibri"/>
                <a:ea typeface="Calibri"/>
                <a:cs typeface="Calibri"/>
                <a:sym typeface="Calibri"/>
              </a:rPr>
              <a:t>] Not implemented</a:t>
            </a:r>
            <a:endParaRPr sz="1867">
              <a:solidFill>
                <a:srgbClr val="000000"/>
              </a:solidFill>
              <a:latin typeface="Arial"/>
              <a:ea typeface="Arial"/>
              <a:cs typeface="Arial"/>
              <a:sym typeface="Arial"/>
            </a:endParaRPr>
          </a:p>
          <a:p>
            <a:pPr>
              <a:buClr>
                <a:srgbClr val="000000"/>
              </a:buClr>
              <a:buSzPts val="700"/>
            </a:pPr>
            <a:r>
              <a:rPr lang="en" sz="1867">
                <a:solidFill>
                  <a:schemeClr val="lt1"/>
                </a:solidFill>
                <a:latin typeface="Calibri"/>
                <a:ea typeface="Calibri"/>
                <a:cs typeface="Calibri"/>
                <a:sym typeface="Calibri"/>
              </a:rPr>
              <a:t>[○] Out of Scope</a:t>
            </a:r>
            <a:endParaRPr sz="1867">
              <a:solidFill>
                <a:srgbClr val="000000"/>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943"/>
        <p:cNvGrpSpPr/>
        <p:nvPr/>
      </p:nvGrpSpPr>
      <p:grpSpPr>
        <a:xfrm>
          <a:off x="0" y="0"/>
          <a:ext cx="0" cy="0"/>
          <a:chOff x="0" y="0"/>
          <a:chExt cx="0" cy="0"/>
        </a:xfrm>
      </p:grpSpPr>
      <p:sp>
        <p:nvSpPr>
          <p:cNvPr id="944" name="Google Shape;944;p15"/>
          <p:cNvSpPr/>
          <p:nvPr/>
        </p:nvSpPr>
        <p:spPr>
          <a:xfrm>
            <a:off x="266152" y="2255149"/>
            <a:ext cx="23926400" cy="109464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00" tIns="91400" rIns="91400" bIns="91400" anchor="ctr" anchorCtr="0">
            <a:noAutofit/>
          </a:bodyPr>
          <a:lstStyle/>
          <a:p>
            <a:pPr>
              <a:buClr>
                <a:srgbClr val="000000"/>
              </a:buClr>
              <a:buSzPts val="500"/>
            </a:pPr>
            <a:endParaRPr sz="1334">
              <a:solidFill>
                <a:srgbClr val="000000"/>
              </a:solidFill>
              <a:latin typeface="Arial"/>
              <a:ea typeface="Arial"/>
              <a:cs typeface="Arial"/>
              <a:sym typeface="Arial"/>
            </a:endParaRPr>
          </a:p>
        </p:txBody>
      </p:sp>
      <p:sp>
        <p:nvSpPr>
          <p:cNvPr id="945" name="Google Shape;945;p15"/>
          <p:cNvSpPr txBox="1">
            <a:spLocks noGrp="1"/>
          </p:cNvSpPr>
          <p:nvPr>
            <p:ph type="sldNum" idx="4294967295"/>
          </p:nvPr>
        </p:nvSpPr>
        <p:spPr>
          <a:xfrm>
            <a:off x="22817140" y="12892443"/>
            <a:ext cx="984800" cy="615200"/>
          </a:xfrm>
          <a:prstGeom prst="rect">
            <a:avLst/>
          </a:prstGeom>
          <a:noFill/>
          <a:ln>
            <a:noFill/>
          </a:ln>
        </p:spPr>
        <p:txBody>
          <a:bodyPr spcFirstLastPara="1" vert="horz" wrap="square" lIns="182866" tIns="91400" rIns="182866" bIns="91400" rtlCol="0" anchor="t" anchorCtr="0">
            <a:noAutofit/>
          </a:bodyPr>
          <a:lstStyle/>
          <a:p>
            <a:pPr algn="l">
              <a:buClr>
                <a:srgbClr val="BFBFBF"/>
              </a:buClr>
              <a:buSzPts val="700"/>
            </a:pPr>
            <a:fld id="{00000000-1234-1234-1234-123412341234}" type="slidenum">
              <a:rPr lang="en" sz="1867">
                <a:solidFill>
                  <a:srgbClr val="BFBFBF"/>
                </a:solidFill>
                <a:latin typeface="Calibri"/>
                <a:ea typeface="Calibri"/>
                <a:cs typeface="Calibri"/>
                <a:sym typeface="Calibri"/>
              </a:rPr>
              <a:pPr algn="l">
                <a:buClr>
                  <a:srgbClr val="BFBFBF"/>
                </a:buClr>
                <a:buSzPts val="700"/>
              </a:pPr>
              <a:t>15</a:t>
            </a:fld>
            <a:endParaRPr sz="1867">
              <a:solidFill>
                <a:srgbClr val="BFBFBF"/>
              </a:solidFill>
              <a:latin typeface="Calibri"/>
              <a:ea typeface="Calibri"/>
              <a:cs typeface="Calibri"/>
              <a:sym typeface="Calibri"/>
            </a:endParaRPr>
          </a:p>
        </p:txBody>
      </p:sp>
      <p:sp>
        <p:nvSpPr>
          <p:cNvPr id="946" name="Google Shape;946;p15"/>
          <p:cNvSpPr txBox="1">
            <a:spLocks noGrp="1"/>
          </p:cNvSpPr>
          <p:nvPr>
            <p:ph type="title"/>
          </p:nvPr>
        </p:nvSpPr>
        <p:spPr>
          <a:xfrm>
            <a:off x="3215519" y="697111"/>
            <a:ext cx="18439999" cy="1191200"/>
          </a:xfrm>
          <a:prstGeom prst="rect">
            <a:avLst/>
          </a:prstGeom>
          <a:noFill/>
          <a:ln>
            <a:noFill/>
          </a:ln>
        </p:spPr>
        <p:txBody>
          <a:bodyPr spcFirstLastPara="1" vert="horz" wrap="square" lIns="182866" tIns="91400" rIns="182866" bIns="91400" rtlCol="0" anchor="t" anchorCtr="0">
            <a:noAutofit/>
          </a:bodyPr>
          <a:lstStyle/>
          <a:p>
            <a:pPr algn="ctr">
              <a:buClr>
                <a:srgbClr val="61E7F1"/>
              </a:buClr>
              <a:buSzPts val="2100"/>
            </a:pPr>
            <a:r>
              <a:rPr lang="en" sz="4801" dirty="0"/>
              <a:t>Mojaloop Release Process - overview</a:t>
            </a:r>
            <a:endParaRPr sz="4801" dirty="0"/>
          </a:p>
        </p:txBody>
      </p:sp>
      <p:grpSp>
        <p:nvGrpSpPr>
          <p:cNvPr id="947" name="Google Shape;947;p15" title="Timeline"/>
          <p:cNvGrpSpPr/>
          <p:nvPr/>
        </p:nvGrpSpPr>
        <p:grpSpPr>
          <a:xfrm>
            <a:off x="837609" y="6692531"/>
            <a:ext cx="22429200" cy="331200"/>
            <a:chOff x="418011" y="3346265"/>
            <a:chExt cx="11214600" cy="165600"/>
          </a:xfrm>
        </p:grpSpPr>
        <p:cxnSp>
          <p:nvCxnSpPr>
            <p:cNvPr id="948" name="Google Shape;948;p15"/>
            <p:cNvCxnSpPr/>
            <p:nvPr/>
          </p:nvCxnSpPr>
          <p:spPr>
            <a:xfrm>
              <a:off x="418011" y="3429000"/>
              <a:ext cx="11214600" cy="0"/>
            </a:xfrm>
            <a:prstGeom prst="straightConnector1">
              <a:avLst/>
            </a:prstGeom>
            <a:noFill/>
            <a:ln w="76200" cap="flat" cmpd="sng">
              <a:solidFill>
                <a:schemeClr val="accent6"/>
              </a:solidFill>
              <a:prstDash val="solid"/>
              <a:miter lim="800000"/>
              <a:headEnd type="none" w="sm" len="sm"/>
              <a:tailEnd type="triangle" w="med" len="med"/>
            </a:ln>
          </p:spPr>
        </p:cxnSp>
        <p:cxnSp>
          <p:nvCxnSpPr>
            <p:cNvPr id="949" name="Google Shape;949;p15"/>
            <p:cNvCxnSpPr/>
            <p:nvPr/>
          </p:nvCxnSpPr>
          <p:spPr>
            <a:xfrm>
              <a:off x="1067476" y="3346265"/>
              <a:ext cx="0" cy="165600"/>
            </a:xfrm>
            <a:prstGeom prst="straightConnector1">
              <a:avLst/>
            </a:prstGeom>
            <a:noFill/>
            <a:ln w="76200" cap="flat" cmpd="sng">
              <a:solidFill>
                <a:schemeClr val="accent6"/>
              </a:solidFill>
              <a:prstDash val="dash"/>
              <a:miter lim="800000"/>
              <a:headEnd type="none" w="sm" len="sm"/>
              <a:tailEnd type="none" w="sm" len="sm"/>
            </a:ln>
          </p:spPr>
        </p:cxnSp>
        <p:cxnSp>
          <p:nvCxnSpPr>
            <p:cNvPr id="950" name="Google Shape;950;p15"/>
            <p:cNvCxnSpPr/>
            <p:nvPr/>
          </p:nvCxnSpPr>
          <p:spPr>
            <a:xfrm>
              <a:off x="1714868" y="3346265"/>
              <a:ext cx="0" cy="165600"/>
            </a:xfrm>
            <a:prstGeom prst="straightConnector1">
              <a:avLst/>
            </a:prstGeom>
            <a:noFill/>
            <a:ln w="76200" cap="flat" cmpd="sng">
              <a:solidFill>
                <a:schemeClr val="accent6"/>
              </a:solidFill>
              <a:prstDash val="dash"/>
              <a:miter lim="800000"/>
              <a:headEnd type="none" w="sm" len="sm"/>
              <a:tailEnd type="none" w="sm" len="sm"/>
            </a:ln>
          </p:spPr>
        </p:cxnSp>
        <p:cxnSp>
          <p:nvCxnSpPr>
            <p:cNvPr id="951" name="Google Shape;951;p15"/>
            <p:cNvCxnSpPr/>
            <p:nvPr/>
          </p:nvCxnSpPr>
          <p:spPr>
            <a:xfrm>
              <a:off x="2362260" y="3346265"/>
              <a:ext cx="0" cy="165600"/>
            </a:xfrm>
            <a:prstGeom prst="straightConnector1">
              <a:avLst/>
            </a:prstGeom>
            <a:noFill/>
            <a:ln w="76200" cap="flat" cmpd="sng">
              <a:solidFill>
                <a:schemeClr val="accent6"/>
              </a:solidFill>
              <a:prstDash val="dash"/>
              <a:miter lim="800000"/>
              <a:headEnd type="none" w="sm" len="sm"/>
              <a:tailEnd type="none" w="sm" len="sm"/>
            </a:ln>
          </p:spPr>
        </p:cxnSp>
        <p:cxnSp>
          <p:nvCxnSpPr>
            <p:cNvPr id="952" name="Google Shape;952;p15"/>
            <p:cNvCxnSpPr/>
            <p:nvPr/>
          </p:nvCxnSpPr>
          <p:spPr>
            <a:xfrm>
              <a:off x="3009652" y="3346265"/>
              <a:ext cx="0" cy="165600"/>
            </a:xfrm>
            <a:prstGeom prst="straightConnector1">
              <a:avLst/>
            </a:prstGeom>
            <a:noFill/>
            <a:ln w="76200" cap="flat" cmpd="sng">
              <a:solidFill>
                <a:schemeClr val="accent6"/>
              </a:solidFill>
              <a:prstDash val="dash"/>
              <a:miter lim="800000"/>
              <a:headEnd type="none" w="sm" len="sm"/>
              <a:tailEnd type="none" w="sm" len="sm"/>
            </a:ln>
          </p:spPr>
        </p:cxnSp>
        <p:cxnSp>
          <p:nvCxnSpPr>
            <p:cNvPr id="953" name="Google Shape;953;p15"/>
            <p:cNvCxnSpPr/>
            <p:nvPr/>
          </p:nvCxnSpPr>
          <p:spPr>
            <a:xfrm>
              <a:off x="3657044" y="3346265"/>
              <a:ext cx="0" cy="165600"/>
            </a:xfrm>
            <a:prstGeom prst="straightConnector1">
              <a:avLst/>
            </a:prstGeom>
            <a:noFill/>
            <a:ln w="76200" cap="flat" cmpd="sng">
              <a:solidFill>
                <a:schemeClr val="accent6"/>
              </a:solidFill>
              <a:prstDash val="dash"/>
              <a:miter lim="800000"/>
              <a:headEnd type="none" w="sm" len="sm"/>
              <a:tailEnd type="none" w="sm" len="sm"/>
            </a:ln>
          </p:spPr>
        </p:cxnSp>
        <p:cxnSp>
          <p:nvCxnSpPr>
            <p:cNvPr id="954" name="Google Shape;954;p15"/>
            <p:cNvCxnSpPr/>
            <p:nvPr/>
          </p:nvCxnSpPr>
          <p:spPr>
            <a:xfrm>
              <a:off x="4304436" y="3346265"/>
              <a:ext cx="0" cy="165600"/>
            </a:xfrm>
            <a:prstGeom prst="straightConnector1">
              <a:avLst/>
            </a:prstGeom>
            <a:noFill/>
            <a:ln w="76200" cap="flat" cmpd="sng">
              <a:solidFill>
                <a:schemeClr val="accent6"/>
              </a:solidFill>
              <a:prstDash val="dash"/>
              <a:miter lim="800000"/>
              <a:headEnd type="none" w="sm" len="sm"/>
              <a:tailEnd type="none" w="sm" len="sm"/>
            </a:ln>
          </p:spPr>
        </p:cxnSp>
        <p:cxnSp>
          <p:nvCxnSpPr>
            <p:cNvPr id="955" name="Google Shape;955;p15"/>
            <p:cNvCxnSpPr/>
            <p:nvPr/>
          </p:nvCxnSpPr>
          <p:spPr>
            <a:xfrm>
              <a:off x="4951828" y="3346265"/>
              <a:ext cx="0" cy="165600"/>
            </a:xfrm>
            <a:prstGeom prst="straightConnector1">
              <a:avLst/>
            </a:prstGeom>
            <a:noFill/>
            <a:ln w="76200" cap="flat" cmpd="sng">
              <a:solidFill>
                <a:schemeClr val="accent6"/>
              </a:solidFill>
              <a:prstDash val="dash"/>
              <a:miter lim="800000"/>
              <a:headEnd type="none" w="sm" len="sm"/>
              <a:tailEnd type="none" w="sm" len="sm"/>
            </a:ln>
          </p:spPr>
        </p:cxnSp>
        <p:cxnSp>
          <p:nvCxnSpPr>
            <p:cNvPr id="956" name="Google Shape;956;p15"/>
            <p:cNvCxnSpPr/>
            <p:nvPr/>
          </p:nvCxnSpPr>
          <p:spPr>
            <a:xfrm>
              <a:off x="5599220" y="3346265"/>
              <a:ext cx="0" cy="165600"/>
            </a:xfrm>
            <a:prstGeom prst="straightConnector1">
              <a:avLst/>
            </a:prstGeom>
            <a:noFill/>
            <a:ln w="76200" cap="flat" cmpd="sng">
              <a:solidFill>
                <a:schemeClr val="accent6"/>
              </a:solidFill>
              <a:prstDash val="dash"/>
              <a:miter lim="800000"/>
              <a:headEnd type="none" w="sm" len="sm"/>
              <a:tailEnd type="none" w="sm" len="sm"/>
            </a:ln>
          </p:spPr>
        </p:cxnSp>
        <p:cxnSp>
          <p:nvCxnSpPr>
            <p:cNvPr id="957" name="Google Shape;957;p15"/>
            <p:cNvCxnSpPr/>
            <p:nvPr/>
          </p:nvCxnSpPr>
          <p:spPr>
            <a:xfrm>
              <a:off x="6246612" y="3346265"/>
              <a:ext cx="0" cy="165600"/>
            </a:xfrm>
            <a:prstGeom prst="straightConnector1">
              <a:avLst/>
            </a:prstGeom>
            <a:noFill/>
            <a:ln w="76200" cap="flat" cmpd="sng">
              <a:solidFill>
                <a:schemeClr val="accent6"/>
              </a:solidFill>
              <a:prstDash val="dash"/>
              <a:miter lim="800000"/>
              <a:headEnd type="none" w="sm" len="sm"/>
              <a:tailEnd type="none" w="sm" len="sm"/>
            </a:ln>
          </p:spPr>
        </p:cxnSp>
        <p:cxnSp>
          <p:nvCxnSpPr>
            <p:cNvPr id="958" name="Google Shape;958;p15"/>
            <p:cNvCxnSpPr/>
            <p:nvPr/>
          </p:nvCxnSpPr>
          <p:spPr>
            <a:xfrm>
              <a:off x="6894004" y="3346265"/>
              <a:ext cx="0" cy="165600"/>
            </a:xfrm>
            <a:prstGeom prst="straightConnector1">
              <a:avLst/>
            </a:prstGeom>
            <a:noFill/>
            <a:ln w="76200" cap="flat" cmpd="sng">
              <a:solidFill>
                <a:schemeClr val="accent6"/>
              </a:solidFill>
              <a:prstDash val="dash"/>
              <a:miter lim="800000"/>
              <a:headEnd type="none" w="sm" len="sm"/>
              <a:tailEnd type="none" w="sm" len="sm"/>
            </a:ln>
          </p:spPr>
        </p:cxnSp>
        <p:cxnSp>
          <p:nvCxnSpPr>
            <p:cNvPr id="959" name="Google Shape;959;p15"/>
            <p:cNvCxnSpPr/>
            <p:nvPr/>
          </p:nvCxnSpPr>
          <p:spPr>
            <a:xfrm>
              <a:off x="7541396" y="3346265"/>
              <a:ext cx="0" cy="165600"/>
            </a:xfrm>
            <a:prstGeom prst="straightConnector1">
              <a:avLst/>
            </a:prstGeom>
            <a:noFill/>
            <a:ln w="76200" cap="flat" cmpd="sng">
              <a:solidFill>
                <a:schemeClr val="accent6"/>
              </a:solidFill>
              <a:prstDash val="dash"/>
              <a:miter lim="800000"/>
              <a:headEnd type="none" w="sm" len="sm"/>
              <a:tailEnd type="none" w="sm" len="sm"/>
            </a:ln>
          </p:spPr>
        </p:cxnSp>
        <p:cxnSp>
          <p:nvCxnSpPr>
            <p:cNvPr id="960" name="Google Shape;960;p15"/>
            <p:cNvCxnSpPr/>
            <p:nvPr/>
          </p:nvCxnSpPr>
          <p:spPr>
            <a:xfrm>
              <a:off x="8188788" y="3346265"/>
              <a:ext cx="0" cy="165600"/>
            </a:xfrm>
            <a:prstGeom prst="straightConnector1">
              <a:avLst/>
            </a:prstGeom>
            <a:noFill/>
            <a:ln w="76200" cap="flat" cmpd="sng">
              <a:solidFill>
                <a:schemeClr val="accent6"/>
              </a:solidFill>
              <a:prstDash val="dash"/>
              <a:miter lim="800000"/>
              <a:headEnd type="none" w="sm" len="sm"/>
              <a:tailEnd type="none" w="sm" len="sm"/>
            </a:ln>
          </p:spPr>
        </p:cxnSp>
        <p:cxnSp>
          <p:nvCxnSpPr>
            <p:cNvPr id="961" name="Google Shape;961;p15"/>
            <p:cNvCxnSpPr/>
            <p:nvPr/>
          </p:nvCxnSpPr>
          <p:spPr>
            <a:xfrm>
              <a:off x="8836180" y="3346265"/>
              <a:ext cx="0" cy="165600"/>
            </a:xfrm>
            <a:prstGeom prst="straightConnector1">
              <a:avLst/>
            </a:prstGeom>
            <a:noFill/>
            <a:ln w="76200" cap="flat" cmpd="sng">
              <a:solidFill>
                <a:schemeClr val="accent6"/>
              </a:solidFill>
              <a:prstDash val="dash"/>
              <a:miter lim="800000"/>
              <a:headEnd type="none" w="sm" len="sm"/>
              <a:tailEnd type="none" w="sm" len="sm"/>
            </a:ln>
          </p:spPr>
        </p:cxnSp>
        <p:cxnSp>
          <p:nvCxnSpPr>
            <p:cNvPr id="962" name="Google Shape;962;p15"/>
            <p:cNvCxnSpPr/>
            <p:nvPr/>
          </p:nvCxnSpPr>
          <p:spPr>
            <a:xfrm>
              <a:off x="9483572" y="3346265"/>
              <a:ext cx="0" cy="165600"/>
            </a:xfrm>
            <a:prstGeom prst="straightConnector1">
              <a:avLst/>
            </a:prstGeom>
            <a:noFill/>
            <a:ln w="76200" cap="flat" cmpd="sng">
              <a:solidFill>
                <a:schemeClr val="accent6"/>
              </a:solidFill>
              <a:prstDash val="dash"/>
              <a:miter lim="800000"/>
              <a:headEnd type="none" w="sm" len="sm"/>
              <a:tailEnd type="none" w="sm" len="sm"/>
            </a:ln>
          </p:spPr>
        </p:cxnSp>
        <p:cxnSp>
          <p:nvCxnSpPr>
            <p:cNvPr id="963" name="Google Shape;963;p15"/>
            <p:cNvCxnSpPr/>
            <p:nvPr/>
          </p:nvCxnSpPr>
          <p:spPr>
            <a:xfrm>
              <a:off x="10130964" y="3346265"/>
              <a:ext cx="0" cy="165600"/>
            </a:xfrm>
            <a:prstGeom prst="straightConnector1">
              <a:avLst/>
            </a:prstGeom>
            <a:noFill/>
            <a:ln w="76200" cap="flat" cmpd="sng">
              <a:solidFill>
                <a:schemeClr val="accent6"/>
              </a:solidFill>
              <a:prstDash val="dash"/>
              <a:miter lim="800000"/>
              <a:headEnd type="none" w="sm" len="sm"/>
              <a:tailEnd type="none" w="sm" len="sm"/>
            </a:ln>
          </p:spPr>
        </p:cxnSp>
        <p:cxnSp>
          <p:nvCxnSpPr>
            <p:cNvPr id="964" name="Google Shape;964;p15"/>
            <p:cNvCxnSpPr/>
            <p:nvPr/>
          </p:nvCxnSpPr>
          <p:spPr>
            <a:xfrm>
              <a:off x="10778356" y="3346265"/>
              <a:ext cx="0" cy="165600"/>
            </a:xfrm>
            <a:prstGeom prst="straightConnector1">
              <a:avLst/>
            </a:prstGeom>
            <a:noFill/>
            <a:ln w="76200" cap="flat" cmpd="sng">
              <a:solidFill>
                <a:schemeClr val="accent6"/>
              </a:solidFill>
              <a:prstDash val="dash"/>
              <a:miter lim="800000"/>
              <a:headEnd type="none" w="sm" len="sm"/>
              <a:tailEnd type="none" w="sm" len="sm"/>
            </a:ln>
          </p:spPr>
        </p:cxnSp>
      </p:grpSp>
      <p:sp>
        <p:nvSpPr>
          <p:cNvPr id="965" name="Google Shape;965;p15" title="Timeline Arrow"/>
          <p:cNvSpPr/>
          <p:nvPr/>
        </p:nvSpPr>
        <p:spPr>
          <a:xfrm>
            <a:off x="837608" y="5556067"/>
            <a:ext cx="4136000" cy="1302400"/>
          </a:xfrm>
          <a:prstGeom prst="uturnArrow">
            <a:avLst>
              <a:gd name="adj1" fmla="val 37244"/>
              <a:gd name="adj2" fmla="val 18622"/>
              <a:gd name="adj3" fmla="val 20252"/>
              <a:gd name="adj4" fmla="val 52602"/>
              <a:gd name="adj5" fmla="val 96832"/>
            </a:avLst>
          </a:prstGeom>
          <a:solidFill>
            <a:schemeClr val="accent3"/>
          </a:solidFill>
          <a:ln>
            <a:noFill/>
          </a:ln>
        </p:spPr>
        <p:txBody>
          <a:bodyPr spcFirstLastPara="1" wrap="square" lIns="182866" tIns="91400" rIns="182866" bIns="91400" anchor="ctr" anchorCtr="0">
            <a:noAutofit/>
          </a:bodyPr>
          <a:lstStyle/>
          <a:p>
            <a:pPr algn="ctr">
              <a:buClr>
                <a:schemeClr val="lt1"/>
              </a:buClr>
              <a:buSzPts val="1300"/>
            </a:pPr>
            <a:endParaRPr sz="3467">
              <a:solidFill>
                <a:srgbClr val="61E7F1"/>
              </a:solidFill>
              <a:latin typeface="Trebuchet MS"/>
              <a:ea typeface="Trebuchet MS"/>
              <a:cs typeface="Trebuchet MS"/>
              <a:sym typeface="Trebuchet MS"/>
            </a:endParaRPr>
          </a:p>
        </p:txBody>
      </p:sp>
      <p:sp>
        <p:nvSpPr>
          <p:cNvPr id="966" name="Google Shape;966;p15" title="Duration Text"/>
          <p:cNvSpPr txBox="1"/>
          <p:nvPr/>
        </p:nvSpPr>
        <p:spPr>
          <a:xfrm>
            <a:off x="1478912" y="5137870"/>
            <a:ext cx="2853600" cy="287323"/>
          </a:xfrm>
          <a:prstGeom prst="rect">
            <a:avLst/>
          </a:prstGeom>
          <a:noFill/>
          <a:ln>
            <a:noFill/>
          </a:ln>
        </p:spPr>
        <p:txBody>
          <a:bodyPr spcFirstLastPara="1" wrap="square" lIns="0" tIns="0" rIns="0" bIns="0" anchor="t" anchorCtr="0">
            <a:spAutoFit/>
          </a:bodyPr>
          <a:lstStyle/>
          <a:p>
            <a:pPr algn="ctr">
              <a:buClr>
                <a:srgbClr val="FFFFFF"/>
              </a:buClr>
              <a:buSzPts val="700"/>
            </a:pPr>
            <a:r>
              <a:rPr lang="en" sz="1867">
                <a:solidFill>
                  <a:schemeClr val="accent2"/>
                </a:solidFill>
                <a:latin typeface="Trebuchet MS"/>
                <a:ea typeface="Trebuchet MS"/>
                <a:cs typeface="Trebuchet MS"/>
                <a:sym typeface="Trebuchet MS"/>
              </a:rPr>
              <a:t>PI Planning</a:t>
            </a:r>
            <a:endParaRPr sz="2667">
              <a:solidFill>
                <a:schemeClr val="accent2"/>
              </a:solidFill>
              <a:latin typeface="Arial"/>
              <a:ea typeface="Arial"/>
              <a:cs typeface="Arial"/>
              <a:sym typeface="Arial"/>
            </a:endParaRPr>
          </a:p>
        </p:txBody>
      </p:sp>
      <p:cxnSp>
        <p:nvCxnSpPr>
          <p:cNvPr id="967" name="Google Shape;967;p15" title="Connecter Line"/>
          <p:cNvCxnSpPr/>
          <p:nvPr/>
        </p:nvCxnSpPr>
        <p:spPr>
          <a:xfrm>
            <a:off x="2905627" y="4248510"/>
            <a:ext cx="0" cy="724000"/>
          </a:xfrm>
          <a:prstGeom prst="straightConnector1">
            <a:avLst/>
          </a:prstGeom>
          <a:noFill/>
          <a:ln w="38100" cap="flat" cmpd="sng">
            <a:solidFill>
              <a:schemeClr val="accent6"/>
            </a:solidFill>
            <a:prstDash val="solid"/>
            <a:miter lim="800000"/>
            <a:headEnd type="oval" w="med" len="med"/>
            <a:tailEnd type="oval" w="med" len="med"/>
          </a:ln>
        </p:spPr>
      </p:cxnSp>
      <p:grpSp>
        <p:nvGrpSpPr>
          <p:cNvPr id="968" name="Google Shape;968;p15" title="Item Text"/>
          <p:cNvGrpSpPr/>
          <p:nvPr/>
        </p:nvGrpSpPr>
        <p:grpSpPr>
          <a:xfrm>
            <a:off x="1137783" y="2541086"/>
            <a:ext cx="3535800" cy="1478879"/>
            <a:chOff x="568098" y="1270541"/>
            <a:chExt cx="1767900" cy="739439"/>
          </a:xfrm>
        </p:grpSpPr>
        <p:sp>
          <p:nvSpPr>
            <p:cNvPr id="969" name="Google Shape;969;p15"/>
            <p:cNvSpPr txBox="1"/>
            <p:nvPr/>
          </p:nvSpPr>
          <p:spPr>
            <a:xfrm>
              <a:off x="568098" y="1270541"/>
              <a:ext cx="1767900" cy="266772"/>
            </a:xfrm>
            <a:prstGeom prst="rect">
              <a:avLst/>
            </a:prstGeom>
            <a:noFill/>
            <a:ln>
              <a:noFill/>
            </a:ln>
          </p:spPr>
          <p:txBody>
            <a:bodyPr spcFirstLastPara="1" wrap="square" lIns="0" tIns="0" rIns="0" bIns="0" anchor="t" anchorCtr="0">
              <a:spAutoFit/>
            </a:bodyPr>
            <a:lstStyle/>
            <a:p>
              <a:pPr algn="ctr">
                <a:buClr>
                  <a:srgbClr val="FFFFFF"/>
                </a:buClr>
                <a:buSzPts val="1300"/>
              </a:pPr>
              <a:r>
                <a:rPr lang="en" sz="3467">
                  <a:solidFill>
                    <a:schemeClr val="accent2"/>
                  </a:solidFill>
                  <a:latin typeface="Trebuchet MS"/>
                  <a:ea typeface="Trebuchet MS"/>
                  <a:cs typeface="Trebuchet MS"/>
                  <a:sym typeface="Trebuchet MS"/>
                </a:rPr>
                <a:t>Feature</a:t>
              </a:r>
              <a:endParaRPr sz="2667">
                <a:solidFill>
                  <a:schemeClr val="accent2"/>
                </a:solidFill>
                <a:latin typeface="Arial"/>
                <a:ea typeface="Arial"/>
                <a:cs typeface="Arial"/>
                <a:sym typeface="Arial"/>
              </a:endParaRPr>
            </a:p>
          </p:txBody>
        </p:sp>
        <p:sp>
          <p:nvSpPr>
            <p:cNvPr id="970" name="Google Shape;970;p15"/>
            <p:cNvSpPr txBox="1"/>
            <p:nvPr/>
          </p:nvSpPr>
          <p:spPr>
            <a:xfrm>
              <a:off x="568098" y="1578997"/>
              <a:ext cx="1767900" cy="430983"/>
            </a:xfrm>
            <a:prstGeom prst="rect">
              <a:avLst/>
            </a:prstGeom>
            <a:noFill/>
            <a:ln>
              <a:noFill/>
            </a:ln>
          </p:spPr>
          <p:txBody>
            <a:bodyPr spcFirstLastPara="1" wrap="square" lIns="0" tIns="0" rIns="0" bIns="0" anchor="t" anchorCtr="0">
              <a:spAutoFit/>
            </a:bodyPr>
            <a:lstStyle/>
            <a:p>
              <a:pPr algn="ctr">
                <a:buClr>
                  <a:srgbClr val="61E7F1"/>
                </a:buClr>
                <a:buSzPts val="700"/>
              </a:pPr>
              <a:r>
                <a:rPr lang="en" sz="1867">
                  <a:solidFill>
                    <a:schemeClr val="accent3"/>
                  </a:solidFill>
                  <a:latin typeface="Trebuchet MS"/>
                  <a:ea typeface="Trebuchet MS"/>
                  <a:cs typeface="Trebuchet MS"/>
                  <a:sym typeface="Trebuchet MS"/>
                </a:rPr>
                <a:t>A feature or high level topic is identified during Program Increment(PI) planning</a:t>
              </a:r>
              <a:endParaRPr sz="2667">
                <a:solidFill>
                  <a:schemeClr val="accent3"/>
                </a:solidFill>
                <a:latin typeface="Arial"/>
                <a:ea typeface="Arial"/>
                <a:cs typeface="Arial"/>
                <a:sym typeface="Arial"/>
              </a:endParaRPr>
            </a:p>
          </p:txBody>
        </p:sp>
      </p:grpSp>
      <p:sp>
        <p:nvSpPr>
          <p:cNvPr id="971" name="Google Shape;971;p15" title="Duration Text"/>
          <p:cNvSpPr txBox="1"/>
          <p:nvPr/>
        </p:nvSpPr>
        <p:spPr>
          <a:xfrm>
            <a:off x="4750758" y="8276353"/>
            <a:ext cx="2544801" cy="287323"/>
          </a:xfrm>
          <a:prstGeom prst="rect">
            <a:avLst/>
          </a:prstGeom>
          <a:noFill/>
          <a:ln>
            <a:noFill/>
          </a:ln>
        </p:spPr>
        <p:txBody>
          <a:bodyPr spcFirstLastPara="1" wrap="square" lIns="0" tIns="0" rIns="0" bIns="0" anchor="t" anchorCtr="0">
            <a:spAutoFit/>
          </a:bodyPr>
          <a:lstStyle/>
          <a:p>
            <a:pPr algn="ctr">
              <a:buClr>
                <a:srgbClr val="FFFFFF"/>
              </a:buClr>
              <a:buSzPts val="700"/>
            </a:pPr>
            <a:r>
              <a:rPr lang="en" sz="1867" dirty="0">
                <a:solidFill>
                  <a:schemeClr val="accent2"/>
                </a:solidFill>
                <a:latin typeface="Trebuchet MS"/>
                <a:ea typeface="Trebuchet MS"/>
                <a:cs typeface="Trebuchet MS"/>
                <a:sym typeface="Trebuchet MS"/>
              </a:rPr>
              <a:t>PI/Sprint</a:t>
            </a:r>
            <a:endParaRPr sz="2667" dirty="0">
              <a:solidFill>
                <a:schemeClr val="accent2"/>
              </a:solidFill>
              <a:latin typeface="Arial"/>
              <a:ea typeface="Arial"/>
              <a:cs typeface="Arial"/>
              <a:sym typeface="Arial"/>
            </a:endParaRPr>
          </a:p>
        </p:txBody>
      </p:sp>
      <p:cxnSp>
        <p:nvCxnSpPr>
          <p:cNvPr id="972" name="Google Shape;972;p15" title="Connecter Line"/>
          <p:cNvCxnSpPr/>
          <p:nvPr/>
        </p:nvCxnSpPr>
        <p:spPr>
          <a:xfrm>
            <a:off x="6023158" y="8844902"/>
            <a:ext cx="0" cy="724000"/>
          </a:xfrm>
          <a:prstGeom prst="straightConnector1">
            <a:avLst/>
          </a:prstGeom>
          <a:noFill/>
          <a:ln w="38100" cap="flat" cmpd="sng">
            <a:solidFill>
              <a:schemeClr val="accent6"/>
            </a:solidFill>
            <a:prstDash val="solid"/>
            <a:miter lim="800000"/>
            <a:headEnd type="oval" w="med" len="med"/>
            <a:tailEnd type="oval" w="med" len="med"/>
          </a:ln>
        </p:spPr>
      </p:cxnSp>
      <p:grpSp>
        <p:nvGrpSpPr>
          <p:cNvPr id="973" name="Google Shape;973;p15" title="Item Text"/>
          <p:cNvGrpSpPr/>
          <p:nvPr/>
        </p:nvGrpSpPr>
        <p:grpSpPr>
          <a:xfrm>
            <a:off x="4257813" y="9861540"/>
            <a:ext cx="3535800" cy="2628167"/>
            <a:chOff x="2128112" y="4930774"/>
            <a:chExt cx="1767900" cy="1314085"/>
          </a:xfrm>
        </p:grpSpPr>
        <p:sp>
          <p:nvSpPr>
            <p:cNvPr id="974" name="Google Shape;974;p15"/>
            <p:cNvSpPr txBox="1"/>
            <p:nvPr/>
          </p:nvSpPr>
          <p:spPr>
            <a:xfrm>
              <a:off x="2128112" y="4930774"/>
              <a:ext cx="1767900" cy="266772"/>
            </a:xfrm>
            <a:prstGeom prst="rect">
              <a:avLst/>
            </a:prstGeom>
            <a:noFill/>
            <a:ln>
              <a:noFill/>
            </a:ln>
          </p:spPr>
          <p:txBody>
            <a:bodyPr spcFirstLastPara="1" wrap="square" lIns="0" tIns="0" rIns="0" bIns="0" anchor="t" anchorCtr="0">
              <a:spAutoFit/>
            </a:bodyPr>
            <a:lstStyle/>
            <a:p>
              <a:pPr algn="ctr">
                <a:buClr>
                  <a:srgbClr val="FFFFFF"/>
                </a:buClr>
                <a:buSzPts val="1300"/>
              </a:pPr>
              <a:r>
                <a:rPr lang="en" sz="3467">
                  <a:solidFill>
                    <a:schemeClr val="accent2"/>
                  </a:solidFill>
                  <a:latin typeface="Trebuchet MS"/>
                  <a:ea typeface="Trebuchet MS"/>
                  <a:cs typeface="Trebuchet MS"/>
                  <a:sym typeface="Trebuchet MS"/>
                </a:rPr>
                <a:t>Epics, Stories</a:t>
              </a:r>
              <a:endParaRPr sz="2667">
                <a:solidFill>
                  <a:schemeClr val="accent2"/>
                </a:solidFill>
                <a:latin typeface="Arial"/>
                <a:ea typeface="Arial"/>
                <a:cs typeface="Arial"/>
                <a:sym typeface="Arial"/>
              </a:endParaRPr>
            </a:p>
          </p:txBody>
        </p:sp>
        <p:sp>
          <p:nvSpPr>
            <p:cNvPr id="975" name="Google Shape;975;p15"/>
            <p:cNvSpPr txBox="1"/>
            <p:nvPr/>
          </p:nvSpPr>
          <p:spPr>
            <a:xfrm>
              <a:off x="2242528" y="5239230"/>
              <a:ext cx="1522200" cy="1005629"/>
            </a:xfrm>
            <a:prstGeom prst="rect">
              <a:avLst/>
            </a:prstGeom>
            <a:noFill/>
            <a:ln>
              <a:noFill/>
            </a:ln>
          </p:spPr>
          <p:txBody>
            <a:bodyPr spcFirstLastPara="1" wrap="square" lIns="0" tIns="0" rIns="0" bIns="0" anchor="t" anchorCtr="0">
              <a:spAutoFit/>
            </a:bodyPr>
            <a:lstStyle/>
            <a:p>
              <a:pPr algn="ctr">
                <a:buClr>
                  <a:srgbClr val="61E7F1"/>
                </a:buClr>
                <a:buSzPts val="700"/>
              </a:pPr>
              <a:r>
                <a:rPr lang="en" sz="1867">
                  <a:solidFill>
                    <a:schemeClr val="accent3"/>
                  </a:solidFill>
                  <a:latin typeface="Trebuchet MS"/>
                  <a:ea typeface="Trebuchet MS"/>
                  <a:cs typeface="Trebuchet MS"/>
                  <a:sym typeface="Trebuchet MS"/>
                </a:rPr>
                <a:t>Epics and Stories based on features are accepted at PI/Sprint level.</a:t>
              </a:r>
              <a:endParaRPr sz="1867">
                <a:solidFill>
                  <a:schemeClr val="accent3"/>
                </a:solidFill>
                <a:latin typeface="Trebuchet MS"/>
                <a:ea typeface="Trebuchet MS"/>
                <a:cs typeface="Trebuchet MS"/>
                <a:sym typeface="Trebuchet MS"/>
              </a:endParaRPr>
            </a:p>
            <a:p>
              <a:pPr algn="ctr">
                <a:buClr>
                  <a:srgbClr val="61E7F1"/>
                </a:buClr>
                <a:buSzPts val="700"/>
              </a:pPr>
              <a:endParaRPr sz="1867">
                <a:solidFill>
                  <a:schemeClr val="accent3"/>
                </a:solidFill>
                <a:latin typeface="Trebuchet MS"/>
                <a:ea typeface="Trebuchet MS"/>
                <a:cs typeface="Trebuchet MS"/>
                <a:sym typeface="Trebuchet MS"/>
              </a:endParaRPr>
            </a:p>
            <a:p>
              <a:pPr algn="ctr">
                <a:buClr>
                  <a:srgbClr val="61E7F1"/>
                </a:buClr>
                <a:buSzPts val="700"/>
              </a:pPr>
              <a:r>
                <a:rPr lang="en" sz="1867">
                  <a:solidFill>
                    <a:schemeClr val="accent3"/>
                  </a:solidFill>
                  <a:latin typeface="Trebuchet MS"/>
                  <a:ea typeface="Trebuchet MS"/>
                  <a:cs typeface="Trebuchet MS"/>
                  <a:sym typeface="Trebuchet MS"/>
                </a:rPr>
                <a:t>List items for the </a:t>
              </a:r>
              <a:r>
                <a:rPr lang="en" sz="1867">
                  <a:solidFill>
                    <a:schemeClr val="accent6"/>
                  </a:solidFill>
                  <a:latin typeface="Trebuchet MS"/>
                  <a:ea typeface="Trebuchet MS"/>
                  <a:cs typeface="Trebuchet MS"/>
                  <a:sym typeface="Trebuchet MS"/>
                </a:rPr>
                <a:t>Release Candidate</a:t>
              </a:r>
              <a:r>
                <a:rPr lang="en" sz="1867">
                  <a:solidFill>
                    <a:schemeClr val="accent3"/>
                  </a:solidFill>
                  <a:latin typeface="Trebuchet MS"/>
                  <a:ea typeface="Trebuchet MS"/>
                  <a:cs typeface="Trebuchet MS"/>
                  <a:sym typeface="Trebuchet MS"/>
                </a:rPr>
                <a:t> - Features, fixes, maintenance</a:t>
              </a:r>
              <a:endParaRPr sz="1867">
                <a:solidFill>
                  <a:schemeClr val="accent3"/>
                </a:solidFill>
                <a:latin typeface="Trebuchet MS"/>
                <a:ea typeface="Trebuchet MS"/>
                <a:cs typeface="Trebuchet MS"/>
                <a:sym typeface="Trebuchet MS"/>
              </a:endParaRPr>
            </a:p>
          </p:txBody>
        </p:sp>
      </p:grpSp>
      <p:sp>
        <p:nvSpPr>
          <p:cNvPr id="976" name="Google Shape;976;p15" title="Timeline Arrow"/>
          <p:cNvSpPr/>
          <p:nvPr/>
        </p:nvSpPr>
        <p:spPr>
          <a:xfrm>
            <a:off x="7067839" y="4387857"/>
            <a:ext cx="1787199" cy="2470400"/>
          </a:xfrm>
          <a:prstGeom prst="uturnArrow">
            <a:avLst>
              <a:gd name="adj1" fmla="val 27292"/>
              <a:gd name="adj2" fmla="val 13691"/>
              <a:gd name="adj3" fmla="val 20519"/>
              <a:gd name="adj4" fmla="val 52602"/>
              <a:gd name="adj5" fmla="val 96832"/>
            </a:avLst>
          </a:prstGeom>
          <a:solidFill>
            <a:srgbClr val="C4E0B2"/>
          </a:solidFill>
          <a:ln>
            <a:noFill/>
          </a:ln>
        </p:spPr>
        <p:txBody>
          <a:bodyPr spcFirstLastPara="1" wrap="square" lIns="182866" tIns="91400" rIns="182866" bIns="91400" anchor="ctr" anchorCtr="0">
            <a:noAutofit/>
          </a:bodyPr>
          <a:lstStyle/>
          <a:p>
            <a:pPr algn="ctr">
              <a:buClr>
                <a:schemeClr val="lt1"/>
              </a:buClr>
              <a:buSzPts val="1300"/>
            </a:pPr>
            <a:endParaRPr sz="3467">
              <a:solidFill>
                <a:srgbClr val="61E7F1"/>
              </a:solidFill>
              <a:latin typeface="Trebuchet MS"/>
              <a:ea typeface="Trebuchet MS"/>
              <a:cs typeface="Trebuchet MS"/>
              <a:sym typeface="Trebuchet MS"/>
            </a:endParaRPr>
          </a:p>
        </p:txBody>
      </p:sp>
      <p:grpSp>
        <p:nvGrpSpPr>
          <p:cNvPr id="977" name="Google Shape;977;p15" title="Item Text"/>
          <p:cNvGrpSpPr/>
          <p:nvPr/>
        </p:nvGrpSpPr>
        <p:grpSpPr>
          <a:xfrm>
            <a:off x="6191765" y="2541086"/>
            <a:ext cx="3535800" cy="1191557"/>
            <a:chOff x="3095088" y="1270541"/>
            <a:chExt cx="1767900" cy="595778"/>
          </a:xfrm>
        </p:grpSpPr>
        <p:sp>
          <p:nvSpPr>
            <p:cNvPr id="978" name="Google Shape;978;p15"/>
            <p:cNvSpPr txBox="1"/>
            <p:nvPr/>
          </p:nvSpPr>
          <p:spPr>
            <a:xfrm>
              <a:off x="3095088" y="1270541"/>
              <a:ext cx="1767900" cy="266772"/>
            </a:xfrm>
            <a:prstGeom prst="rect">
              <a:avLst/>
            </a:prstGeom>
            <a:noFill/>
            <a:ln>
              <a:noFill/>
            </a:ln>
          </p:spPr>
          <p:txBody>
            <a:bodyPr spcFirstLastPara="1" wrap="square" lIns="0" tIns="0" rIns="0" bIns="0" anchor="t" anchorCtr="0">
              <a:spAutoFit/>
            </a:bodyPr>
            <a:lstStyle/>
            <a:p>
              <a:pPr algn="ctr">
                <a:buClr>
                  <a:srgbClr val="FFFFFF"/>
                </a:buClr>
                <a:buSzPts val="1300"/>
              </a:pPr>
              <a:r>
                <a:rPr lang="en" sz="3467" dirty="0">
                  <a:solidFill>
                    <a:schemeClr val="accent2"/>
                  </a:solidFill>
                  <a:latin typeface="Trebuchet MS"/>
                  <a:ea typeface="Trebuchet MS"/>
                  <a:cs typeface="Trebuchet MS"/>
                  <a:sym typeface="Trebuchet MS"/>
                </a:rPr>
                <a:t>Refining</a:t>
              </a:r>
              <a:endParaRPr sz="2667" dirty="0">
                <a:solidFill>
                  <a:schemeClr val="accent2"/>
                </a:solidFill>
                <a:latin typeface="Arial"/>
                <a:ea typeface="Arial"/>
                <a:cs typeface="Arial"/>
                <a:sym typeface="Arial"/>
              </a:endParaRPr>
            </a:p>
          </p:txBody>
        </p:sp>
        <p:sp>
          <p:nvSpPr>
            <p:cNvPr id="979" name="Google Shape;979;p15"/>
            <p:cNvSpPr txBox="1"/>
            <p:nvPr/>
          </p:nvSpPr>
          <p:spPr>
            <a:xfrm>
              <a:off x="3095088" y="1578997"/>
              <a:ext cx="1767900" cy="287322"/>
            </a:xfrm>
            <a:prstGeom prst="rect">
              <a:avLst/>
            </a:prstGeom>
            <a:noFill/>
            <a:ln>
              <a:noFill/>
            </a:ln>
          </p:spPr>
          <p:txBody>
            <a:bodyPr spcFirstLastPara="1" wrap="square" lIns="0" tIns="0" rIns="0" bIns="0" anchor="t" anchorCtr="0">
              <a:spAutoFit/>
            </a:bodyPr>
            <a:lstStyle/>
            <a:p>
              <a:pPr algn="ctr">
                <a:buClr>
                  <a:srgbClr val="61E7F1"/>
                </a:buClr>
                <a:buSzPts val="700"/>
              </a:pPr>
              <a:r>
                <a:rPr lang="en" sz="1867" dirty="0">
                  <a:solidFill>
                    <a:schemeClr val="accent3"/>
                  </a:solidFill>
                  <a:latin typeface="Trebuchet MS"/>
                  <a:ea typeface="Trebuchet MS"/>
                  <a:cs typeface="Trebuchet MS"/>
                  <a:sym typeface="Trebuchet MS"/>
                </a:rPr>
                <a:t>Stories are refined and Acceptance Criteria finalized</a:t>
              </a:r>
              <a:endParaRPr sz="2667" dirty="0">
                <a:solidFill>
                  <a:schemeClr val="accent3"/>
                </a:solidFill>
                <a:latin typeface="Arial"/>
                <a:ea typeface="Arial"/>
                <a:cs typeface="Arial"/>
                <a:sym typeface="Arial"/>
              </a:endParaRPr>
            </a:p>
          </p:txBody>
        </p:sp>
      </p:grpSp>
      <p:sp>
        <p:nvSpPr>
          <p:cNvPr id="980" name="Google Shape;980;p15" title="Timeline Arrow"/>
          <p:cNvSpPr/>
          <p:nvPr/>
        </p:nvSpPr>
        <p:spPr>
          <a:xfrm rot="10800000" flipH="1">
            <a:off x="8369673" y="6857734"/>
            <a:ext cx="1787199" cy="2470400"/>
          </a:xfrm>
          <a:prstGeom prst="uturnArrow">
            <a:avLst>
              <a:gd name="adj1" fmla="val 27292"/>
              <a:gd name="adj2" fmla="val 13691"/>
              <a:gd name="adj3" fmla="val 20519"/>
              <a:gd name="adj4" fmla="val 52602"/>
              <a:gd name="adj5" fmla="val 96832"/>
            </a:avLst>
          </a:prstGeom>
          <a:solidFill>
            <a:schemeClr val="accent3">
              <a:lumMod val="75000"/>
            </a:schemeClr>
          </a:solidFill>
          <a:ln>
            <a:noFill/>
          </a:ln>
        </p:spPr>
        <p:txBody>
          <a:bodyPr spcFirstLastPara="1" wrap="square" lIns="182866" tIns="91400" rIns="182866" bIns="91400" anchor="ctr" anchorCtr="0">
            <a:noAutofit/>
          </a:bodyPr>
          <a:lstStyle/>
          <a:p>
            <a:pPr algn="ctr">
              <a:buClr>
                <a:schemeClr val="lt1"/>
              </a:buClr>
              <a:buSzPts val="1300"/>
            </a:pPr>
            <a:endParaRPr sz="3467">
              <a:solidFill>
                <a:srgbClr val="61E7F1"/>
              </a:solidFill>
              <a:latin typeface="Trebuchet MS"/>
              <a:ea typeface="Trebuchet MS"/>
              <a:cs typeface="Trebuchet MS"/>
              <a:sym typeface="Trebuchet MS"/>
            </a:endParaRPr>
          </a:p>
        </p:txBody>
      </p:sp>
      <p:grpSp>
        <p:nvGrpSpPr>
          <p:cNvPr id="981" name="Google Shape;981;p15" title="Milestone Graphic"/>
          <p:cNvGrpSpPr/>
          <p:nvPr/>
        </p:nvGrpSpPr>
        <p:grpSpPr>
          <a:xfrm>
            <a:off x="8798163" y="8594589"/>
            <a:ext cx="929400" cy="929400"/>
            <a:chOff x="4398285" y="4297293"/>
            <a:chExt cx="464700" cy="464700"/>
          </a:xfrm>
        </p:grpSpPr>
        <p:sp>
          <p:nvSpPr>
            <p:cNvPr id="982" name="Google Shape;982;p15" title="Circle Background"/>
            <p:cNvSpPr/>
            <p:nvPr/>
          </p:nvSpPr>
          <p:spPr>
            <a:xfrm>
              <a:off x="4398285" y="4297293"/>
              <a:ext cx="464700" cy="464700"/>
            </a:xfrm>
            <a:prstGeom prst="ellipse">
              <a:avLst/>
            </a:prstGeom>
            <a:solidFill>
              <a:srgbClr val="1E4E79"/>
            </a:solidFill>
            <a:ln>
              <a:noFill/>
            </a:ln>
          </p:spPr>
          <p:txBody>
            <a:bodyPr spcFirstLastPara="1" wrap="square" lIns="182866" tIns="91400" rIns="182866" bIns="91400" anchor="ctr" anchorCtr="0">
              <a:noAutofit/>
            </a:bodyPr>
            <a:lstStyle/>
            <a:p>
              <a:pPr algn="ctr">
                <a:buClr>
                  <a:schemeClr val="lt1"/>
                </a:buClr>
                <a:buSzPts val="1300"/>
              </a:pPr>
              <a:endParaRPr sz="3467">
                <a:solidFill>
                  <a:srgbClr val="61E7F1"/>
                </a:solidFill>
                <a:latin typeface="Trebuchet MS"/>
                <a:ea typeface="Trebuchet MS"/>
                <a:cs typeface="Trebuchet MS"/>
                <a:sym typeface="Trebuchet MS"/>
              </a:endParaRPr>
            </a:p>
          </p:txBody>
        </p:sp>
        <p:pic>
          <p:nvPicPr>
            <p:cNvPr id="983" name="Google Shape;983;p15" title="Milestone Icon"/>
            <p:cNvPicPr preferRelativeResize="0"/>
            <p:nvPr/>
          </p:nvPicPr>
          <p:blipFill rotWithShape="1">
            <a:blip r:embed="rId3">
              <a:alphaModFix/>
            </a:blip>
            <a:srcRect/>
            <a:stretch/>
          </p:blipFill>
          <p:spPr>
            <a:xfrm>
              <a:off x="4531991" y="4382052"/>
              <a:ext cx="235505" cy="315487"/>
            </a:xfrm>
            <a:prstGeom prst="rect">
              <a:avLst/>
            </a:prstGeom>
            <a:noFill/>
            <a:ln>
              <a:noFill/>
            </a:ln>
          </p:spPr>
        </p:pic>
      </p:grpSp>
      <p:grpSp>
        <p:nvGrpSpPr>
          <p:cNvPr id="984" name="Google Shape;984;p15" title="Item Text"/>
          <p:cNvGrpSpPr/>
          <p:nvPr/>
        </p:nvGrpSpPr>
        <p:grpSpPr>
          <a:xfrm>
            <a:off x="7659356" y="10981419"/>
            <a:ext cx="3535800" cy="1523688"/>
            <a:chOff x="3843276" y="4918604"/>
            <a:chExt cx="1767900" cy="761844"/>
          </a:xfrm>
        </p:grpSpPr>
        <p:sp>
          <p:nvSpPr>
            <p:cNvPr id="985" name="Google Shape;985;p15"/>
            <p:cNvSpPr txBox="1"/>
            <p:nvPr/>
          </p:nvSpPr>
          <p:spPr>
            <a:xfrm>
              <a:off x="3843276" y="4918604"/>
              <a:ext cx="1767900" cy="266772"/>
            </a:xfrm>
            <a:prstGeom prst="rect">
              <a:avLst/>
            </a:prstGeom>
            <a:noFill/>
            <a:ln>
              <a:noFill/>
            </a:ln>
          </p:spPr>
          <p:txBody>
            <a:bodyPr spcFirstLastPara="1" wrap="square" lIns="0" tIns="0" rIns="0" bIns="0" anchor="t" anchorCtr="0">
              <a:spAutoFit/>
            </a:bodyPr>
            <a:lstStyle/>
            <a:p>
              <a:pPr algn="ctr">
                <a:buClr>
                  <a:srgbClr val="FFFFFF"/>
                </a:buClr>
                <a:buSzPts val="1300"/>
              </a:pPr>
              <a:r>
                <a:rPr lang="en" sz="3467">
                  <a:solidFill>
                    <a:schemeClr val="accent2"/>
                  </a:solidFill>
                  <a:latin typeface="Trebuchet MS"/>
                  <a:ea typeface="Trebuchet MS"/>
                  <a:cs typeface="Trebuchet MS"/>
                  <a:sym typeface="Trebuchet MS"/>
                </a:rPr>
                <a:t>Sprint Planning</a:t>
              </a:r>
              <a:endParaRPr sz="2667">
                <a:solidFill>
                  <a:schemeClr val="accent2"/>
                </a:solidFill>
                <a:latin typeface="Arial"/>
                <a:ea typeface="Arial"/>
                <a:cs typeface="Arial"/>
                <a:sym typeface="Arial"/>
              </a:endParaRPr>
            </a:p>
          </p:txBody>
        </p:sp>
        <p:sp>
          <p:nvSpPr>
            <p:cNvPr id="986" name="Google Shape;986;p15"/>
            <p:cNvSpPr txBox="1"/>
            <p:nvPr/>
          </p:nvSpPr>
          <p:spPr>
            <a:xfrm>
              <a:off x="4082143" y="5249464"/>
              <a:ext cx="1280700" cy="430984"/>
            </a:xfrm>
            <a:prstGeom prst="rect">
              <a:avLst/>
            </a:prstGeom>
            <a:noFill/>
            <a:ln>
              <a:noFill/>
            </a:ln>
          </p:spPr>
          <p:txBody>
            <a:bodyPr spcFirstLastPara="1" wrap="square" lIns="0" tIns="0" rIns="0" bIns="0" anchor="t" anchorCtr="0">
              <a:spAutoFit/>
            </a:bodyPr>
            <a:lstStyle/>
            <a:p>
              <a:pPr algn="ctr">
                <a:buClr>
                  <a:srgbClr val="61E7F1"/>
                </a:buClr>
                <a:buSzPts val="700"/>
              </a:pPr>
              <a:r>
                <a:rPr lang="en" sz="1867">
                  <a:solidFill>
                    <a:schemeClr val="accent3"/>
                  </a:solidFill>
                  <a:latin typeface="Trebuchet MS"/>
                  <a:ea typeface="Trebuchet MS"/>
                  <a:cs typeface="Trebuchet MS"/>
                  <a:sym typeface="Trebuchet MS"/>
                </a:rPr>
                <a:t>Stories are prioritized and added to specific Sprint Milestones</a:t>
              </a:r>
              <a:endParaRPr sz="2667">
                <a:solidFill>
                  <a:schemeClr val="accent3"/>
                </a:solidFill>
                <a:latin typeface="Arial"/>
                <a:ea typeface="Arial"/>
                <a:cs typeface="Arial"/>
                <a:sym typeface="Arial"/>
              </a:endParaRPr>
            </a:p>
          </p:txBody>
        </p:sp>
      </p:grpSp>
      <p:sp>
        <p:nvSpPr>
          <p:cNvPr id="987" name="Google Shape;987;p15" title="Timeline Arrow"/>
          <p:cNvSpPr/>
          <p:nvPr/>
        </p:nvSpPr>
        <p:spPr>
          <a:xfrm>
            <a:off x="9653876" y="5556067"/>
            <a:ext cx="5683200" cy="1302400"/>
          </a:xfrm>
          <a:prstGeom prst="uturnArrow">
            <a:avLst>
              <a:gd name="adj1" fmla="val 37244"/>
              <a:gd name="adj2" fmla="val 18622"/>
              <a:gd name="adj3" fmla="val 20252"/>
              <a:gd name="adj4" fmla="val 52602"/>
              <a:gd name="adj5" fmla="val 96832"/>
            </a:avLst>
          </a:prstGeom>
          <a:solidFill>
            <a:srgbClr val="00B050"/>
          </a:solidFill>
          <a:ln>
            <a:noFill/>
          </a:ln>
        </p:spPr>
        <p:txBody>
          <a:bodyPr spcFirstLastPara="1" wrap="square" lIns="182866" tIns="91400" rIns="182866" bIns="91400" anchor="ctr" anchorCtr="0">
            <a:noAutofit/>
          </a:bodyPr>
          <a:lstStyle/>
          <a:p>
            <a:pPr algn="ctr">
              <a:buClr>
                <a:schemeClr val="lt1"/>
              </a:buClr>
              <a:buSzPts val="1300"/>
            </a:pPr>
            <a:endParaRPr sz="3467">
              <a:solidFill>
                <a:srgbClr val="61E7F1"/>
              </a:solidFill>
              <a:latin typeface="Trebuchet MS"/>
              <a:ea typeface="Trebuchet MS"/>
              <a:cs typeface="Trebuchet MS"/>
              <a:sym typeface="Trebuchet MS"/>
            </a:endParaRPr>
          </a:p>
        </p:txBody>
      </p:sp>
      <p:cxnSp>
        <p:nvCxnSpPr>
          <p:cNvPr id="988" name="Google Shape;988;p15" title="Connecter Line"/>
          <p:cNvCxnSpPr/>
          <p:nvPr/>
        </p:nvCxnSpPr>
        <p:spPr>
          <a:xfrm>
            <a:off x="12494812" y="4248510"/>
            <a:ext cx="0" cy="724000"/>
          </a:xfrm>
          <a:prstGeom prst="straightConnector1">
            <a:avLst/>
          </a:prstGeom>
          <a:noFill/>
          <a:ln w="38100" cap="flat" cmpd="sng">
            <a:solidFill>
              <a:schemeClr val="accent6"/>
            </a:solidFill>
            <a:prstDash val="solid"/>
            <a:miter lim="800000"/>
            <a:headEnd type="oval" w="med" len="med"/>
            <a:tailEnd type="oval" w="med" len="med"/>
          </a:ln>
        </p:spPr>
      </p:cxnSp>
      <p:grpSp>
        <p:nvGrpSpPr>
          <p:cNvPr id="989" name="Google Shape;989;p15" title="Item Text"/>
          <p:cNvGrpSpPr/>
          <p:nvPr/>
        </p:nvGrpSpPr>
        <p:grpSpPr>
          <a:xfrm>
            <a:off x="10727520" y="2541085"/>
            <a:ext cx="3535800" cy="1478879"/>
            <a:chOff x="5362965" y="1270541"/>
            <a:chExt cx="1767900" cy="739439"/>
          </a:xfrm>
        </p:grpSpPr>
        <p:sp>
          <p:nvSpPr>
            <p:cNvPr id="990" name="Google Shape;990;p15"/>
            <p:cNvSpPr txBox="1"/>
            <p:nvPr/>
          </p:nvSpPr>
          <p:spPr>
            <a:xfrm>
              <a:off x="5362965" y="1270541"/>
              <a:ext cx="1767900" cy="266772"/>
            </a:xfrm>
            <a:prstGeom prst="rect">
              <a:avLst/>
            </a:prstGeom>
            <a:noFill/>
            <a:ln>
              <a:noFill/>
            </a:ln>
          </p:spPr>
          <p:txBody>
            <a:bodyPr spcFirstLastPara="1" wrap="square" lIns="0" tIns="0" rIns="0" bIns="0" anchor="t" anchorCtr="0">
              <a:spAutoFit/>
            </a:bodyPr>
            <a:lstStyle/>
            <a:p>
              <a:pPr algn="ctr">
                <a:buClr>
                  <a:srgbClr val="FFFFFF"/>
                </a:buClr>
                <a:buSzPts val="1300"/>
              </a:pPr>
              <a:r>
                <a:rPr lang="en" sz="3467">
                  <a:solidFill>
                    <a:schemeClr val="accent2"/>
                  </a:solidFill>
                  <a:latin typeface="Trebuchet MS"/>
                  <a:ea typeface="Trebuchet MS"/>
                  <a:cs typeface="Trebuchet MS"/>
                  <a:sym typeface="Trebuchet MS"/>
                </a:rPr>
                <a:t>Implementation</a:t>
              </a:r>
              <a:endParaRPr sz="2667">
                <a:solidFill>
                  <a:schemeClr val="accent2"/>
                </a:solidFill>
                <a:latin typeface="Arial"/>
                <a:ea typeface="Arial"/>
                <a:cs typeface="Arial"/>
                <a:sym typeface="Arial"/>
              </a:endParaRPr>
            </a:p>
          </p:txBody>
        </p:sp>
        <p:sp>
          <p:nvSpPr>
            <p:cNvPr id="991" name="Google Shape;991;p15"/>
            <p:cNvSpPr txBox="1"/>
            <p:nvPr/>
          </p:nvSpPr>
          <p:spPr>
            <a:xfrm>
              <a:off x="5362965" y="1578997"/>
              <a:ext cx="1767900" cy="430983"/>
            </a:xfrm>
            <a:prstGeom prst="rect">
              <a:avLst/>
            </a:prstGeom>
            <a:noFill/>
            <a:ln>
              <a:noFill/>
            </a:ln>
          </p:spPr>
          <p:txBody>
            <a:bodyPr spcFirstLastPara="1" wrap="square" lIns="0" tIns="0" rIns="0" bIns="0" anchor="t" anchorCtr="0">
              <a:spAutoFit/>
            </a:bodyPr>
            <a:lstStyle/>
            <a:p>
              <a:pPr algn="ctr">
                <a:buClr>
                  <a:srgbClr val="61E7F1"/>
                </a:buClr>
                <a:buSzPts val="700"/>
              </a:pPr>
              <a:r>
                <a:rPr lang="en" sz="1867" dirty="0">
                  <a:solidFill>
                    <a:schemeClr val="accent3"/>
                  </a:solidFill>
                  <a:latin typeface="Trebuchet MS"/>
                  <a:ea typeface="Trebuchet MS"/>
                  <a:cs typeface="Trebuchet MS"/>
                  <a:sym typeface="Trebuchet MS"/>
                </a:rPr>
                <a:t>Design, Development, PR, Merging to main, CI process, Testing</a:t>
              </a:r>
              <a:endParaRPr sz="2667" dirty="0">
                <a:solidFill>
                  <a:schemeClr val="accent3"/>
                </a:solidFill>
                <a:latin typeface="Arial"/>
                <a:ea typeface="Arial"/>
                <a:cs typeface="Arial"/>
                <a:sym typeface="Arial"/>
              </a:endParaRPr>
            </a:p>
          </p:txBody>
        </p:sp>
      </p:grpSp>
      <p:sp>
        <p:nvSpPr>
          <p:cNvPr id="992" name="Google Shape;992;p15" title="Timeline Arrow"/>
          <p:cNvSpPr/>
          <p:nvPr/>
        </p:nvSpPr>
        <p:spPr>
          <a:xfrm rot="10800000" flipH="1">
            <a:off x="14910761" y="6857893"/>
            <a:ext cx="1592799" cy="880000"/>
          </a:xfrm>
          <a:prstGeom prst="uturnArrow">
            <a:avLst>
              <a:gd name="adj1" fmla="val 37244"/>
              <a:gd name="adj2" fmla="val 18622"/>
              <a:gd name="adj3" fmla="val 20252"/>
              <a:gd name="adj4" fmla="val 52602"/>
              <a:gd name="adj5" fmla="val 96832"/>
            </a:avLst>
          </a:prstGeom>
          <a:solidFill>
            <a:schemeClr val="accent4"/>
          </a:solidFill>
          <a:ln>
            <a:noFill/>
          </a:ln>
        </p:spPr>
        <p:txBody>
          <a:bodyPr spcFirstLastPara="1" wrap="square" lIns="182866" tIns="91400" rIns="182866" bIns="91400" anchor="ctr" anchorCtr="0">
            <a:noAutofit/>
          </a:bodyPr>
          <a:lstStyle/>
          <a:p>
            <a:pPr algn="ctr">
              <a:buClr>
                <a:schemeClr val="lt1"/>
              </a:buClr>
              <a:buSzPts val="1300"/>
            </a:pPr>
            <a:endParaRPr sz="3467">
              <a:solidFill>
                <a:srgbClr val="61E7F1"/>
              </a:solidFill>
              <a:latin typeface="Trebuchet MS"/>
              <a:ea typeface="Trebuchet MS"/>
              <a:cs typeface="Trebuchet MS"/>
              <a:sym typeface="Trebuchet MS"/>
            </a:endParaRPr>
          </a:p>
        </p:txBody>
      </p:sp>
      <p:grpSp>
        <p:nvGrpSpPr>
          <p:cNvPr id="993" name="Google Shape;993;p15" title="Short Milestone"/>
          <p:cNvGrpSpPr/>
          <p:nvPr/>
        </p:nvGrpSpPr>
        <p:grpSpPr>
          <a:xfrm>
            <a:off x="15209542" y="7389322"/>
            <a:ext cx="1042800" cy="967301"/>
            <a:chOff x="7603974" y="3694660"/>
            <a:chExt cx="521400" cy="483650"/>
          </a:xfrm>
        </p:grpSpPr>
        <p:sp>
          <p:nvSpPr>
            <p:cNvPr id="994" name="Google Shape;994;p15" title="Circle Background"/>
            <p:cNvSpPr/>
            <p:nvPr/>
          </p:nvSpPr>
          <p:spPr>
            <a:xfrm>
              <a:off x="7634775" y="3713610"/>
              <a:ext cx="464700" cy="464700"/>
            </a:xfrm>
            <a:prstGeom prst="ellipse">
              <a:avLst/>
            </a:prstGeom>
            <a:noFill/>
            <a:ln>
              <a:noFill/>
            </a:ln>
          </p:spPr>
          <p:txBody>
            <a:bodyPr spcFirstLastPara="1" wrap="square" lIns="182866" tIns="91400" rIns="182866" bIns="91400" anchor="ctr" anchorCtr="0">
              <a:noAutofit/>
            </a:bodyPr>
            <a:lstStyle/>
            <a:p>
              <a:pPr algn="ctr">
                <a:buClr>
                  <a:schemeClr val="lt1"/>
                </a:buClr>
                <a:buSzPts val="1300"/>
              </a:pPr>
              <a:endParaRPr sz="3467">
                <a:solidFill>
                  <a:srgbClr val="000000"/>
                </a:solidFill>
                <a:latin typeface="Trebuchet MS"/>
                <a:ea typeface="Trebuchet MS"/>
                <a:cs typeface="Trebuchet MS"/>
                <a:sym typeface="Trebuchet MS"/>
              </a:endParaRPr>
            </a:p>
          </p:txBody>
        </p:sp>
        <p:sp>
          <p:nvSpPr>
            <p:cNvPr id="995" name="Google Shape;995;p15"/>
            <p:cNvSpPr txBox="1"/>
            <p:nvPr/>
          </p:nvSpPr>
          <p:spPr>
            <a:xfrm>
              <a:off x="7603974" y="3694660"/>
              <a:ext cx="521400" cy="143661"/>
            </a:xfrm>
            <a:prstGeom prst="rect">
              <a:avLst/>
            </a:prstGeom>
            <a:noFill/>
            <a:ln>
              <a:noFill/>
            </a:ln>
          </p:spPr>
          <p:txBody>
            <a:bodyPr spcFirstLastPara="1" wrap="square" lIns="0" tIns="0" rIns="0" bIns="0" anchor="t" anchorCtr="0">
              <a:spAutoFit/>
            </a:bodyPr>
            <a:lstStyle/>
            <a:p>
              <a:pPr algn="ctr">
                <a:buClr>
                  <a:srgbClr val="000000"/>
                </a:buClr>
                <a:buSzPts val="700"/>
              </a:pPr>
              <a:r>
                <a:rPr lang="en" sz="1867" dirty="0">
                  <a:solidFill>
                    <a:srgbClr val="000000"/>
                  </a:solidFill>
                  <a:latin typeface="Trebuchet MS"/>
                  <a:ea typeface="Trebuchet MS"/>
                  <a:cs typeface="Trebuchet MS"/>
                  <a:sym typeface="Trebuchet MS"/>
                </a:rPr>
                <a:t>RC</a:t>
              </a:r>
              <a:endParaRPr sz="2667" dirty="0">
                <a:solidFill>
                  <a:srgbClr val="000000"/>
                </a:solidFill>
                <a:latin typeface="Arial"/>
                <a:ea typeface="Arial"/>
                <a:cs typeface="Arial"/>
                <a:sym typeface="Arial"/>
              </a:endParaRPr>
            </a:p>
          </p:txBody>
        </p:sp>
      </p:grpSp>
      <p:grpSp>
        <p:nvGrpSpPr>
          <p:cNvPr id="996" name="Google Shape;996;p15" title="Year Indicator"/>
          <p:cNvGrpSpPr/>
          <p:nvPr/>
        </p:nvGrpSpPr>
        <p:grpSpPr>
          <a:xfrm>
            <a:off x="15970102" y="2419035"/>
            <a:ext cx="1953546" cy="4438957"/>
            <a:chOff x="7984258" y="1209518"/>
            <a:chExt cx="976773" cy="2219478"/>
          </a:xfrm>
        </p:grpSpPr>
        <p:cxnSp>
          <p:nvCxnSpPr>
            <p:cNvPr id="997" name="Google Shape;997;p15" title="Connecter Line"/>
            <p:cNvCxnSpPr/>
            <p:nvPr/>
          </p:nvCxnSpPr>
          <p:spPr>
            <a:xfrm rot="10800000">
              <a:off x="8512405" y="1706096"/>
              <a:ext cx="0" cy="1722900"/>
            </a:xfrm>
            <a:prstGeom prst="straightConnector1">
              <a:avLst/>
            </a:prstGeom>
            <a:noFill/>
            <a:ln w="19050" cap="flat" cmpd="sng">
              <a:solidFill>
                <a:schemeClr val="accent6"/>
              </a:solidFill>
              <a:prstDash val="dash"/>
              <a:miter lim="800000"/>
              <a:headEnd type="oval" w="med" len="med"/>
              <a:tailEnd type="oval" w="med" len="med"/>
            </a:ln>
          </p:spPr>
        </p:cxnSp>
        <p:sp>
          <p:nvSpPr>
            <p:cNvPr id="998" name="Google Shape;998;p15"/>
            <p:cNvSpPr txBox="1"/>
            <p:nvPr/>
          </p:nvSpPr>
          <p:spPr>
            <a:xfrm>
              <a:off x="7984258" y="1209518"/>
              <a:ext cx="976773" cy="215443"/>
            </a:xfrm>
            <a:prstGeom prst="rect">
              <a:avLst/>
            </a:prstGeom>
            <a:noFill/>
            <a:ln w="9525" cap="flat" cmpd="sng">
              <a:solidFill>
                <a:schemeClr val="accent6"/>
              </a:solidFill>
              <a:prstDash val="solid"/>
              <a:round/>
              <a:headEnd type="none" w="sm" len="sm"/>
              <a:tailEnd type="none" w="sm" len="sm"/>
            </a:ln>
          </p:spPr>
          <p:txBody>
            <a:bodyPr spcFirstLastPara="1" wrap="square" lIns="0" tIns="0" rIns="0" bIns="0" anchor="t" anchorCtr="0">
              <a:spAutoFit/>
            </a:bodyPr>
            <a:lstStyle/>
            <a:p>
              <a:pPr algn="ctr">
                <a:buClr>
                  <a:srgbClr val="FFFFFF"/>
                </a:buClr>
                <a:buSzPts val="700"/>
              </a:pPr>
              <a:r>
                <a:rPr lang="en" sz="1867" b="1" dirty="0">
                  <a:solidFill>
                    <a:schemeClr val="accent3"/>
                  </a:solidFill>
                  <a:latin typeface="Trebuchet MS"/>
                  <a:ea typeface="Trebuchet MS"/>
                  <a:cs typeface="Trebuchet MS"/>
                  <a:sym typeface="Trebuchet MS"/>
                </a:rPr>
                <a:t>E.g.: </a:t>
              </a:r>
              <a:r>
                <a:rPr lang="en" sz="2800" b="1" dirty="0">
                  <a:solidFill>
                    <a:schemeClr val="accent6"/>
                  </a:solidFill>
                  <a:latin typeface="Trebuchet MS"/>
                  <a:ea typeface="Trebuchet MS"/>
                  <a:cs typeface="Trebuchet MS"/>
                  <a:sym typeface="Trebuchet MS"/>
                </a:rPr>
                <a:t>v17.0.0</a:t>
              </a:r>
              <a:endParaRPr sz="2800" dirty="0">
                <a:solidFill>
                  <a:schemeClr val="accent3"/>
                </a:solidFill>
                <a:latin typeface="Arial"/>
                <a:ea typeface="Arial"/>
                <a:cs typeface="Arial"/>
                <a:sym typeface="Arial"/>
              </a:endParaRPr>
            </a:p>
          </p:txBody>
        </p:sp>
      </p:grpSp>
      <p:sp>
        <p:nvSpPr>
          <p:cNvPr id="999" name="Google Shape;999;p15" title="Timeline Arrow"/>
          <p:cNvSpPr/>
          <p:nvPr/>
        </p:nvSpPr>
        <p:spPr>
          <a:xfrm>
            <a:off x="16136271" y="5556067"/>
            <a:ext cx="1787999" cy="1302400"/>
          </a:xfrm>
          <a:prstGeom prst="uturnArrow">
            <a:avLst>
              <a:gd name="adj1" fmla="val 37244"/>
              <a:gd name="adj2" fmla="val 18622"/>
              <a:gd name="adj3" fmla="val 20252"/>
              <a:gd name="adj4" fmla="val 52602"/>
              <a:gd name="adj5" fmla="val 96832"/>
            </a:avLst>
          </a:prstGeom>
          <a:solidFill>
            <a:schemeClr val="accent4"/>
          </a:solidFill>
          <a:ln>
            <a:noFill/>
          </a:ln>
        </p:spPr>
        <p:txBody>
          <a:bodyPr spcFirstLastPara="1" wrap="square" lIns="182866" tIns="91400" rIns="182866" bIns="91400" anchor="ctr" anchorCtr="0">
            <a:noAutofit/>
          </a:bodyPr>
          <a:lstStyle/>
          <a:p>
            <a:pPr algn="ctr">
              <a:buClr>
                <a:schemeClr val="lt1"/>
              </a:buClr>
              <a:buSzPts val="1300"/>
            </a:pPr>
            <a:endParaRPr sz="3467">
              <a:solidFill>
                <a:srgbClr val="61E7F1"/>
              </a:solidFill>
              <a:latin typeface="Trebuchet MS"/>
              <a:ea typeface="Trebuchet MS"/>
              <a:cs typeface="Trebuchet MS"/>
              <a:sym typeface="Trebuchet MS"/>
            </a:endParaRPr>
          </a:p>
        </p:txBody>
      </p:sp>
      <p:grpSp>
        <p:nvGrpSpPr>
          <p:cNvPr id="1000" name="Google Shape;1000;p15" title="Short Milestone"/>
          <p:cNvGrpSpPr/>
          <p:nvPr/>
        </p:nvGrpSpPr>
        <p:grpSpPr>
          <a:xfrm>
            <a:off x="16278842" y="5326448"/>
            <a:ext cx="1518600" cy="929399"/>
            <a:chOff x="8138628" y="2663225"/>
            <a:chExt cx="759300" cy="464700"/>
          </a:xfrm>
        </p:grpSpPr>
        <p:sp>
          <p:nvSpPr>
            <p:cNvPr id="1001" name="Google Shape;1001;p15" title="Circle Background"/>
            <p:cNvSpPr/>
            <p:nvPr/>
          </p:nvSpPr>
          <p:spPr>
            <a:xfrm>
              <a:off x="8281874" y="2663225"/>
              <a:ext cx="464700" cy="464700"/>
            </a:xfrm>
            <a:prstGeom prst="ellipse">
              <a:avLst/>
            </a:prstGeom>
            <a:noFill/>
            <a:ln>
              <a:noFill/>
            </a:ln>
          </p:spPr>
          <p:txBody>
            <a:bodyPr spcFirstLastPara="1" wrap="square" lIns="182866" tIns="91400" rIns="182866" bIns="91400" anchor="ctr" anchorCtr="0">
              <a:noAutofit/>
            </a:bodyPr>
            <a:lstStyle/>
            <a:p>
              <a:pPr algn="ctr">
                <a:buClr>
                  <a:schemeClr val="lt1"/>
                </a:buClr>
                <a:buSzPts val="1300"/>
              </a:pPr>
              <a:endParaRPr sz="3467">
                <a:solidFill>
                  <a:srgbClr val="61E7F1"/>
                </a:solidFill>
                <a:latin typeface="Trebuchet MS"/>
                <a:ea typeface="Trebuchet MS"/>
                <a:cs typeface="Trebuchet MS"/>
                <a:sym typeface="Trebuchet MS"/>
              </a:endParaRPr>
            </a:p>
          </p:txBody>
        </p:sp>
        <p:sp>
          <p:nvSpPr>
            <p:cNvPr id="1002" name="Google Shape;1002;p15"/>
            <p:cNvSpPr txBox="1"/>
            <p:nvPr/>
          </p:nvSpPr>
          <p:spPr>
            <a:xfrm>
              <a:off x="8138628" y="2850721"/>
              <a:ext cx="759300" cy="143662"/>
            </a:xfrm>
            <a:prstGeom prst="rect">
              <a:avLst/>
            </a:prstGeom>
            <a:noFill/>
            <a:ln>
              <a:noFill/>
            </a:ln>
          </p:spPr>
          <p:txBody>
            <a:bodyPr spcFirstLastPara="1" wrap="square" lIns="0" tIns="0" rIns="0" bIns="0" anchor="t" anchorCtr="0">
              <a:spAutoFit/>
            </a:bodyPr>
            <a:lstStyle/>
            <a:p>
              <a:pPr algn="ctr">
                <a:buClr>
                  <a:srgbClr val="000000"/>
                </a:buClr>
                <a:buSzPts val="700"/>
              </a:pPr>
              <a:r>
                <a:rPr lang="en" sz="1867" dirty="0">
                  <a:solidFill>
                    <a:srgbClr val="000000"/>
                  </a:solidFill>
                  <a:latin typeface="Trebuchet MS"/>
                  <a:ea typeface="Trebuchet MS"/>
                  <a:cs typeface="Trebuchet MS"/>
                  <a:sym typeface="Trebuchet MS"/>
                </a:rPr>
                <a:t>Setup/helm</a:t>
              </a:r>
              <a:endParaRPr sz="2667" dirty="0">
                <a:solidFill>
                  <a:srgbClr val="000000"/>
                </a:solidFill>
                <a:latin typeface="Arial"/>
                <a:ea typeface="Arial"/>
                <a:cs typeface="Arial"/>
                <a:sym typeface="Arial"/>
              </a:endParaRPr>
            </a:p>
          </p:txBody>
        </p:sp>
      </p:grpSp>
      <p:sp>
        <p:nvSpPr>
          <p:cNvPr id="1003" name="Google Shape;1003;p15" title="Timeline Arrow"/>
          <p:cNvSpPr/>
          <p:nvPr/>
        </p:nvSpPr>
        <p:spPr>
          <a:xfrm rot="10800000" flipH="1">
            <a:off x="17545498" y="6858696"/>
            <a:ext cx="1596800" cy="879200"/>
          </a:xfrm>
          <a:prstGeom prst="uturnArrow">
            <a:avLst>
              <a:gd name="adj1" fmla="val 37244"/>
              <a:gd name="adj2" fmla="val 18622"/>
              <a:gd name="adj3" fmla="val 20252"/>
              <a:gd name="adj4" fmla="val 52602"/>
              <a:gd name="adj5" fmla="val 96832"/>
            </a:avLst>
          </a:prstGeom>
          <a:solidFill>
            <a:schemeClr val="accent4"/>
          </a:solidFill>
          <a:ln>
            <a:noFill/>
          </a:ln>
        </p:spPr>
        <p:txBody>
          <a:bodyPr spcFirstLastPara="1" wrap="square" lIns="182866" tIns="91400" rIns="182866" bIns="91400" anchor="ctr" anchorCtr="0">
            <a:noAutofit/>
          </a:bodyPr>
          <a:lstStyle/>
          <a:p>
            <a:pPr algn="ctr">
              <a:buClr>
                <a:schemeClr val="lt1"/>
              </a:buClr>
              <a:buSzPts val="1300"/>
            </a:pPr>
            <a:endParaRPr sz="3467">
              <a:solidFill>
                <a:srgbClr val="61E7F1"/>
              </a:solidFill>
              <a:latin typeface="Trebuchet MS"/>
              <a:ea typeface="Trebuchet MS"/>
              <a:cs typeface="Trebuchet MS"/>
              <a:sym typeface="Trebuchet MS"/>
            </a:endParaRPr>
          </a:p>
        </p:txBody>
      </p:sp>
      <p:grpSp>
        <p:nvGrpSpPr>
          <p:cNvPr id="1004" name="Google Shape;1004;p15" title="Short Milestone"/>
          <p:cNvGrpSpPr/>
          <p:nvPr/>
        </p:nvGrpSpPr>
        <p:grpSpPr>
          <a:xfrm>
            <a:off x="17860707" y="7358973"/>
            <a:ext cx="929400" cy="997651"/>
            <a:chOff x="8929554" y="3679484"/>
            <a:chExt cx="464700" cy="498826"/>
          </a:xfrm>
        </p:grpSpPr>
        <p:sp>
          <p:nvSpPr>
            <p:cNvPr id="1005" name="Google Shape;1005;p15" title="Circle Background"/>
            <p:cNvSpPr/>
            <p:nvPr/>
          </p:nvSpPr>
          <p:spPr>
            <a:xfrm>
              <a:off x="8929554" y="3713610"/>
              <a:ext cx="464700" cy="464700"/>
            </a:xfrm>
            <a:prstGeom prst="ellipse">
              <a:avLst/>
            </a:prstGeom>
            <a:noFill/>
            <a:ln>
              <a:noFill/>
            </a:ln>
          </p:spPr>
          <p:txBody>
            <a:bodyPr spcFirstLastPara="1" wrap="square" lIns="182866" tIns="91400" rIns="182866" bIns="91400" anchor="ctr" anchorCtr="0">
              <a:noAutofit/>
            </a:bodyPr>
            <a:lstStyle/>
            <a:p>
              <a:pPr algn="ctr">
                <a:buClr>
                  <a:schemeClr val="lt1"/>
                </a:buClr>
                <a:buSzPts val="1300"/>
              </a:pPr>
              <a:endParaRPr sz="3467">
                <a:solidFill>
                  <a:srgbClr val="61E7F1"/>
                </a:solidFill>
                <a:latin typeface="Trebuchet MS"/>
                <a:ea typeface="Trebuchet MS"/>
                <a:cs typeface="Trebuchet MS"/>
                <a:sym typeface="Trebuchet MS"/>
              </a:endParaRPr>
            </a:p>
          </p:txBody>
        </p:sp>
        <p:sp>
          <p:nvSpPr>
            <p:cNvPr id="1006" name="Google Shape;1006;p15"/>
            <p:cNvSpPr txBox="1"/>
            <p:nvPr/>
          </p:nvSpPr>
          <p:spPr>
            <a:xfrm>
              <a:off x="8954863" y="3679484"/>
              <a:ext cx="399600" cy="143662"/>
            </a:xfrm>
            <a:prstGeom prst="rect">
              <a:avLst/>
            </a:prstGeom>
            <a:noFill/>
            <a:ln>
              <a:noFill/>
            </a:ln>
          </p:spPr>
          <p:txBody>
            <a:bodyPr spcFirstLastPara="1" wrap="square" lIns="0" tIns="0" rIns="0" bIns="0" anchor="t" anchorCtr="0">
              <a:spAutoFit/>
            </a:bodyPr>
            <a:lstStyle/>
            <a:p>
              <a:pPr algn="ctr">
                <a:buClr>
                  <a:srgbClr val="000000"/>
                </a:buClr>
                <a:buSzPts val="700"/>
              </a:pPr>
              <a:r>
                <a:rPr lang="en" sz="1867" dirty="0">
                  <a:solidFill>
                    <a:srgbClr val="000000"/>
                  </a:solidFill>
                  <a:latin typeface="Trebuchet MS"/>
                  <a:ea typeface="Trebuchet MS"/>
                  <a:cs typeface="Trebuchet MS"/>
                  <a:sym typeface="Trebuchet MS"/>
                </a:rPr>
                <a:t>Deploy</a:t>
              </a:r>
              <a:endParaRPr sz="2667" dirty="0">
                <a:solidFill>
                  <a:srgbClr val="000000"/>
                </a:solidFill>
                <a:latin typeface="Arial"/>
                <a:ea typeface="Arial"/>
                <a:cs typeface="Arial"/>
                <a:sym typeface="Arial"/>
              </a:endParaRPr>
            </a:p>
          </p:txBody>
        </p:sp>
      </p:grpSp>
      <p:grpSp>
        <p:nvGrpSpPr>
          <p:cNvPr id="1007" name="Google Shape;1007;p15" title="Item Text"/>
          <p:cNvGrpSpPr/>
          <p:nvPr/>
        </p:nvGrpSpPr>
        <p:grpSpPr>
          <a:xfrm>
            <a:off x="15205955" y="9585788"/>
            <a:ext cx="4139350" cy="2560760"/>
            <a:chOff x="7593777" y="5003373"/>
            <a:chExt cx="1776647" cy="1280379"/>
          </a:xfrm>
        </p:grpSpPr>
        <p:sp>
          <p:nvSpPr>
            <p:cNvPr id="1008" name="Google Shape;1008;p15"/>
            <p:cNvSpPr txBox="1"/>
            <p:nvPr/>
          </p:nvSpPr>
          <p:spPr>
            <a:xfrm>
              <a:off x="7602524" y="5003373"/>
              <a:ext cx="1767900" cy="369332"/>
            </a:xfrm>
            <a:prstGeom prst="rect">
              <a:avLst/>
            </a:prstGeom>
            <a:noFill/>
            <a:ln>
              <a:noFill/>
            </a:ln>
          </p:spPr>
          <p:txBody>
            <a:bodyPr spcFirstLastPara="1" wrap="square" lIns="0" tIns="0" rIns="0" bIns="0" anchor="t" anchorCtr="0">
              <a:spAutoFit/>
            </a:bodyPr>
            <a:lstStyle/>
            <a:p>
              <a:pPr algn="ctr">
                <a:buClr>
                  <a:srgbClr val="FFFFFF"/>
                </a:buClr>
                <a:buSzPts val="900"/>
              </a:pPr>
              <a:r>
                <a:rPr lang="en" sz="2400" dirty="0">
                  <a:solidFill>
                    <a:schemeClr val="accent2"/>
                  </a:solidFill>
                  <a:latin typeface="Trebuchet MS"/>
                  <a:ea typeface="Trebuchet MS"/>
                  <a:cs typeface="Trebuchet MS"/>
                  <a:sym typeface="Trebuchet MS"/>
                </a:rPr>
                <a:t>Individual services released, deployed</a:t>
              </a:r>
              <a:endParaRPr sz="2667" dirty="0">
                <a:solidFill>
                  <a:schemeClr val="accent2"/>
                </a:solidFill>
                <a:latin typeface="Arial"/>
                <a:ea typeface="Arial"/>
                <a:cs typeface="Arial"/>
                <a:sym typeface="Arial"/>
              </a:endParaRPr>
            </a:p>
          </p:txBody>
        </p:sp>
        <p:sp>
          <p:nvSpPr>
            <p:cNvPr id="1009" name="Google Shape;1009;p15"/>
            <p:cNvSpPr txBox="1"/>
            <p:nvPr/>
          </p:nvSpPr>
          <p:spPr>
            <a:xfrm>
              <a:off x="7593777" y="5421786"/>
              <a:ext cx="1767900" cy="861966"/>
            </a:xfrm>
            <a:prstGeom prst="rect">
              <a:avLst/>
            </a:prstGeom>
            <a:noFill/>
            <a:ln>
              <a:noFill/>
            </a:ln>
          </p:spPr>
          <p:txBody>
            <a:bodyPr spcFirstLastPara="1" wrap="square" lIns="0" tIns="0" rIns="0" bIns="0" anchor="t" anchorCtr="0">
              <a:spAutoFit/>
            </a:bodyPr>
            <a:lstStyle/>
            <a:p>
              <a:pPr algn="ctr">
                <a:buClr>
                  <a:srgbClr val="61E7F1"/>
                </a:buClr>
                <a:buSzPts val="700"/>
              </a:pPr>
              <a:r>
                <a:rPr lang="en" sz="1867">
                  <a:solidFill>
                    <a:schemeClr val="accent3"/>
                  </a:solidFill>
                  <a:latin typeface="Trebuchet MS"/>
                  <a:ea typeface="Trebuchet MS"/>
                  <a:cs typeface="Trebuchet MS"/>
                  <a:sym typeface="Trebuchet MS"/>
                </a:rPr>
                <a:t>A release for a repo/service/library is made on GitHub &amp; package/image pushed to npmjs or dockerhub. It is then deployed on Dev environment (on AWS). This happens multiple times.</a:t>
              </a:r>
              <a:endParaRPr sz="2667">
                <a:solidFill>
                  <a:schemeClr val="accent3"/>
                </a:solidFill>
                <a:latin typeface="Arial"/>
                <a:ea typeface="Arial"/>
                <a:cs typeface="Arial"/>
                <a:sym typeface="Arial"/>
              </a:endParaRPr>
            </a:p>
          </p:txBody>
        </p:sp>
      </p:grpSp>
      <p:sp>
        <p:nvSpPr>
          <p:cNvPr id="1010" name="Google Shape;1010;p15" title="Timeline Arrow"/>
          <p:cNvSpPr/>
          <p:nvPr/>
        </p:nvSpPr>
        <p:spPr>
          <a:xfrm>
            <a:off x="18742315" y="5556067"/>
            <a:ext cx="4110400" cy="1302400"/>
          </a:xfrm>
          <a:prstGeom prst="uturnArrow">
            <a:avLst>
              <a:gd name="adj1" fmla="val 37244"/>
              <a:gd name="adj2" fmla="val 18622"/>
              <a:gd name="adj3" fmla="val 20252"/>
              <a:gd name="adj4" fmla="val 52602"/>
              <a:gd name="adj5" fmla="val 96832"/>
            </a:avLst>
          </a:prstGeom>
          <a:solidFill>
            <a:srgbClr val="38761D"/>
          </a:solidFill>
          <a:ln>
            <a:noFill/>
          </a:ln>
        </p:spPr>
        <p:txBody>
          <a:bodyPr spcFirstLastPara="1" wrap="square" lIns="182866" tIns="91400" rIns="182866" bIns="91400" anchor="ctr" anchorCtr="0">
            <a:noAutofit/>
          </a:bodyPr>
          <a:lstStyle/>
          <a:p>
            <a:pPr algn="ctr">
              <a:buClr>
                <a:schemeClr val="lt1"/>
              </a:buClr>
              <a:buSzPts val="1300"/>
            </a:pPr>
            <a:endParaRPr sz="3467">
              <a:solidFill>
                <a:srgbClr val="61E7F1"/>
              </a:solidFill>
              <a:latin typeface="Trebuchet MS"/>
              <a:ea typeface="Trebuchet MS"/>
              <a:cs typeface="Trebuchet MS"/>
              <a:sym typeface="Trebuchet MS"/>
            </a:endParaRPr>
          </a:p>
        </p:txBody>
      </p:sp>
      <p:sp>
        <p:nvSpPr>
          <p:cNvPr id="1011" name="Google Shape;1011;p15" title="Duration Text"/>
          <p:cNvSpPr txBox="1"/>
          <p:nvPr/>
        </p:nvSpPr>
        <p:spPr>
          <a:xfrm>
            <a:off x="19559702" y="5137871"/>
            <a:ext cx="3097601" cy="287323"/>
          </a:xfrm>
          <a:prstGeom prst="rect">
            <a:avLst/>
          </a:prstGeom>
          <a:noFill/>
          <a:ln>
            <a:noFill/>
          </a:ln>
        </p:spPr>
        <p:txBody>
          <a:bodyPr spcFirstLastPara="1" wrap="square" lIns="0" tIns="0" rIns="0" bIns="0" anchor="t" anchorCtr="0">
            <a:spAutoFit/>
          </a:bodyPr>
          <a:lstStyle/>
          <a:p>
            <a:pPr algn="ctr">
              <a:buClr>
                <a:srgbClr val="FFFFFF"/>
              </a:buClr>
              <a:buSzPts val="700"/>
            </a:pPr>
            <a:r>
              <a:rPr lang="en" sz="1867">
                <a:solidFill>
                  <a:srgbClr val="FFFFFF"/>
                </a:solidFill>
                <a:latin typeface="Trebuchet MS"/>
                <a:ea typeface="Trebuchet MS"/>
                <a:cs typeface="Trebuchet MS"/>
                <a:sym typeface="Trebuchet MS"/>
              </a:rPr>
              <a:t>Sprint/Release/Schedule</a:t>
            </a:r>
            <a:endParaRPr sz="2667">
              <a:solidFill>
                <a:srgbClr val="000000"/>
              </a:solidFill>
              <a:latin typeface="Arial"/>
              <a:ea typeface="Arial"/>
              <a:cs typeface="Arial"/>
              <a:sym typeface="Arial"/>
            </a:endParaRPr>
          </a:p>
        </p:txBody>
      </p:sp>
      <p:cxnSp>
        <p:nvCxnSpPr>
          <p:cNvPr id="1012" name="Google Shape;1012;p15" title="Connecter Line"/>
          <p:cNvCxnSpPr/>
          <p:nvPr/>
        </p:nvCxnSpPr>
        <p:spPr>
          <a:xfrm>
            <a:off x="20794372" y="4677677"/>
            <a:ext cx="6399" cy="878400"/>
          </a:xfrm>
          <a:prstGeom prst="straightConnector1">
            <a:avLst/>
          </a:prstGeom>
          <a:noFill/>
          <a:ln w="38100" cap="flat" cmpd="sng">
            <a:solidFill>
              <a:schemeClr val="accent6"/>
            </a:solidFill>
            <a:prstDash val="solid"/>
            <a:miter lim="800000"/>
            <a:headEnd type="oval" w="med" len="med"/>
            <a:tailEnd type="oval" w="med" len="med"/>
          </a:ln>
        </p:spPr>
      </p:cxnSp>
      <p:grpSp>
        <p:nvGrpSpPr>
          <p:cNvPr id="1013" name="Google Shape;1013;p15" title="Item Text"/>
          <p:cNvGrpSpPr/>
          <p:nvPr/>
        </p:nvGrpSpPr>
        <p:grpSpPr>
          <a:xfrm>
            <a:off x="18720646" y="2672367"/>
            <a:ext cx="4153199" cy="2221299"/>
            <a:chOff x="9373050" y="1563222"/>
            <a:chExt cx="2076600" cy="1110650"/>
          </a:xfrm>
        </p:grpSpPr>
        <p:sp>
          <p:nvSpPr>
            <p:cNvPr id="1014" name="Google Shape;1014;p15"/>
            <p:cNvSpPr txBox="1"/>
            <p:nvPr/>
          </p:nvSpPr>
          <p:spPr>
            <a:xfrm>
              <a:off x="9373050" y="1563222"/>
              <a:ext cx="2076600" cy="266772"/>
            </a:xfrm>
            <a:prstGeom prst="rect">
              <a:avLst/>
            </a:prstGeom>
            <a:noFill/>
            <a:ln>
              <a:noFill/>
            </a:ln>
          </p:spPr>
          <p:txBody>
            <a:bodyPr spcFirstLastPara="1" wrap="square" lIns="0" tIns="0" rIns="0" bIns="0" anchor="t" anchorCtr="0">
              <a:spAutoFit/>
            </a:bodyPr>
            <a:lstStyle/>
            <a:p>
              <a:pPr algn="ctr">
                <a:buClr>
                  <a:srgbClr val="FFFFFF"/>
                </a:buClr>
                <a:buSzPts val="1300"/>
              </a:pPr>
              <a:r>
                <a:rPr lang="en" sz="3467" dirty="0">
                  <a:solidFill>
                    <a:schemeClr val="accent2"/>
                  </a:solidFill>
                  <a:latin typeface="Trebuchet MS"/>
                  <a:ea typeface="Trebuchet MS"/>
                  <a:cs typeface="Trebuchet MS"/>
                  <a:sym typeface="Trebuchet MS"/>
                </a:rPr>
                <a:t>QA</a:t>
              </a:r>
              <a:endParaRPr sz="2667" dirty="0">
                <a:solidFill>
                  <a:schemeClr val="accent2"/>
                </a:solidFill>
                <a:latin typeface="Arial"/>
                <a:ea typeface="Arial"/>
                <a:cs typeface="Arial"/>
                <a:sym typeface="Arial"/>
              </a:endParaRPr>
            </a:p>
          </p:txBody>
        </p:sp>
        <p:sp>
          <p:nvSpPr>
            <p:cNvPr id="1015" name="Google Shape;1015;p15"/>
            <p:cNvSpPr txBox="1"/>
            <p:nvPr/>
          </p:nvSpPr>
          <p:spPr>
            <a:xfrm>
              <a:off x="9527401" y="1955566"/>
              <a:ext cx="1767900" cy="718306"/>
            </a:xfrm>
            <a:prstGeom prst="rect">
              <a:avLst/>
            </a:prstGeom>
            <a:noFill/>
            <a:ln>
              <a:noFill/>
            </a:ln>
          </p:spPr>
          <p:txBody>
            <a:bodyPr spcFirstLastPara="1" wrap="square" lIns="0" tIns="0" rIns="0" bIns="0" anchor="t" anchorCtr="0">
              <a:spAutoFit/>
            </a:bodyPr>
            <a:lstStyle/>
            <a:p>
              <a:pPr algn="ctr">
                <a:buClr>
                  <a:srgbClr val="61E7F1"/>
                </a:buClr>
                <a:buSzPts val="700"/>
              </a:pPr>
              <a:r>
                <a:rPr lang="en" sz="1867" dirty="0">
                  <a:solidFill>
                    <a:schemeClr val="accent3"/>
                  </a:solidFill>
                  <a:latin typeface="Trebuchet MS"/>
                  <a:ea typeface="Trebuchet MS"/>
                  <a:cs typeface="Trebuchet MS"/>
                  <a:sym typeface="Trebuchet MS"/>
                </a:rPr>
                <a:t>QA is performed on a deployment with the RC using various test collections.. Bugs are logged for issues found &amp; triaged, fixed</a:t>
              </a:r>
              <a:endParaRPr sz="2667" dirty="0">
                <a:solidFill>
                  <a:schemeClr val="accent3"/>
                </a:solidFill>
                <a:latin typeface="Arial"/>
                <a:ea typeface="Arial"/>
                <a:cs typeface="Arial"/>
                <a:sym typeface="Arial"/>
              </a:endParaRPr>
            </a:p>
          </p:txBody>
        </p:sp>
      </p:grpSp>
      <p:cxnSp>
        <p:nvCxnSpPr>
          <p:cNvPr id="1016" name="Google Shape;1016;p15" title="Connecter Line"/>
          <p:cNvCxnSpPr/>
          <p:nvPr/>
        </p:nvCxnSpPr>
        <p:spPr>
          <a:xfrm>
            <a:off x="22604610" y="6972155"/>
            <a:ext cx="0" cy="880800"/>
          </a:xfrm>
          <a:prstGeom prst="straightConnector1">
            <a:avLst/>
          </a:prstGeom>
          <a:noFill/>
          <a:ln w="38100" cap="flat" cmpd="sng">
            <a:solidFill>
              <a:schemeClr val="accent6"/>
            </a:solidFill>
            <a:prstDash val="solid"/>
            <a:miter lim="800000"/>
            <a:headEnd type="oval" w="med" len="med"/>
            <a:tailEnd type="oval" w="med" len="med"/>
          </a:ln>
        </p:spPr>
      </p:cxnSp>
      <p:grpSp>
        <p:nvGrpSpPr>
          <p:cNvPr id="1017" name="Google Shape;1017;p15" title="Launch Graphic"/>
          <p:cNvGrpSpPr/>
          <p:nvPr/>
        </p:nvGrpSpPr>
        <p:grpSpPr>
          <a:xfrm>
            <a:off x="21924190" y="7967054"/>
            <a:ext cx="1360800" cy="1360800"/>
            <a:chOff x="10961301" y="3355525"/>
            <a:chExt cx="680400" cy="680400"/>
          </a:xfrm>
        </p:grpSpPr>
        <p:sp>
          <p:nvSpPr>
            <p:cNvPr id="1018" name="Google Shape;1018;p15" title="Launch Circle"/>
            <p:cNvSpPr/>
            <p:nvPr/>
          </p:nvSpPr>
          <p:spPr>
            <a:xfrm>
              <a:off x="10961301" y="3355525"/>
              <a:ext cx="680400" cy="680400"/>
            </a:xfrm>
            <a:prstGeom prst="ellipse">
              <a:avLst/>
            </a:prstGeom>
            <a:solidFill>
              <a:srgbClr val="00B050"/>
            </a:solidFill>
            <a:ln>
              <a:noFill/>
            </a:ln>
          </p:spPr>
          <p:txBody>
            <a:bodyPr spcFirstLastPara="1" wrap="square" lIns="182866" tIns="91400" rIns="182866" bIns="91400" anchor="ctr" anchorCtr="0">
              <a:noAutofit/>
            </a:bodyPr>
            <a:lstStyle/>
            <a:p>
              <a:pPr algn="ctr">
                <a:buClr>
                  <a:schemeClr val="lt1"/>
                </a:buClr>
                <a:buSzPts val="1300"/>
              </a:pPr>
              <a:endParaRPr sz="3467">
                <a:solidFill>
                  <a:srgbClr val="61E7F1"/>
                </a:solidFill>
                <a:latin typeface="Trebuchet MS"/>
                <a:ea typeface="Trebuchet MS"/>
                <a:cs typeface="Trebuchet MS"/>
                <a:sym typeface="Trebuchet MS"/>
              </a:endParaRPr>
            </a:p>
          </p:txBody>
        </p:sp>
        <p:pic>
          <p:nvPicPr>
            <p:cNvPr id="1019" name="Google Shape;1019;p15" title="Launch Icon"/>
            <p:cNvPicPr preferRelativeResize="0"/>
            <p:nvPr/>
          </p:nvPicPr>
          <p:blipFill rotWithShape="1">
            <a:blip r:embed="rId4">
              <a:alphaModFix/>
            </a:blip>
            <a:srcRect/>
            <a:stretch/>
          </p:blipFill>
          <p:spPr>
            <a:xfrm>
              <a:off x="11202868" y="3548145"/>
              <a:ext cx="235505" cy="315487"/>
            </a:xfrm>
            <a:prstGeom prst="rect">
              <a:avLst/>
            </a:prstGeom>
            <a:noFill/>
            <a:ln>
              <a:noFill/>
            </a:ln>
          </p:spPr>
        </p:pic>
      </p:grpSp>
      <p:grpSp>
        <p:nvGrpSpPr>
          <p:cNvPr id="1020" name="Google Shape;1020;p15" title="Item Text"/>
          <p:cNvGrpSpPr/>
          <p:nvPr/>
        </p:nvGrpSpPr>
        <p:grpSpPr>
          <a:xfrm>
            <a:off x="20656113" y="9800473"/>
            <a:ext cx="3535803" cy="1883030"/>
            <a:chOff x="10393870" y="4930774"/>
            <a:chExt cx="1767901" cy="689586"/>
          </a:xfrm>
        </p:grpSpPr>
        <p:sp>
          <p:nvSpPr>
            <p:cNvPr id="1021" name="Google Shape;1021;p15"/>
            <p:cNvSpPr txBox="1"/>
            <p:nvPr/>
          </p:nvSpPr>
          <p:spPr>
            <a:xfrm>
              <a:off x="10393870" y="4930774"/>
              <a:ext cx="1767900" cy="390779"/>
            </a:xfrm>
            <a:prstGeom prst="rect">
              <a:avLst/>
            </a:prstGeom>
            <a:noFill/>
            <a:ln>
              <a:noFill/>
            </a:ln>
          </p:spPr>
          <p:txBody>
            <a:bodyPr spcFirstLastPara="1" wrap="square" lIns="0" tIns="0" rIns="0" bIns="0" anchor="t" anchorCtr="0">
              <a:spAutoFit/>
            </a:bodyPr>
            <a:lstStyle/>
            <a:p>
              <a:pPr algn="ctr">
                <a:buClr>
                  <a:srgbClr val="FFFFFF"/>
                </a:buClr>
                <a:buSzPts val="1300"/>
              </a:pPr>
              <a:r>
                <a:rPr lang="en" sz="3467">
                  <a:solidFill>
                    <a:schemeClr val="accent2"/>
                  </a:solidFill>
                  <a:latin typeface="Trebuchet MS"/>
                  <a:ea typeface="Trebuchet MS"/>
                  <a:cs typeface="Trebuchet MS"/>
                  <a:sym typeface="Trebuchet MS"/>
                </a:rPr>
                <a:t>Release to Community</a:t>
              </a:r>
              <a:endParaRPr sz="2667">
                <a:solidFill>
                  <a:schemeClr val="accent2"/>
                </a:solidFill>
                <a:latin typeface="Arial"/>
                <a:ea typeface="Arial"/>
                <a:cs typeface="Arial"/>
                <a:sym typeface="Arial"/>
              </a:endParaRPr>
            </a:p>
          </p:txBody>
        </p:sp>
        <p:sp>
          <p:nvSpPr>
            <p:cNvPr id="1022" name="Google Shape;1022;p15"/>
            <p:cNvSpPr txBox="1"/>
            <p:nvPr/>
          </p:nvSpPr>
          <p:spPr>
            <a:xfrm>
              <a:off x="10393871" y="5384560"/>
              <a:ext cx="1767900" cy="235800"/>
            </a:xfrm>
            <a:prstGeom prst="rect">
              <a:avLst/>
            </a:prstGeom>
            <a:noFill/>
            <a:ln>
              <a:noFill/>
            </a:ln>
          </p:spPr>
          <p:txBody>
            <a:bodyPr spcFirstLastPara="1" wrap="square" lIns="0" tIns="0" rIns="0" bIns="0" anchor="t" anchorCtr="0">
              <a:noAutofit/>
            </a:bodyPr>
            <a:lstStyle/>
            <a:p>
              <a:pPr algn="ctr">
                <a:buClr>
                  <a:srgbClr val="61E7F1"/>
                </a:buClr>
                <a:buSzPts val="700"/>
              </a:pPr>
              <a:r>
                <a:rPr lang="en" sz="1867" dirty="0">
                  <a:solidFill>
                    <a:schemeClr val="accent3"/>
                  </a:solidFill>
                  <a:latin typeface="Trebuchet MS"/>
                  <a:ea typeface="Trebuchet MS"/>
                  <a:cs typeface="Trebuchet MS"/>
                  <a:sym typeface="Trebuchet MS"/>
                </a:rPr>
                <a:t>If there are no priority issues, and all criteria for a public release are met, this is released to Community and announcements made with detailed release notes.</a:t>
              </a:r>
              <a:endParaRPr sz="1867" dirty="0">
                <a:solidFill>
                  <a:schemeClr val="accent3"/>
                </a:solidFill>
                <a:latin typeface="Trebuchet MS"/>
                <a:ea typeface="Trebuchet MS"/>
                <a:cs typeface="Trebuchet MS"/>
                <a:sym typeface="Trebuchet MS"/>
              </a:endParaRPr>
            </a:p>
          </p:txBody>
        </p:sp>
      </p:grpSp>
      <p:cxnSp>
        <p:nvCxnSpPr>
          <p:cNvPr id="1023" name="Google Shape;1023;p15" title="Connecter Line"/>
          <p:cNvCxnSpPr/>
          <p:nvPr/>
        </p:nvCxnSpPr>
        <p:spPr>
          <a:xfrm>
            <a:off x="7959606" y="3773549"/>
            <a:ext cx="0" cy="475201"/>
          </a:xfrm>
          <a:prstGeom prst="straightConnector1">
            <a:avLst/>
          </a:prstGeom>
          <a:noFill/>
          <a:ln w="38100" cap="flat" cmpd="sng">
            <a:solidFill>
              <a:schemeClr val="accent6"/>
            </a:solidFill>
            <a:prstDash val="solid"/>
            <a:miter lim="800000"/>
            <a:headEnd type="oval" w="med" len="med"/>
            <a:tailEnd type="oval" w="med" len="med"/>
          </a:ln>
        </p:spPr>
      </p:cxnSp>
      <p:cxnSp>
        <p:nvCxnSpPr>
          <p:cNvPr id="1024" name="Google Shape;1024;p15" title="Connecter Line"/>
          <p:cNvCxnSpPr/>
          <p:nvPr/>
        </p:nvCxnSpPr>
        <p:spPr>
          <a:xfrm>
            <a:off x="9180541" y="10105091"/>
            <a:ext cx="0" cy="475201"/>
          </a:xfrm>
          <a:prstGeom prst="straightConnector1">
            <a:avLst/>
          </a:prstGeom>
          <a:noFill/>
          <a:ln w="38100" cap="flat" cmpd="sng">
            <a:solidFill>
              <a:schemeClr val="accent6"/>
            </a:solidFill>
            <a:prstDash val="solid"/>
            <a:miter lim="800000"/>
            <a:headEnd type="oval" w="med" len="med"/>
            <a:tailEnd type="oval" w="med" len="med"/>
          </a:ln>
        </p:spPr>
      </p:cxnSp>
      <p:sp>
        <p:nvSpPr>
          <p:cNvPr id="1025" name="Google Shape;1025;p15" title="Duration Text"/>
          <p:cNvSpPr txBox="1"/>
          <p:nvPr/>
        </p:nvSpPr>
        <p:spPr>
          <a:xfrm>
            <a:off x="7959602" y="9493597"/>
            <a:ext cx="2544801" cy="287323"/>
          </a:xfrm>
          <a:prstGeom prst="rect">
            <a:avLst/>
          </a:prstGeom>
          <a:noFill/>
          <a:ln>
            <a:noFill/>
          </a:ln>
        </p:spPr>
        <p:txBody>
          <a:bodyPr spcFirstLastPara="1" wrap="square" lIns="0" tIns="0" rIns="0" bIns="0" anchor="t" anchorCtr="0">
            <a:spAutoFit/>
          </a:bodyPr>
          <a:lstStyle/>
          <a:p>
            <a:pPr algn="ctr">
              <a:buClr>
                <a:srgbClr val="FFFFFF"/>
              </a:buClr>
              <a:buSzPts val="700"/>
            </a:pPr>
            <a:r>
              <a:rPr lang="en" sz="1867" dirty="0">
                <a:solidFill>
                  <a:schemeClr val="accent2"/>
                </a:solidFill>
                <a:latin typeface="Trebuchet MS"/>
                <a:ea typeface="Trebuchet MS"/>
                <a:cs typeface="Trebuchet MS"/>
                <a:sym typeface="Trebuchet MS"/>
              </a:rPr>
              <a:t>Sprint</a:t>
            </a:r>
            <a:endParaRPr sz="2667" dirty="0">
              <a:solidFill>
                <a:schemeClr val="accent2"/>
              </a:solidFill>
              <a:latin typeface="Arial"/>
              <a:ea typeface="Arial"/>
              <a:cs typeface="Arial"/>
              <a:sym typeface="Arial"/>
            </a:endParaRPr>
          </a:p>
        </p:txBody>
      </p:sp>
      <p:sp>
        <p:nvSpPr>
          <p:cNvPr id="1026" name="Google Shape;1026;p15" title="Duration Text"/>
          <p:cNvSpPr txBox="1"/>
          <p:nvPr/>
        </p:nvSpPr>
        <p:spPr>
          <a:xfrm>
            <a:off x="21332326" y="7261131"/>
            <a:ext cx="2544801" cy="246221"/>
          </a:xfrm>
          <a:prstGeom prst="rect">
            <a:avLst/>
          </a:prstGeom>
          <a:noFill/>
          <a:ln>
            <a:noFill/>
          </a:ln>
        </p:spPr>
        <p:txBody>
          <a:bodyPr spcFirstLastPara="1" wrap="square" lIns="0" tIns="0" rIns="0" bIns="0" anchor="t" anchorCtr="0">
            <a:spAutoFit/>
          </a:bodyPr>
          <a:lstStyle/>
          <a:p>
            <a:pPr algn="ctr">
              <a:buClr>
                <a:srgbClr val="D8E2F3"/>
              </a:buClr>
              <a:buSzPts val="600"/>
            </a:pPr>
            <a:r>
              <a:rPr lang="en" sz="1600" b="1" dirty="0">
                <a:solidFill>
                  <a:schemeClr val="accent6"/>
                </a:solidFill>
                <a:latin typeface="Trebuchet MS"/>
                <a:ea typeface="Trebuchet MS"/>
                <a:cs typeface="Trebuchet MS"/>
                <a:sym typeface="Trebuchet MS"/>
              </a:rPr>
              <a:t>Announcements</a:t>
            </a:r>
            <a:endParaRPr sz="2667" b="1" dirty="0">
              <a:solidFill>
                <a:schemeClr val="accent6"/>
              </a:solidFill>
              <a:latin typeface="Arial"/>
              <a:ea typeface="Arial"/>
              <a:cs typeface="Arial"/>
              <a:sym typeface="Arial"/>
            </a:endParaRPr>
          </a:p>
        </p:txBody>
      </p:sp>
      <p:sp>
        <p:nvSpPr>
          <p:cNvPr id="1027" name="Google Shape;1027;p15"/>
          <p:cNvSpPr txBox="1"/>
          <p:nvPr/>
        </p:nvSpPr>
        <p:spPr>
          <a:xfrm>
            <a:off x="11295054" y="12000646"/>
            <a:ext cx="4119200" cy="1169855"/>
          </a:xfrm>
          <a:prstGeom prst="rect">
            <a:avLst/>
          </a:prstGeom>
          <a:noFill/>
          <a:ln>
            <a:noFill/>
          </a:ln>
        </p:spPr>
        <p:txBody>
          <a:bodyPr spcFirstLastPara="1" wrap="square" lIns="182866" tIns="91400" rIns="182866" bIns="91400" anchor="t" anchorCtr="0">
            <a:spAutoFit/>
          </a:bodyPr>
          <a:lstStyle/>
          <a:p>
            <a:pPr>
              <a:buClr>
                <a:srgbClr val="FFFF00"/>
              </a:buClr>
              <a:buSzPts val="800"/>
            </a:pPr>
            <a:r>
              <a:rPr lang="en" sz="2134" b="1" u="sng">
                <a:solidFill>
                  <a:srgbClr val="38761D"/>
                </a:solidFill>
                <a:latin typeface="Calibri"/>
                <a:ea typeface="Calibri"/>
                <a:cs typeface="Calibri"/>
                <a:sym typeface="Calibri"/>
              </a:rPr>
              <a:t>Note</a:t>
            </a:r>
            <a:r>
              <a:rPr lang="en" sz="2134">
                <a:solidFill>
                  <a:srgbClr val="38761D"/>
                </a:solidFill>
                <a:latin typeface="Calibri"/>
                <a:ea typeface="Calibri"/>
                <a:cs typeface="Calibri"/>
                <a:sym typeface="Calibri"/>
              </a:rPr>
              <a:t>: This depicts a single iteration that may happen multiple times</a:t>
            </a:r>
            <a:endParaRPr sz="2667">
              <a:solidFill>
                <a:srgbClr val="38761D"/>
              </a:solidFill>
              <a:latin typeface="Arial"/>
              <a:ea typeface="Arial"/>
              <a:cs typeface="Arial"/>
              <a:sym typeface="Arial"/>
            </a:endParaRPr>
          </a:p>
        </p:txBody>
      </p:sp>
      <p:sp>
        <p:nvSpPr>
          <p:cNvPr id="1028" name="Google Shape;1028;p15" title="Timeline Arrow"/>
          <p:cNvSpPr/>
          <p:nvPr/>
        </p:nvSpPr>
        <p:spPr>
          <a:xfrm rot="10800000" flipH="1">
            <a:off x="4505438" y="6871941"/>
            <a:ext cx="3072800" cy="1301600"/>
          </a:xfrm>
          <a:prstGeom prst="uturnArrow">
            <a:avLst>
              <a:gd name="adj1" fmla="val 37244"/>
              <a:gd name="adj2" fmla="val 18622"/>
              <a:gd name="adj3" fmla="val 20252"/>
              <a:gd name="adj4" fmla="val 52602"/>
              <a:gd name="adj5" fmla="val 96832"/>
            </a:avLst>
          </a:prstGeom>
          <a:solidFill>
            <a:srgbClr val="FFFF00"/>
          </a:solidFill>
          <a:ln>
            <a:noFill/>
          </a:ln>
        </p:spPr>
        <p:txBody>
          <a:bodyPr spcFirstLastPara="1" wrap="square" lIns="182866" tIns="91400" rIns="182866" bIns="91400" anchor="ctr" anchorCtr="0">
            <a:noAutofit/>
          </a:bodyPr>
          <a:lstStyle/>
          <a:p>
            <a:pPr algn="ctr">
              <a:buClr>
                <a:schemeClr val="lt1"/>
              </a:buClr>
              <a:buSzPts val="1300"/>
            </a:pPr>
            <a:endParaRPr sz="3467">
              <a:solidFill>
                <a:srgbClr val="61E7F1"/>
              </a:solidFill>
              <a:latin typeface="Trebuchet MS"/>
              <a:ea typeface="Trebuchet MS"/>
              <a:cs typeface="Trebuchet MS"/>
              <a:sym typeface="Trebuchet MS"/>
            </a:endParaRPr>
          </a:p>
        </p:txBody>
      </p:sp>
      <p:sp>
        <p:nvSpPr>
          <p:cNvPr id="1029" name="Google Shape;1029;p15" title="Timeline Arrow"/>
          <p:cNvSpPr/>
          <p:nvPr/>
        </p:nvSpPr>
        <p:spPr>
          <a:xfrm rot="10800000" flipH="1">
            <a:off x="12193587" y="7342301"/>
            <a:ext cx="9482400" cy="1301600"/>
          </a:xfrm>
          <a:prstGeom prst="uturnArrow">
            <a:avLst>
              <a:gd name="adj1" fmla="val 37244"/>
              <a:gd name="adj2" fmla="val 18622"/>
              <a:gd name="adj3" fmla="val 20252"/>
              <a:gd name="adj4" fmla="val 52602"/>
              <a:gd name="adj5" fmla="val 95441"/>
            </a:avLst>
          </a:prstGeom>
          <a:solidFill>
            <a:srgbClr val="674EA7"/>
          </a:solidFill>
          <a:ln>
            <a:noFill/>
          </a:ln>
        </p:spPr>
        <p:txBody>
          <a:bodyPr spcFirstLastPara="1" wrap="square" lIns="182866" tIns="91400" rIns="182866" bIns="91400" anchor="ctr" anchorCtr="0">
            <a:noAutofit/>
          </a:bodyPr>
          <a:lstStyle/>
          <a:p>
            <a:pPr algn="ctr">
              <a:buClr>
                <a:schemeClr val="lt1"/>
              </a:buClr>
              <a:buSzPts val="1300"/>
            </a:pPr>
            <a:endParaRPr sz="3467">
              <a:solidFill>
                <a:srgbClr val="61E7F1"/>
              </a:solidFill>
              <a:latin typeface="Trebuchet MS"/>
              <a:ea typeface="Trebuchet MS"/>
              <a:cs typeface="Trebuchet MS"/>
              <a:sym typeface="Trebuchet MS"/>
            </a:endParaRPr>
          </a:p>
        </p:txBody>
      </p:sp>
      <p:cxnSp>
        <p:nvCxnSpPr>
          <p:cNvPr id="1030" name="Google Shape;1030;p15" title="Connecter Line"/>
          <p:cNvCxnSpPr/>
          <p:nvPr/>
        </p:nvCxnSpPr>
        <p:spPr>
          <a:xfrm>
            <a:off x="12404847" y="6935789"/>
            <a:ext cx="0" cy="287200"/>
          </a:xfrm>
          <a:prstGeom prst="straightConnector1">
            <a:avLst/>
          </a:prstGeom>
          <a:noFill/>
          <a:ln w="9525" cap="flat" cmpd="sng">
            <a:solidFill>
              <a:srgbClr val="DDEAF6"/>
            </a:solidFill>
            <a:prstDash val="solid"/>
            <a:miter lim="800000"/>
            <a:headEnd type="oval" w="med" len="med"/>
            <a:tailEnd type="oval" w="med" len="med"/>
          </a:ln>
        </p:spPr>
      </p:cxnSp>
      <p:cxnSp>
        <p:nvCxnSpPr>
          <p:cNvPr id="1031" name="Google Shape;1031;p15" title="Connecter Line"/>
          <p:cNvCxnSpPr/>
          <p:nvPr/>
        </p:nvCxnSpPr>
        <p:spPr>
          <a:xfrm>
            <a:off x="21390920" y="6922412"/>
            <a:ext cx="0" cy="287200"/>
          </a:xfrm>
          <a:prstGeom prst="straightConnector1">
            <a:avLst/>
          </a:prstGeom>
          <a:noFill/>
          <a:ln w="9525" cap="flat" cmpd="sng">
            <a:solidFill>
              <a:srgbClr val="DDEAF6"/>
            </a:solidFill>
            <a:prstDash val="solid"/>
            <a:miter lim="800000"/>
            <a:headEnd type="oval" w="med" len="med"/>
            <a:tailEnd type="oval" w="med" len="med"/>
          </a:ln>
        </p:spPr>
      </p:cxnSp>
      <p:grpSp>
        <p:nvGrpSpPr>
          <p:cNvPr id="1032" name="Google Shape;1032;p15" title="Item Text"/>
          <p:cNvGrpSpPr/>
          <p:nvPr/>
        </p:nvGrpSpPr>
        <p:grpSpPr>
          <a:xfrm>
            <a:off x="10831075" y="9010822"/>
            <a:ext cx="3298667" cy="1182508"/>
            <a:chOff x="7602524" y="4930774"/>
            <a:chExt cx="1767900" cy="600055"/>
          </a:xfrm>
        </p:grpSpPr>
        <p:sp>
          <p:nvSpPr>
            <p:cNvPr id="1033" name="Google Shape;1033;p15"/>
            <p:cNvSpPr txBox="1"/>
            <p:nvPr/>
          </p:nvSpPr>
          <p:spPr>
            <a:xfrm>
              <a:off x="7602524" y="4930774"/>
              <a:ext cx="1767900" cy="187415"/>
            </a:xfrm>
            <a:prstGeom prst="rect">
              <a:avLst/>
            </a:prstGeom>
            <a:noFill/>
            <a:ln>
              <a:noFill/>
            </a:ln>
          </p:spPr>
          <p:txBody>
            <a:bodyPr spcFirstLastPara="1" wrap="square" lIns="0" tIns="0" rIns="0" bIns="0" anchor="t" anchorCtr="0">
              <a:spAutoFit/>
            </a:bodyPr>
            <a:lstStyle/>
            <a:p>
              <a:pPr algn="ctr">
                <a:buClr>
                  <a:srgbClr val="BFBFBF"/>
                </a:buClr>
                <a:buSzPts val="900"/>
              </a:pPr>
              <a:r>
                <a:rPr lang="en" sz="2400" dirty="0">
                  <a:solidFill>
                    <a:schemeClr val="accent2"/>
                  </a:solidFill>
                  <a:latin typeface="Trebuchet MS"/>
                  <a:ea typeface="Trebuchet MS"/>
                  <a:cs typeface="Trebuchet MS"/>
                  <a:sym typeface="Trebuchet MS"/>
                </a:rPr>
                <a:t>Bug Fixes, Hot Fixes</a:t>
              </a:r>
              <a:endParaRPr sz="2667" dirty="0">
                <a:solidFill>
                  <a:schemeClr val="accent2"/>
                </a:solidFill>
                <a:latin typeface="Arial"/>
                <a:ea typeface="Arial"/>
                <a:cs typeface="Arial"/>
                <a:sym typeface="Arial"/>
              </a:endParaRPr>
            </a:p>
          </p:txBody>
        </p:sp>
        <p:sp>
          <p:nvSpPr>
            <p:cNvPr id="1034" name="Google Shape;1034;p15"/>
            <p:cNvSpPr txBox="1"/>
            <p:nvPr/>
          </p:nvSpPr>
          <p:spPr>
            <a:xfrm>
              <a:off x="7602524" y="5239230"/>
              <a:ext cx="1767900" cy="291599"/>
            </a:xfrm>
            <a:prstGeom prst="rect">
              <a:avLst/>
            </a:prstGeom>
            <a:noFill/>
            <a:ln>
              <a:noFill/>
            </a:ln>
          </p:spPr>
          <p:txBody>
            <a:bodyPr spcFirstLastPara="1" wrap="square" lIns="0" tIns="0" rIns="0" bIns="0" anchor="t" anchorCtr="0">
              <a:spAutoFit/>
            </a:bodyPr>
            <a:lstStyle/>
            <a:p>
              <a:pPr algn="ctr">
                <a:buClr>
                  <a:srgbClr val="61E7F1"/>
                </a:buClr>
                <a:buSzPts val="700"/>
              </a:pPr>
              <a:r>
                <a:rPr lang="en" sz="1867">
                  <a:solidFill>
                    <a:schemeClr val="accent3"/>
                  </a:solidFill>
                  <a:latin typeface="Trebuchet MS"/>
                  <a:ea typeface="Trebuchet MS"/>
                  <a:cs typeface="Trebuchet MS"/>
                  <a:sym typeface="Trebuchet MS"/>
                </a:rPr>
                <a:t>Bug Fixes, HotFixes, Priority Features added mid-pi</a:t>
              </a:r>
              <a:endParaRPr sz="2667">
                <a:solidFill>
                  <a:schemeClr val="accent3"/>
                </a:solidFill>
                <a:latin typeface="Arial"/>
                <a:ea typeface="Arial"/>
                <a:cs typeface="Arial"/>
                <a:sym typeface="Arial"/>
              </a:endParaRPr>
            </a:p>
          </p:txBody>
        </p:sp>
      </p:grpSp>
      <p:sp>
        <p:nvSpPr>
          <p:cNvPr id="1035" name="Google Shape;1035;p15" title="Timeline Arrow"/>
          <p:cNvSpPr/>
          <p:nvPr/>
        </p:nvSpPr>
        <p:spPr>
          <a:xfrm rot="10800000" flipH="1">
            <a:off x="18923675" y="5924992"/>
            <a:ext cx="2638399" cy="967201"/>
          </a:xfrm>
          <a:prstGeom prst="uturnArrow">
            <a:avLst>
              <a:gd name="adj1" fmla="val 37244"/>
              <a:gd name="adj2" fmla="val 18622"/>
              <a:gd name="adj3" fmla="val 20252"/>
              <a:gd name="adj4" fmla="val 52602"/>
              <a:gd name="adj5" fmla="val 95441"/>
            </a:avLst>
          </a:prstGeom>
          <a:solidFill>
            <a:srgbClr val="F6B26B"/>
          </a:solidFill>
          <a:ln>
            <a:noFill/>
          </a:ln>
        </p:spPr>
        <p:txBody>
          <a:bodyPr spcFirstLastPara="1" wrap="square" lIns="182866" tIns="91400" rIns="182866" bIns="91400" anchor="ctr" anchorCtr="0">
            <a:noAutofit/>
          </a:bodyPr>
          <a:lstStyle/>
          <a:p>
            <a:pPr algn="ctr">
              <a:buClr>
                <a:schemeClr val="lt1"/>
              </a:buClr>
              <a:buSzPts val="1300"/>
            </a:pPr>
            <a:endParaRPr sz="3467">
              <a:solidFill>
                <a:srgbClr val="61E7F1"/>
              </a:solidFill>
              <a:latin typeface="Trebuchet MS"/>
              <a:ea typeface="Trebuchet MS"/>
              <a:cs typeface="Trebuchet MS"/>
              <a:sym typeface="Trebuchet MS"/>
            </a:endParaRPr>
          </a:p>
        </p:txBody>
      </p:sp>
      <p:cxnSp>
        <p:nvCxnSpPr>
          <p:cNvPr id="1036" name="Google Shape;1036;p15" title="Connecter Line"/>
          <p:cNvCxnSpPr/>
          <p:nvPr/>
        </p:nvCxnSpPr>
        <p:spPr>
          <a:xfrm flipH="1">
            <a:off x="12416750" y="8584161"/>
            <a:ext cx="165600" cy="500800"/>
          </a:xfrm>
          <a:prstGeom prst="straightConnector1">
            <a:avLst/>
          </a:prstGeom>
          <a:noFill/>
          <a:ln w="38100" cap="flat" cmpd="sng">
            <a:solidFill>
              <a:schemeClr val="accent6"/>
            </a:solidFill>
            <a:prstDash val="solid"/>
            <a:miter lim="800000"/>
            <a:headEnd type="oval" w="med" len="med"/>
            <a:tailEnd type="oval" w="med" len="med"/>
          </a:ln>
        </p:spPr>
      </p:cxnSp>
      <p:sp>
        <p:nvSpPr>
          <p:cNvPr id="1037" name="Google Shape;1037;p15" title="Duration Text"/>
          <p:cNvSpPr txBox="1"/>
          <p:nvPr/>
        </p:nvSpPr>
        <p:spPr>
          <a:xfrm>
            <a:off x="19017250" y="6285449"/>
            <a:ext cx="2544801" cy="246221"/>
          </a:xfrm>
          <a:prstGeom prst="rect">
            <a:avLst/>
          </a:prstGeom>
          <a:noFill/>
          <a:ln>
            <a:noFill/>
          </a:ln>
        </p:spPr>
        <p:txBody>
          <a:bodyPr spcFirstLastPara="1" wrap="square" lIns="0" tIns="0" rIns="0" bIns="0" anchor="t" anchorCtr="0">
            <a:spAutoFit/>
          </a:bodyPr>
          <a:lstStyle/>
          <a:p>
            <a:pPr algn="ctr">
              <a:buClr>
                <a:srgbClr val="D8E2F3"/>
              </a:buClr>
              <a:buSzPts val="600"/>
            </a:pPr>
            <a:r>
              <a:rPr lang="en" sz="1600" dirty="0">
                <a:solidFill>
                  <a:schemeClr val="accent6"/>
                </a:solidFill>
                <a:latin typeface="Trebuchet MS"/>
                <a:ea typeface="Trebuchet MS"/>
                <a:cs typeface="Trebuchet MS"/>
                <a:sym typeface="Trebuchet MS"/>
              </a:rPr>
              <a:t>Priority issues, bugs</a:t>
            </a:r>
            <a:endParaRPr sz="2667" dirty="0">
              <a:solidFill>
                <a:schemeClr val="accent6"/>
              </a:solidFill>
              <a:latin typeface="Arial"/>
              <a:ea typeface="Arial"/>
              <a:cs typeface="Arial"/>
              <a:sym typeface="Arial"/>
            </a:endParaRPr>
          </a:p>
        </p:txBody>
      </p:sp>
      <p:sp>
        <p:nvSpPr>
          <p:cNvPr id="1038" name="Google Shape;1038;p15"/>
          <p:cNvSpPr txBox="1"/>
          <p:nvPr/>
        </p:nvSpPr>
        <p:spPr>
          <a:xfrm>
            <a:off x="266144" y="11498270"/>
            <a:ext cx="4119200" cy="677028"/>
          </a:xfrm>
          <a:prstGeom prst="rect">
            <a:avLst/>
          </a:prstGeom>
          <a:noFill/>
          <a:ln>
            <a:noFill/>
          </a:ln>
        </p:spPr>
        <p:txBody>
          <a:bodyPr spcFirstLastPara="1" wrap="square" lIns="182866" tIns="91400" rIns="182866" bIns="91400" anchor="t" anchorCtr="0">
            <a:spAutoFit/>
          </a:bodyPr>
          <a:lstStyle/>
          <a:p>
            <a:pPr>
              <a:buClr>
                <a:srgbClr val="92D050"/>
              </a:buClr>
              <a:buSzPts val="600"/>
            </a:pPr>
            <a:r>
              <a:rPr lang="en" sz="1600">
                <a:solidFill>
                  <a:srgbClr val="274E13"/>
                </a:solidFill>
                <a:latin typeface="Calibri"/>
                <a:ea typeface="Calibri"/>
                <a:cs typeface="Calibri"/>
                <a:sym typeface="Calibri"/>
              </a:rPr>
              <a:t>* SemVer </a:t>
            </a:r>
            <a:r>
              <a:rPr lang="en" sz="1600">
                <a:solidFill>
                  <a:schemeClr val="accent6"/>
                </a:solidFill>
                <a:latin typeface="Calibri"/>
                <a:ea typeface="Calibri"/>
                <a:cs typeface="Calibri"/>
                <a:sym typeface="Calibri"/>
              </a:rPr>
              <a:t>x.y.z</a:t>
            </a:r>
            <a:r>
              <a:rPr lang="en" sz="1600">
                <a:solidFill>
                  <a:srgbClr val="274E13"/>
                </a:solidFill>
                <a:latin typeface="Calibri"/>
                <a:ea typeface="Calibri"/>
                <a:cs typeface="Calibri"/>
                <a:sym typeface="Calibri"/>
              </a:rPr>
              <a:t>. Moved to pure Semver starting PI-11 (11.x.x)</a:t>
            </a:r>
            <a:endParaRPr sz="2667">
              <a:solidFill>
                <a:srgbClr val="274E13"/>
              </a:solidFill>
              <a:latin typeface="Arial"/>
              <a:ea typeface="Arial"/>
              <a:cs typeface="Arial"/>
              <a:sym typeface="Arial"/>
            </a:endParaRPr>
          </a:p>
        </p:txBody>
      </p:sp>
      <p:sp>
        <p:nvSpPr>
          <p:cNvPr id="1039" name="Google Shape;1039;p15" title="Group Bracket"/>
          <p:cNvSpPr/>
          <p:nvPr/>
        </p:nvSpPr>
        <p:spPr>
          <a:xfrm rot="5400000">
            <a:off x="16307651" y="6278129"/>
            <a:ext cx="1412000" cy="4342400"/>
          </a:xfrm>
          <a:prstGeom prst="rightBrace">
            <a:avLst>
              <a:gd name="adj1" fmla="val 44270"/>
              <a:gd name="adj2" fmla="val 48345"/>
            </a:avLst>
          </a:prstGeom>
          <a:noFill/>
          <a:ln w="19050" cap="flat" cmpd="sng">
            <a:solidFill>
              <a:schemeClr val="accent6"/>
            </a:solidFill>
            <a:prstDash val="solid"/>
            <a:miter lim="800000"/>
            <a:headEnd type="none" w="sm" len="sm"/>
            <a:tailEnd type="none" w="sm" len="sm"/>
          </a:ln>
        </p:spPr>
        <p:txBody>
          <a:bodyPr spcFirstLastPara="1" wrap="square" lIns="182866" tIns="91400" rIns="182866" bIns="91400" anchor="ctr" anchorCtr="0">
            <a:noAutofit/>
          </a:bodyPr>
          <a:lstStyle/>
          <a:p>
            <a:pPr algn="ctr">
              <a:buClr>
                <a:schemeClr val="dk1"/>
              </a:buClr>
              <a:buSzPts val="1300"/>
            </a:pPr>
            <a:endParaRPr sz="3467">
              <a:solidFill>
                <a:srgbClr val="61E7F1"/>
              </a:solidFill>
              <a:latin typeface="Trebuchet MS"/>
              <a:ea typeface="Trebuchet MS"/>
              <a:cs typeface="Trebuchet MS"/>
              <a:sym typeface="Trebuchet M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7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2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7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7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2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7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7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98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8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2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98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02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987"/>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988"/>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98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99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999"/>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996"/>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1003"/>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1012"/>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013"/>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1029"/>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1036"/>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1032"/>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1039"/>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1007"/>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1037"/>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1035"/>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1010"/>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grpId="0" nodeType="clickEffect">
                                  <p:stCondLst>
                                    <p:cond delay="0"/>
                                  </p:stCondLst>
                                  <p:childTnLst>
                                    <p:set>
                                      <p:cBhvr>
                                        <p:cTn id="92" dur="1" fill="hold">
                                          <p:stCondLst>
                                            <p:cond delay="0"/>
                                          </p:stCondLst>
                                        </p:cTn>
                                        <p:tgtEl>
                                          <p:spTgt spid="1026"/>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1016"/>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1017"/>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10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1" grpId="0"/>
      <p:bldP spid="976" grpId="0" animBg="1"/>
      <p:bldP spid="980" grpId="0" animBg="1"/>
      <p:bldP spid="987" grpId="0" animBg="1"/>
      <p:bldP spid="992" grpId="0" animBg="1"/>
      <p:bldP spid="999" grpId="0" animBg="1"/>
      <p:bldP spid="1003" grpId="0" animBg="1"/>
      <p:bldP spid="1010" grpId="0" animBg="1"/>
      <p:bldP spid="1025" grpId="0"/>
      <p:bldP spid="1026" grpId="0"/>
      <p:bldP spid="1028" grpId="0" animBg="1"/>
      <p:bldP spid="1029" grpId="0" animBg="1"/>
      <p:bldP spid="1035" grpId="0" animBg="1"/>
      <p:bldP spid="1037" grpId="0"/>
      <p:bldP spid="1039"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043"/>
        <p:cNvGrpSpPr/>
        <p:nvPr/>
      </p:nvGrpSpPr>
      <p:grpSpPr>
        <a:xfrm>
          <a:off x="0" y="0"/>
          <a:ext cx="0" cy="0"/>
          <a:chOff x="0" y="0"/>
          <a:chExt cx="0" cy="0"/>
        </a:xfrm>
      </p:grpSpPr>
      <p:sp>
        <p:nvSpPr>
          <p:cNvPr id="1044" name="Google Shape;1044;p16"/>
          <p:cNvSpPr txBox="1">
            <a:spLocks noGrp="1"/>
          </p:cNvSpPr>
          <p:nvPr>
            <p:ph type="sldNum" idx="12"/>
          </p:nvPr>
        </p:nvSpPr>
        <p:spPr>
          <a:xfrm>
            <a:off x="6458697" y="4767264"/>
            <a:ext cx="2056800" cy="273600"/>
          </a:xfrm>
          <a:prstGeom prst="rect">
            <a:avLst/>
          </a:prstGeom>
          <a:noFill/>
          <a:ln>
            <a:noFill/>
          </a:ln>
        </p:spPr>
        <p:txBody>
          <a:bodyPr spcFirstLastPara="1" vert="horz" wrap="square" lIns="91400" tIns="45667" rIns="91400" bIns="45667" rtlCol="0" anchor="ctr" anchorCtr="0">
            <a:noAutofit/>
          </a:bodyPr>
          <a:lstStyle/>
          <a:p>
            <a:fld id="{00000000-1234-1234-1234-123412341234}" type="slidenum">
              <a:rPr lang="en"/>
              <a:pPr/>
              <a:t>16</a:t>
            </a:fld>
            <a:endParaRPr/>
          </a:p>
        </p:txBody>
      </p:sp>
      <p:sp>
        <p:nvSpPr>
          <p:cNvPr id="1045" name="Google Shape;1045;p16"/>
          <p:cNvSpPr txBox="1">
            <a:spLocks noGrp="1"/>
          </p:cNvSpPr>
          <p:nvPr>
            <p:ph type="title"/>
          </p:nvPr>
        </p:nvSpPr>
        <p:spPr>
          <a:xfrm>
            <a:off x="941264" y="1087851"/>
            <a:ext cx="21503200" cy="1003200"/>
          </a:xfrm>
          <a:prstGeom prst="rect">
            <a:avLst/>
          </a:prstGeom>
          <a:noFill/>
          <a:ln>
            <a:noFill/>
          </a:ln>
        </p:spPr>
        <p:txBody>
          <a:bodyPr spcFirstLastPara="1" vert="horz" wrap="square" lIns="91400" tIns="45667" rIns="91400" bIns="45667" rtlCol="0" anchor="ctr" anchorCtr="0">
            <a:normAutofit/>
          </a:bodyPr>
          <a:lstStyle/>
          <a:p>
            <a:pPr>
              <a:buClr>
                <a:srgbClr val="005A83"/>
              </a:buClr>
              <a:buSzPts val="3300"/>
            </a:pPr>
            <a:r>
              <a:rPr lang="en" sz="5867" dirty="0">
                <a:latin typeface="Open Sans"/>
                <a:ea typeface="Open Sans"/>
                <a:cs typeface="Open Sans"/>
                <a:sym typeface="Open Sans"/>
              </a:rPr>
              <a:t>ML Releases: PI-24/25 update for reference</a:t>
            </a:r>
            <a:endParaRPr sz="5867" dirty="0">
              <a:latin typeface="Open Sans"/>
              <a:ea typeface="Open Sans"/>
              <a:cs typeface="Open Sans"/>
              <a:sym typeface="Open Sans"/>
            </a:endParaRPr>
          </a:p>
        </p:txBody>
      </p:sp>
      <p:grpSp>
        <p:nvGrpSpPr>
          <p:cNvPr id="1046" name="Google Shape;1046;p16"/>
          <p:cNvGrpSpPr/>
          <p:nvPr/>
        </p:nvGrpSpPr>
        <p:grpSpPr>
          <a:xfrm>
            <a:off x="277604" y="3300306"/>
            <a:ext cx="7270472" cy="9287562"/>
            <a:chOff x="0" y="1189989"/>
            <a:chExt cx="2726700" cy="3482836"/>
          </a:xfrm>
        </p:grpSpPr>
        <p:sp>
          <p:nvSpPr>
            <p:cNvPr id="1047" name="Google Shape;1047;p16"/>
            <p:cNvSpPr/>
            <p:nvPr/>
          </p:nvSpPr>
          <p:spPr>
            <a:xfrm>
              <a:off x="0" y="1189989"/>
              <a:ext cx="2726700" cy="669000"/>
            </a:xfrm>
            <a:prstGeom prst="homePlate">
              <a:avLst>
                <a:gd name="adj" fmla="val 50000"/>
              </a:avLst>
            </a:prstGeom>
            <a:solidFill>
              <a:schemeClr val="accent3"/>
            </a:solidFill>
            <a:ln>
              <a:noFill/>
            </a:ln>
          </p:spPr>
          <p:txBody>
            <a:bodyPr spcFirstLastPara="1" wrap="square" lIns="243800" tIns="243800" rIns="243800" bIns="243800" anchor="ctr" anchorCtr="0">
              <a:noAutofit/>
            </a:bodyPr>
            <a:lstStyle/>
            <a:p>
              <a:pPr algn="ctr">
                <a:buClr>
                  <a:schemeClr val="dk1"/>
                </a:buClr>
                <a:buSzPts val="1400"/>
              </a:pPr>
              <a:r>
                <a:rPr lang="en" sz="3732">
                  <a:solidFill>
                    <a:schemeClr val="lt1"/>
                  </a:solidFill>
                  <a:latin typeface="Roboto"/>
                  <a:ea typeface="Roboto"/>
                  <a:cs typeface="Roboto"/>
                  <a:sym typeface="Roboto"/>
                </a:rPr>
                <a:t>v15.0.0</a:t>
              </a:r>
              <a:endParaRPr sz="3732">
                <a:solidFill>
                  <a:schemeClr val="lt1"/>
                </a:solidFill>
                <a:latin typeface="Roboto"/>
                <a:ea typeface="Roboto"/>
                <a:cs typeface="Roboto"/>
                <a:sym typeface="Roboto"/>
              </a:endParaRPr>
            </a:p>
            <a:p>
              <a:pPr algn="ctr">
                <a:buClr>
                  <a:schemeClr val="dk1"/>
                </a:buClr>
                <a:buSzPts val="1400"/>
              </a:pPr>
              <a:r>
                <a:rPr lang="en" sz="3732">
                  <a:solidFill>
                    <a:schemeClr val="lt1"/>
                  </a:solidFill>
                  <a:latin typeface="Roboto"/>
                  <a:ea typeface="Roboto"/>
                  <a:cs typeface="Roboto"/>
                  <a:sym typeface="Roboto"/>
                </a:rPr>
                <a:t>(PI-20/21)</a:t>
              </a:r>
              <a:endParaRPr sz="3732">
                <a:solidFill>
                  <a:schemeClr val="lt1"/>
                </a:solidFill>
                <a:latin typeface="Roboto"/>
                <a:ea typeface="Roboto"/>
                <a:cs typeface="Roboto"/>
                <a:sym typeface="Roboto"/>
              </a:endParaRPr>
            </a:p>
          </p:txBody>
        </p:sp>
        <p:sp>
          <p:nvSpPr>
            <p:cNvPr id="1048" name="Google Shape;1048;p16"/>
            <p:cNvSpPr txBox="1"/>
            <p:nvPr/>
          </p:nvSpPr>
          <p:spPr>
            <a:xfrm>
              <a:off x="410850" y="2057125"/>
              <a:ext cx="1905000" cy="2615700"/>
            </a:xfrm>
            <a:prstGeom prst="rect">
              <a:avLst/>
            </a:prstGeom>
            <a:noFill/>
            <a:ln>
              <a:noFill/>
            </a:ln>
          </p:spPr>
          <p:txBody>
            <a:bodyPr spcFirstLastPara="1" wrap="square" lIns="243800" tIns="243800" rIns="243800" bIns="243800" anchor="t" anchorCtr="0">
              <a:noAutofit/>
            </a:bodyPr>
            <a:lstStyle/>
            <a:p>
              <a:pPr marL="440268" indent="-355600">
                <a:lnSpc>
                  <a:spcPct val="115000"/>
                </a:lnSpc>
                <a:buClr>
                  <a:schemeClr val="dk1"/>
                </a:buClr>
                <a:buSzPts val="900"/>
                <a:buFont typeface="Roboto"/>
                <a:buAutoNum type="arabicPeriod"/>
              </a:pPr>
              <a:r>
                <a:rPr lang="en" sz="2400">
                  <a:solidFill>
                    <a:schemeClr val="dk1"/>
                  </a:solidFill>
                  <a:latin typeface="Roboto"/>
                  <a:ea typeface="Roboto"/>
                  <a:cs typeface="Roboto"/>
                  <a:sym typeface="Roboto"/>
                </a:rPr>
                <a:t>Separations of </a:t>
              </a:r>
              <a:r>
                <a:rPr lang="en" sz="2400">
                  <a:solidFill>
                    <a:schemeClr val="accent6"/>
                  </a:solidFill>
                  <a:latin typeface="Roboto"/>
                  <a:ea typeface="Roboto"/>
                  <a:cs typeface="Roboto"/>
                  <a:sym typeface="Roboto"/>
                </a:rPr>
                <a:t>external</a:t>
              </a:r>
              <a:r>
                <a:rPr lang="en" sz="2400">
                  <a:solidFill>
                    <a:schemeClr val="dk1"/>
                  </a:solidFill>
                  <a:latin typeface="Roboto"/>
                  <a:ea typeface="Roboto"/>
                  <a:cs typeface="Roboto"/>
                  <a:sym typeface="Roboto"/>
                </a:rPr>
                <a:t> </a:t>
              </a:r>
              <a:r>
                <a:rPr lang="en" sz="2400">
                  <a:solidFill>
                    <a:schemeClr val="accent6"/>
                  </a:solidFill>
                  <a:latin typeface="Roboto"/>
                  <a:ea typeface="Roboto"/>
                  <a:cs typeface="Roboto"/>
                  <a:sym typeface="Roboto"/>
                </a:rPr>
                <a:t>backend dependencies</a:t>
              </a:r>
              <a:r>
                <a:rPr lang="en" sz="2400">
                  <a:solidFill>
                    <a:schemeClr val="dk1"/>
                  </a:solidFill>
                  <a:latin typeface="Roboto"/>
                  <a:ea typeface="Roboto"/>
                  <a:cs typeface="Roboto"/>
                  <a:sym typeface="Roboto"/>
                </a:rPr>
                <a:t> from Mojaloop Helm charts</a:t>
              </a:r>
              <a:endParaRPr sz="2400">
                <a:solidFill>
                  <a:schemeClr val="dk1"/>
                </a:solidFill>
                <a:latin typeface="Roboto"/>
                <a:ea typeface="Roboto"/>
                <a:cs typeface="Roboto"/>
                <a:sym typeface="Roboto"/>
              </a:endParaRPr>
            </a:p>
            <a:p>
              <a:pPr marL="440268" indent="-355600">
                <a:lnSpc>
                  <a:spcPct val="115000"/>
                </a:lnSpc>
                <a:buClr>
                  <a:schemeClr val="dk1"/>
                </a:buClr>
                <a:buSzPts val="900"/>
                <a:buFont typeface="Roboto"/>
                <a:buAutoNum type="arabicPeriod"/>
              </a:pPr>
              <a:r>
                <a:rPr lang="en" sz="2400">
                  <a:solidFill>
                    <a:schemeClr val="dk1"/>
                  </a:solidFill>
                  <a:latin typeface="Roboto"/>
                  <a:ea typeface="Roboto"/>
                  <a:cs typeface="Roboto"/>
                  <a:sym typeface="Roboto"/>
                </a:rPr>
                <a:t>Utilise </a:t>
              </a:r>
              <a:r>
                <a:rPr lang="en" sz="2400">
                  <a:solidFill>
                    <a:schemeClr val="accent6"/>
                  </a:solidFill>
                  <a:latin typeface="Roboto"/>
                  <a:ea typeface="Roboto"/>
                  <a:cs typeface="Roboto"/>
                  <a:sym typeface="Roboto"/>
                </a:rPr>
                <a:t>externalised secrets</a:t>
              </a:r>
              <a:r>
                <a:rPr lang="en" sz="2400">
                  <a:solidFill>
                    <a:schemeClr val="dk1"/>
                  </a:solidFill>
                  <a:latin typeface="Roboto"/>
                  <a:ea typeface="Roboto"/>
                  <a:cs typeface="Roboto"/>
                  <a:sym typeface="Roboto"/>
                </a:rPr>
                <a:t> for </a:t>
              </a:r>
              <a:r>
                <a:rPr lang="en" sz="2400">
                  <a:solidFill>
                    <a:schemeClr val="accent6"/>
                  </a:solidFill>
                  <a:latin typeface="Roboto"/>
                  <a:ea typeface="Roboto"/>
                  <a:cs typeface="Roboto"/>
                  <a:sym typeface="Roboto"/>
                </a:rPr>
                <a:t>password </a:t>
              </a:r>
              <a:r>
                <a:rPr lang="en" sz="2400">
                  <a:solidFill>
                    <a:schemeClr val="dk1"/>
                  </a:solidFill>
                  <a:latin typeface="Roboto"/>
                  <a:ea typeface="Roboto"/>
                  <a:cs typeface="Roboto"/>
                  <a:sym typeface="Roboto"/>
                </a:rPr>
                <a:t>management (#</a:t>
              </a:r>
              <a:r>
                <a:rPr lang="en" sz="2400" u="sng">
                  <a:solidFill>
                    <a:schemeClr val="hlink"/>
                  </a:solidFill>
                  <a:latin typeface="Roboto"/>
                  <a:ea typeface="Roboto"/>
                  <a:cs typeface="Roboto"/>
                  <a:sym typeface="Roboto"/>
                  <a:hlinkClick r:id="rId3"/>
                </a:rPr>
                <a:t>3082</a:t>
              </a:r>
              <a:r>
                <a:rPr lang="en" sz="2400">
                  <a:solidFill>
                    <a:schemeClr val="dk1"/>
                  </a:solidFill>
                  <a:latin typeface="Roboto"/>
                  <a:ea typeface="Roboto"/>
                  <a:cs typeface="Roboto"/>
                  <a:sym typeface="Roboto"/>
                </a:rPr>
                <a:t>)</a:t>
              </a:r>
              <a:endParaRPr sz="2400">
                <a:solidFill>
                  <a:schemeClr val="dk1"/>
                </a:solidFill>
                <a:latin typeface="Roboto"/>
                <a:ea typeface="Roboto"/>
                <a:cs typeface="Roboto"/>
                <a:sym typeface="Roboto"/>
              </a:endParaRPr>
            </a:p>
            <a:p>
              <a:pPr marL="440268" indent="-355600">
                <a:lnSpc>
                  <a:spcPct val="115000"/>
                </a:lnSpc>
                <a:buClr>
                  <a:schemeClr val="dk1"/>
                </a:buClr>
                <a:buSzPts val="900"/>
                <a:buFont typeface="Roboto"/>
                <a:buAutoNum type="arabicPeriod"/>
              </a:pPr>
              <a:r>
                <a:rPr lang="en" sz="2400">
                  <a:solidFill>
                    <a:schemeClr val="accent6"/>
                  </a:solidFill>
                  <a:latin typeface="Roboto"/>
                  <a:ea typeface="Roboto"/>
                  <a:cs typeface="Roboto"/>
                  <a:sym typeface="Roboto"/>
                </a:rPr>
                <a:t>Bulk SDK</a:t>
              </a:r>
              <a:r>
                <a:rPr lang="en" sz="2400">
                  <a:solidFill>
                    <a:schemeClr val="dk1"/>
                  </a:solidFill>
                  <a:latin typeface="Roboto"/>
                  <a:ea typeface="Roboto"/>
                  <a:cs typeface="Roboto"/>
                  <a:sym typeface="Roboto"/>
                </a:rPr>
                <a:t> functionality </a:t>
              </a:r>
              <a:r>
                <a:rPr lang="en" sz="2400">
                  <a:solidFill>
                    <a:schemeClr val="accent6"/>
                  </a:solidFill>
                  <a:latin typeface="Roboto"/>
                  <a:ea typeface="Roboto"/>
                  <a:cs typeface="Roboto"/>
                  <a:sym typeface="Roboto"/>
                </a:rPr>
                <a:t>support</a:t>
              </a:r>
              <a:r>
                <a:rPr lang="en" sz="2400">
                  <a:solidFill>
                    <a:schemeClr val="dk1"/>
                  </a:solidFill>
                  <a:latin typeface="Roboto"/>
                  <a:ea typeface="Roboto"/>
                  <a:cs typeface="Roboto"/>
                  <a:sym typeface="Roboto"/>
                </a:rPr>
                <a:t> out-of-the box</a:t>
              </a:r>
              <a:endParaRPr sz="2400">
                <a:solidFill>
                  <a:schemeClr val="dk1"/>
                </a:solidFill>
                <a:latin typeface="Roboto"/>
                <a:ea typeface="Roboto"/>
                <a:cs typeface="Roboto"/>
                <a:sym typeface="Roboto"/>
              </a:endParaRPr>
            </a:p>
            <a:p>
              <a:pPr marL="440268" indent="-355600">
                <a:lnSpc>
                  <a:spcPct val="115000"/>
                </a:lnSpc>
                <a:buClr>
                  <a:schemeClr val="dk1"/>
                </a:buClr>
                <a:buSzPts val="900"/>
                <a:buFont typeface="Roboto"/>
                <a:buAutoNum type="arabicPeriod"/>
              </a:pPr>
              <a:r>
                <a:rPr lang="en" sz="2400">
                  <a:solidFill>
                    <a:schemeClr val="accent6"/>
                  </a:solidFill>
                  <a:latin typeface="Roboto"/>
                  <a:ea typeface="Roboto"/>
                  <a:cs typeface="Roboto"/>
                  <a:sym typeface="Roboto"/>
                </a:rPr>
                <a:t>IaC v4.0.x</a:t>
              </a:r>
              <a:r>
                <a:rPr lang="en" sz="2400">
                  <a:solidFill>
                    <a:schemeClr val="dk1"/>
                  </a:solidFill>
                  <a:latin typeface="Roboto"/>
                  <a:ea typeface="Roboto"/>
                  <a:cs typeface="Roboto"/>
                  <a:sym typeface="Roboto"/>
                </a:rPr>
                <a:t> with </a:t>
              </a:r>
              <a:r>
                <a:rPr lang="en" sz="2400">
                  <a:solidFill>
                    <a:schemeClr val="accent6"/>
                  </a:solidFill>
                  <a:latin typeface="Roboto"/>
                  <a:ea typeface="Roboto"/>
                  <a:cs typeface="Roboto"/>
                  <a:sym typeface="Roboto"/>
                </a:rPr>
                <a:t>support</a:t>
              </a:r>
              <a:r>
                <a:rPr lang="en" sz="2400">
                  <a:solidFill>
                    <a:schemeClr val="dk1"/>
                  </a:solidFill>
                  <a:latin typeface="Roboto"/>
                  <a:ea typeface="Roboto"/>
                  <a:cs typeface="Roboto"/>
                  <a:sym typeface="Roboto"/>
                </a:rPr>
                <a:t> for Mojaloop </a:t>
              </a:r>
              <a:r>
                <a:rPr lang="en" sz="2400">
                  <a:solidFill>
                    <a:schemeClr val="accent6"/>
                  </a:solidFill>
                  <a:latin typeface="Roboto"/>
                  <a:ea typeface="Roboto"/>
                  <a:cs typeface="Roboto"/>
                  <a:sym typeface="Roboto"/>
                </a:rPr>
                <a:t>v15.0.0</a:t>
              </a:r>
              <a:r>
                <a:rPr lang="en" sz="2400">
                  <a:solidFill>
                    <a:schemeClr val="dk1"/>
                  </a:solidFill>
                  <a:latin typeface="Roboto"/>
                  <a:ea typeface="Roboto"/>
                  <a:cs typeface="Roboto"/>
                  <a:sym typeface="Roboto"/>
                </a:rPr>
                <a:t> &amp; </a:t>
              </a:r>
              <a:r>
                <a:rPr lang="en" sz="2400">
                  <a:solidFill>
                    <a:schemeClr val="accent6"/>
                  </a:solidFill>
                  <a:latin typeface="Roboto"/>
                  <a:ea typeface="Roboto"/>
                  <a:cs typeface="Roboto"/>
                  <a:sym typeface="Roboto"/>
                </a:rPr>
                <a:t>passwords</a:t>
              </a:r>
              <a:r>
                <a:rPr lang="en" sz="2400">
                  <a:solidFill>
                    <a:schemeClr val="dk1"/>
                  </a:solidFill>
                  <a:latin typeface="Roboto"/>
                  <a:ea typeface="Roboto"/>
                  <a:cs typeface="Roboto"/>
                  <a:sym typeface="Roboto"/>
                </a:rPr>
                <a:t> with </a:t>
              </a:r>
              <a:r>
                <a:rPr lang="en" sz="2400">
                  <a:solidFill>
                    <a:schemeClr val="accent6"/>
                  </a:solidFill>
                  <a:latin typeface="Roboto"/>
                  <a:ea typeface="Roboto"/>
                  <a:cs typeface="Roboto"/>
                  <a:sym typeface="Roboto"/>
                </a:rPr>
                <a:t>Special Characters </a:t>
              </a:r>
              <a:r>
                <a:rPr lang="en" sz="2400">
                  <a:solidFill>
                    <a:schemeClr val="dk1"/>
                  </a:solidFill>
                  <a:latin typeface="Roboto"/>
                  <a:ea typeface="Roboto"/>
                  <a:cs typeface="Roboto"/>
                  <a:sym typeface="Roboto"/>
                </a:rPr>
                <a:t>managed by</a:t>
              </a:r>
              <a:r>
                <a:rPr lang="en" sz="2400">
                  <a:solidFill>
                    <a:schemeClr val="accent6"/>
                  </a:solidFill>
                  <a:latin typeface="Roboto"/>
                  <a:ea typeface="Roboto"/>
                  <a:cs typeface="Roboto"/>
                  <a:sym typeface="Roboto"/>
                </a:rPr>
                <a:t> HashiCorp-Vault</a:t>
              </a:r>
              <a:endParaRPr sz="2400">
                <a:solidFill>
                  <a:schemeClr val="accent6"/>
                </a:solidFill>
                <a:latin typeface="Roboto"/>
                <a:ea typeface="Roboto"/>
                <a:cs typeface="Roboto"/>
                <a:sym typeface="Roboto"/>
              </a:endParaRPr>
            </a:p>
            <a:p>
              <a:pPr marL="440268" indent="-355600">
                <a:lnSpc>
                  <a:spcPct val="115000"/>
                </a:lnSpc>
                <a:buClr>
                  <a:schemeClr val="dk1"/>
                </a:buClr>
                <a:buSzPts val="900"/>
                <a:buFont typeface="Roboto"/>
                <a:buAutoNum type="arabicPeriod"/>
              </a:pPr>
              <a:r>
                <a:rPr lang="en" sz="2400">
                  <a:solidFill>
                    <a:schemeClr val="accent6"/>
                  </a:solidFill>
                  <a:latin typeface="Roboto"/>
                  <a:ea typeface="Roboto"/>
                  <a:cs typeface="Roboto"/>
                  <a:sym typeface="Roboto"/>
                </a:rPr>
                <a:t>Finance Portal v3 </a:t>
              </a:r>
              <a:r>
                <a:rPr lang="en" sz="2400">
                  <a:solidFill>
                    <a:schemeClr val="dk1"/>
                  </a:solidFill>
                  <a:latin typeface="Roboto"/>
                  <a:ea typeface="Roboto"/>
                  <a:cs typeface="Roboto"/>
                  <a:sym typeface="Roboto"/>
                </a:rPr>
                <a:t>(</a:t>
              </a:r>
              <a:r>
                <a:rPr lang="en" sz="2400">
                  <a:solidFill>
                    <a:schemeClr val="accent6"/>
                  </a:solidFill>
                  <a:latin typeface="Roboto"/>
                  <a:ea typeface="Roboto"/>
                  <a:cs typeface="Roboto"/>
                  <a:sym typeface="Roboto"/>
                </a:rPr>
                <a:t>BoF v3.0.0</a:t>
              </a:r>
              <a:r>
                <a:rPr lang="en" sz="2400">
                  <a:solidFill>
                    <a:schemeClr val="dk1"/>
                  </a:solidFill>
                  <a:latin typeface="Roboto"/>
                  <a:ea typeface="Roboto"/>
                  <a:cs typeface="Roboto"/>
                  <a:sym typeface="Roboto"/>
                </a:rPr>
                <a:t>) fixes for </a:t>
              </a:r>
              <a:r>
                <a:rPr lang="en" sz="2400">
                  <a:solidFill>
                    <a:schemeClr val="accent6"/>
                  </a:solidFill>
                  <a:latin typeface="Roboto"/>
                  <a:ea typeface="Roboto"/>
                  <a:cs typeface="Roboto"/>
                  <a:sym typeface="Roboto"/>
                </a:rPr>
                <a:t>passwords</a:t>
              </a:r>
              <a:r>
                <a:rPr lang="en" sz="2400">
                  <a:solidFill>
                    <a:schemeClr val="dk1"/>
                  </a:solidFill>
                  <a:latin typeface="Roboto"/>
                  <a:ea typeface="Roboto"/>
                  <a:cs typeface="Roboto"/>
                  <a:sym typeface="Roboto"/>
                </a:rPr>
                <a:t> with </a:t>
              </a:r>
              <a:r>
                <a:rPr lang="en" sz="2400">
                  <a:solidFill>
                    <a:schemeClr val="accent6"/>
                  </a:solidFill>
                  <a:latin typeface="Roboto"/>
                  <a:ea typeface="Roboto"/>
                  <a:cs typeface="Roboto"/>
                  <a:sym typeface="Roboto"/>
                </a:rPr>
                <a:t>Special Characters</a:t>
              </a:r>
              <a:r>
                <a:rPr lang="en" sz="2400">
                  <a:solidFill>
                    <a:schemeClr val="dk1"/>
                  </a:solidFill>
                  <a:latin typeface="Roboto"/>
                  <a:ea typeface="Roboto"/>
                  <a:cs typeface="Roboto"/>
                  <a:sym typeface="Roboto"/>
                </a:rPr>
                <a:t> </a:t>
              </a:r>
              <a:endParaRPr sz="2932">
                <a:solidFill>
                  <a:schemeClr val="dk1"/>
                </a:solidFill>
                <a:latin typeface="Roboto"/>
                <a:ea typeface="Roboto"/>
                <a:cs typeface="Roboto"/>
                <a:sym typeface="Roboto"/>
              </a:endParaRPr>
            </a:p>
            <a:p>
              <a:pPr marL="440268">
                <a:lnSpc>
                  <a:spcPct val="115000"/>
                </a:lnSpc>
                <a:buClr>
                  <a:srgbClr val="000000"/>
                </a:buClr>
                <a:buSzPts val="1100"/>
              </a:pPr>
              <a:endParaRPr sz="2932">
                <a:solidFill>
                  <a:schemeClr val="dk1"/>
                </a:solidFill>
                <a:latin typeface="Roboto"/>
                <a:ea typeface="Roboto"/>
                <a:cs typeface="Roboto"/>
                <a:sym typeface="Roboto"/>
              </a:endParaRPr>
            </a:p>
          </p:txBody>
        </p:sp>
      </p:grpSp>
      <p:grpSp>
        <p:nvGrpSpPr>
          <p:cNvPr id="1049" name="Google Shape;1049;p16"/>
          <p:cNvGrpSpPr/>
          <p:nvPr/>
        </p:nvGrpSpPr>
        <p:grpSpPr>
          <a:xfrm>
            <a:off x="6312800" y="3299735"/>
            <a:ext cx="6776124" cy="9288133"/>
            <a:chOff x="2263425" y="1189775"/>
            <a:chExt cx="2541300" cy="3483050"/>
          </a:xfrm>
        </p:grpSpPr>
        <p:sp>
          <p:nvSpPr>
            <p:cNvPr id="1050" name="Google Shape;1050;p16"/>
            <p:cNvSpPr/>
            <p:nvPr/>
          </p:nvSpPr>
          <p:spPr>
            <a:xfrm>
              <a:off x="2263425" y="1189775"/>
              <a:ext cx="2541300" cy="669000"/>
            </a:xfrm>
            <a:prstGeom prst="chevron">
              <a:avLst>
                <a:gd name="adj" fmla="val 50000"/>
              </a:avLst>
            </a:prstGeom>
            <a:solidFill>
              <a:srgbClr val="0C58D3"/>
            </a:solidFill>
            <a:ln>
              <a:noFill/>
            </a:ln>
          </p:spPr>
          <p:txBody>
            <a:bodyPr spcFirstLastPara="1" wrap="square" lIns="243800" tIns="243800" rIns="243800" bIns="243800" anchor="ctr" anchorCtr="0">
              <a:noAutofit/>
            </a:bodyPr>
            <a:lstStyle/>
            <a:p>
              <a:pPr algn="ctr">
                <a:buClr>
                  <a:schemeClr val="dk1"/>
                </a:buClr>
                <a:buSzPts val="1400"/>
              </a:pPr>
              <a:r>
                <a:rPr lang="en" sz="3732">
                  <a:solidFill>
                    <a:schemeClr val="lt1"/>
                  </a:solidFill>
                  <a:latin typeface="Roboto"/>
                  <a:ea typeface="Roboto"/>
                  <a:cs typeface="Roboto"/>
                  <a:sym typeface="Roboto"/>
                </a:rPr>
                <a:t>v15.1.0</a:t>
              </a:r>
              <a:br>
                <a:rPr lang="en" sz="3732">
                  <a:solidFill>
                    <a:schemeClr val="lt1"/>
                  </a:solidFill>
                  <a:latin typeface="Roboto"/>
                  <a:ea typeface="Roboto"/>
                  <a:cs typeface="Roboto"/>
                  <a:sym typeface="Roboto"/>
                </a:rPr>
              </a:br>
              <a:r>
                <a:rPr lang="en" sz="3732">
                  <a:solidFill>
                    <a:schemeClr val="lt1"/>
                  </a:solidFill>
                  <a:latin typeface="Roboto"/>
                  <a:ea typeface="Roboto"/>
                  <a:cs typeface="Roboto"/>
                  <a:sym typeface="Roboto"/>
                </a:rPr>
                <a:t>(PI-21)</a:t>
              </a:r>
              <a:endParaRPr sz="3732">
                <a:solidFill>
                  <a:srgbClr val="FFFFFF"/>
                </a:solidFill>
                <a:latin typeface="Roboto"/>
                <a:ea typeface="Roboto"/>
                <a:cs typeface="Roboto"/>
                <a:sym typeface="Roboto"/>
              </a:endParaRPr>
            </a:p>
          </p:txBody>
        </p:sp>
        <p:sp>
          <p:nvSpPr>
            <p:cNvPr id="1051" name="Google Shape;1051;p16"/>
            <p:cNvSpPr txBox="1"/>
            <p:nvPr/>
          </p:nvSpPr>
          <p:spPr>
            <a:xfrm>
              <a:off x="2512202" y="2057125"/>
              <a:ext cx="1905000" cy="2615700"/>
            </a:xfrm>
            <a:prstGeom prst="rect">
              <a:avLst/>
            </a:prstGeom>
            <a:noFill/>
            <a:ln>
              <a:noFill/>
            </a:ln>
          </p:spPr>
          <p:txBody>
            <a:bodyPr spcFirstLastPara="1" wrap="square" lIns="243800" tIns="243800" rIns="243800" bIns="243800" anchor="t" anchorCtr="0">
              <a:noAutofit/>
            </a:bodyPr>
            <a:lstStyle/>
            <a:p>
              <a:pPr marL="440268" indent="-389469">
                <a:lnSpc>
                  <a:spcPct val="115000"/>
                </a:lnSpc>
                <a:buClr>
                  <a:schemeClr val="dk1"/>
                </a:buClr>
                <a:buSzPts val="1100"/>
                <a:buFont typeface="Roboto"/>
                <a:buAutoNum type="arabicPeriod"/>
              </a:pPr>
              <a:r>
                <a:rPr lang="en" sz="2932">
                  <a:solidFill>
                    <a:schemeClr val="dk1"/>
                  </a:solidFill>
                  <a:latin typeface="Arial"/>
                  <a:ea typeface="Arial"/>
                  <a:cs typeface="Arial"/>
                  <a:sym typeface="Arial"/>
                </a:rPr>
                <a:t>Test against </a:t>
              </a:r>
              <a:r>
                <a:rPr lang="en" sz="2932">
                  <a:solidFill>
                    <a:schemeClr val="accent6"/>
                  </a:solidFill>
                  <a:latin typeface="Arial"/>
                  <a:ea typeface="Arial"/>
                  <a:cs typeface="Arial"/>
                  <a:sym typeface="Arial"/>
                </a:rPr>
                <a:t>upgraded</a:t>
              </a:r>
              <a:r>
                <a:rPr lang="en" sz="2932">
                  <a:solidFill>
                    <a:schemeClr val="dk1"/>
                  </a:solidFill>
                  <a:latin typeface="Arial"/>
                  <a:ea typeface="Arial"/>
                  <a:cs typeface="Arial"/>
                  <a:sym typeface="Arial"/>
                </a:rPr>
                <a:t> </a:t>
              </a:r>
              <a:r>
                <a:rPr lang="en" sz="2932">
                  <a:solidFill>
                    <a:schemeClr val="accent6"/>
                  </a:solidFill>
                  <a:latin typeface="Arial"/>
                  <a:ea typeface="Arial"/>
                  <a:cs typeface="Arial"/>
                  <a:sym typeface="Arial"/>
                </a:rPr>
                <a:t>QA/Dev</a:t>
              </a:r>
              <a:r>
                <a:rPr lang="en" sz="2932">
                  <a:solidFill>
                    <a:schemeClr val="dk1"/>
                  </a:solidFill>
                  <a:latin typeface="Arial"/>
                  <a:ea typeface="Arial"/>
                  <a:cs typeface="Arial"/>
                  <a:sym typeface="Arial"/>
                </a:rPr>
                <a:t> with K8s v1.26/1.27</a:t>
              </a:r>
              <a:endParaRPr sz="2932">
                <a:solidFill>
                  <a:schemeClr val="dk1"/>
                </a:solidFill>
                <a:latin typeface="Arial"/>
                <a:ea typeface="Arial"/>
                <a:cs typeface="Arial"/>
                <a:sym typeface="Arial"/>
              </a:endParaRPr>
            </a:p>
            <a:p>
              <a:pPr marL="440268" indent="-389469">
                <a:lnSpc>
                  <a:spcPct val="115000"/>
                </a:lnSpc>
                <a:buClr>
                  <a:schemeClr val="dk1"/>
                </a:buClr>
                <a:buSzPts val="1100"/>
                <a:buFont typeface="Roboto"/>
                <a:buAutoNum type="arabicPeriod"/>
              </a:pPr>
              <a:r>
                <a:rPr lang="en" sz="2932">
                  <a:solidFill>
                    <a:schemeClr val="dk1"/>
                  </a:solidFill>
                  <a:latin typeface="Arial"/>
                  <a:ea typeface="Arial"/>
                  <a:cs typeface="Arial"/>
                  <a:sym typeface="Arial"/>
                </a:rPr>
                <a:t>Refactored QA/Dev env </a:t>
              </a:r>
              <a:r>
                <a:rPr lang="en" sz="2932">
                  <a:solidFill>
                    <a:schemeClr val="accent6"/>
                  </a:solidFill>
                  <a:latin typeface="Arial"/>
                  <a:ea typeface="Arial"/>
                  <a:cs typeface="Arial"/>
                  <a:sym typeface="Arial"/>
                </a:rPr>
                <a:t>ease</a:t>
              </a:r>
              <a:r>
                <a:rPr lang="en" sz="2932">
                  <a:solidFill>
                    <a:schemeClr val="dk1"/>
                  </a:solidFill>
                  <a:latin typeface="Arial"/>
                  <a:ea typeface="Arial"/>
                  <a:cs typeface="Arial"/>
                  <a:sym typeface="Arial"/>
                </a:rPr>
                <a:t> of </a:t>
              </a:r>
              <a:r>
                <a:rPr lang="en" sz="2932">
                  <a:solidFill>
                    <a:schemeClr val="accent6"/>
                  </a:solidFill>
                  <a:latin typeface="Arial"/>
                  <a:ea typeface="Arial"/>
                  <a:cs typeface="Arial"/>
                  <a:sym typeface="Arial"/>
                </a:rPr>
                <a:t>maintenance</a:t>
              </a:r>
              <a:r>
                <a:rPr lang="en" sz="2932">
                  <a:solidFill>
                    <a:schemeClr val="dk1"/>
                  </a:solidFill>
                  <a:latin typeface="Arial"/>
                  <a:ea typeface="Arial"/>
                  <a:cs typeface="Arial"/>
                  <a:sym typeface="Arial"/>
                </a:rPr>
                <a:t> with</a:t>
              </a:r>
              <a:r>
                <a:rPr lang="en" sz="2932">
                  <a:solidFill>
                    <a:schemeClr val="accent6"/>
                  </a:solidFill>
                  <a:latin typeface="Arial"/>
                  <a:ea typeface="Arial"/>
                  <a:cs typeface="Arial"/>
                  <a:sym typeface="Arial"/>
                </a:rPr>
                <a:t> EKS</a:t>
              </a:r>
              <a:endParaRPr sz="2932">
                <a:solidFill>
                  <a:schemeClr val="accent6"/>
                </a:solidFill>
                <a:latin typeface="Roboto"/>
                <a:ea typeface="Roboto"/>
                <a:cs typeface="Roboto"/>
                <a:sym typeface="Roboto"/>
              </a:endParaRPr>
            </a:p>
            <a:p>
              <a:pPr marL="440268" indent="-389469">
                <a:lnSpc>
                  <a:spcPct val="115000"/>
                </a:lnSpc>
                <a:buClr>
                  <a:schemeClr val="dk1"/>
                </a:buClr>
                <a:buSzPts val="1100"/>
                <a:buFont typeface="Roboto"/>
                <a:buAutoNum type="arabicPeriod"/>
              </a:pPr>
              <a:r>
                <a:rPr lang="en" sz="2932">
                  <a:solidFill>
                    <a:schemeClr val="dk1"/>
                  </a:solidFill>
                  <a:latin typeface="Roboto"/>
                  <a:ea typeface="Roboto"/>
                  <a:cs typeface="Roboto"/>
                  <a:sym typeface="Roboto"/>
                </a:rPr>
                <a:t>Enhanced </a:t>
              </a:r>
              <a:r>
                <a:rPr lang="en" sz="2932">
                  <a:solidFill>
                    <a:schemeClr val="accent6"/>
                  </a:solidFill>
                  <a:latin typeface="Roboto"/>
                  <a:ea typeface="Roboto"/>
                  <a:cs typeface="Roboto"/>
                  <a:sym typeface="Roboto"/>
                </a:rPr>
                <a:t>SDK support</a:t>
              </a:r>
              <a:r>
                <a:rPr lang="en" sz="2932">
                  <a:solidFill>
                    <a:schemeClr val="dk1"/>
                  </a:solidFill>
                  <a:latin typeface="Roboto"/>
                  <a:ea typeface="Roboto"/>
                  <a:cs typeface="Roboto"/>
                  <a:sym typeface="Roboto"/>
                </a:rPr>
                <a:t> for </a:t>
              </a:r>
              <a:r>
                <a:rPr lang="en" sz="2932">
                  <a:solidFill>
                    <a:schemeClr val="accent6"/>
                  </a:solidFill>
                  <a:latin typeface="Roboto"/>
                  <a:ea typeface="Roboto"/>
                  <a:cs typeface="Roboto"/>
                  <a:sym typeface="Roboto"/>
                </a:rPr>
                <a:t>Request-to-Pay (R2P)</a:t>
              </a:r>
              <a:endParaRPr sz="2932">
                <a:solidFill>
                  <a:schemeClr val="dk1"/>
                </a:solidFill>
                <a:latin typeface="Roboto"/>
                <a:ea typeface="Roboto"/>
                <a:cs typeface="Roboto"/>
                <a:sym typeface="Roboto"/>
              </a:endParaRPr>
            </a:p>
            <a:p>
              <a:pPr marL="440268" indent="-389469">
                <a:lnSpc>
                  <a:spcPct val="115000"/>
                </a:lnSpc>
                <a:buClr>
                  <a:schemeClr val="dk1"/>
                </a:buClr>
                <a:buSzPts val="1100"/>
                <a:buFont typeface="Roboto"/>
                <a:buAutoNum type="arabicPeriod"/>
              </a:pPr>
              <a:r>
                <a:rPr lang="en" sz="2932">
                  <a:solidFill>
                    <a:schemeClr val="dk1"/>
                  </a:solidFill>
                  <a:latin typeface="Roboto"/>
                  <a:ea typeface="Roboto"/>
                  <a:cs typeface="Roboto"/>
                  <a:sym typeface="Roboto"/>
                </a:rPr>
                <a:t>Follow-up </a:t>
              </a:r>
              <a:r>
                <a:rPr lang="en" sz="2932">
                  <a:solidFill>
                    <a:schemeClr val="accent6"/>
                  </a:solidFill>
                  <a:latin typeface="Roboto"/>
                  <a:ea typeface="Roboto"/>
                  <a:cs typeface="Roboto"/>
                  <a:sym typeface="Roboto"/>
                </a:rPr>
                <a:t>bug-fixes</a:t>
              </a:r>
              <a:endParaRPr sz="2932">
                <a:solidFill>
                  <a:schemeClr val="dk1"/>
                </a:solidFill>
                <a:latin typeface="Roboto"/>
                <a:ea typeface="Roboto"/>
                <a:cs typeface="Roboto"/>
                <a:sym typeface="Roboto"/>
              </a:endParaRPr>
            </a:p>
            <a:p>
              <a:pPr marL="440268" indent="-389469">
                <a:lnSpc>
                  <a:spcPct val="115000"/>
                </a:lnSpc>
                <a:buClr>
                  <a:schemeClr val="dk1"/>
                </a:buClr>
                <a:buSzPts val="1100"/>
                <a:buFont typeface="Arial"/>
                <a:buAutoNum type="arabicPeriod"/>
              </a:pPr>
              <a:r>
                <a:rPr lang="en" sz="2932">
                  <a:solidFill>
                    <a:schemeClr val="accent6"/>
                  </a:solidFill>
                  <a:latin typeface="Roboto"/>
                  <a:ea typeface="Roboto"/>
                  <a:cs typeface="Roboto"/>
                  <a:sym typeface="Roboto"/>
                </a:rPr>
                <a:t>IaC v4.1.0</a:t>
              </a:r>
              <a:r>
                <a:rPr lang="en" sz="2932">
                  <a:solidFill>
                    <a:schemeClr val="dk1"/>
                  </a:solidFill>
                  <a:latin typeface="Roboto"/>
                  <a:ea typeface="Roboto"/>
                  <a:cs typeface="Roboto"/>
                  <a:sym typeface="Roboto"/>
                </a:rPr>
                <a:t> with </a:t>
              </a:r>
              <a:r>
                <a:rPr lang="en" sz="2932">
                  <a:solidFill>
                    <a:schemeClr val="accent6"/>
                  </a:solidFill>
                  <a:latin typeface="Roboto"/>
                  <a:ea typeface="Roboto"/>
                  <a:cs typeface="Roboto"/>
                  <a:sym typeface="Roboto"/>
                </a:rPr>
                <a:t>support</a:t>
              </a:r>
              <a:r>
                <a:rPr lang="en" sz="2932">
                  <a:solidFill>
                    <a:schemeClr val="dk1"/>
                  </a:solidFill>
                  <a:latin typeface="Roboto"/>
                  <a:ea typeface="Roboto"/>
                  <a:cs typeface="Roboto"/>
                  <a:sym typeface="Roboto"/>
                </a:rPr>
                <a:t> for Mojaloop </a:t>
              </a:r>
              <a:r>
                <a:rPr lang="en" sz="2932">
                  <a:solidFill>
                    <a:schemeClr val="accent6"/>
                  </a:solidFill>
                  <a:latin typeface="Roboto"/>
                  <a:ea typeface="Roboto"/>
                  <a:cs typeface="Roboto"/>
                  <a:sym typeface="Roboto"/>
                </a:rPr>
                <a:t>v15.1.0</a:t>
              </a:r>
              <a:endParaRPr sz="2400">
                <a:solidFill>
                  <a:schemeClr val="dk1"/>
                </a:solidFill>
                <a:latin typeface="Roboto"/>
                <a:ea typeface="Roboto"/>
                <a:cs typeface="Roboto"/>
                <a:sym typeface="Roboto"/>
              </a:endParaRPr>
            </a:p>
            <a:p>
              <a:pPr>
                <a:lnSpc>
                  <a:spcPct val="115000"/>
                </a:lnSpc>
                <a:buClr>
                  <a:srgbClr val="000000"/>
                </a:buClr>
                <a:buSzPts val="900"/>
              </a:pPr>
              <a:endParaRPr sz="2400">
                <a:solidFill>
                  <a:schemeClr val="dk1"/>
                </a:solidFill>
                <a:latin typeface="Roboto"/>
                <a:ea typeface="Roboto"/>
                <a:cs typeface="Roboto"/>
                <a:sym typeface="Roboto"/>
              </a:endParaRPr>
            </a:p>
          </p:txBody>
        </p:sp>
      </p:grpSp>
      <p:grpSp>
        <p:nvGrpSpPr>
          <p:cNvPr id="1052" name="Google Shape;1052;p16"/>
          <p:cNvGrpSpPr/>
          <p:nvPr/>
        </p:nvGrpSpPr>
        <p:grpSpPr>
          <a:xfrm>
            <a:off x="11823047" y="3299735"/>
            <a:ext cx="6776124" cy="9288123"/>
            <a:chOff x="4329974" y="1189775"/>
            <a:chExt cx="2541300" cy="3483046"/>
          </a:xfrm>
        </p:grpSpPr>
        <p:sp>
          <p:nvSpPr>
            <p:cNvPr id="1053" name="Google Shape;1053;p16"/>
            <p:cNvSpPr/>
            <p:nvPr/>
          </p:nvSpPr>
          <p:spPr>
            <a:xfrm>
              <a:off x="4329974" y="1189775"/>
              <a:ext cx="2541300" cy="669000"/>
            </a:xfrm>
            <a:prstGeom prst="chevron">
              <a:avLst>
                <a:gd name="adj" fmla="val 50000"/>
              </a:avLst>
            </a:prstGeom>
            <a:solidFill>
              <a:srgbClr val="0D5DDF"/>
            </a:solidFill>
            <a:ln>
              <a:noFill/>
            </a:ln>
          </p:spPr>
          <p:txBody>
            <a:bodyPr spcFirstLastPara="1" wrap="square" lIns="243800" tIns="243800" rIns="243800" bIns="243800" anchor="ctr" anchorCtr="0">
              <a:noAutofit/>
            </a:bodyPr>
            <a:lstStyle/>
            <a:p>
              <a:pPr algn="ctr">
                <a:buClr>
                  <a:schemeClr val="dk1"/>
                </a:buClr>
                <a:buSzPts val="1100"/>
              </a:pPr>
              <a:r>
                <a:rPr lang="en" sz="3732">
                  <a:solidFill>
                    <a:schemeClr val="lt1"/>
                  </a:solidFill>
                  <a:latin typeface="Roboto"/>
                  <a:ea typeface="Roboto"/>
                  <a:cs typeface="Roboto"/>
                  <a:sym typeface="Roboto"/>
                </a:rPr>
                <a:t>v15.2.0</a:t>
              </a:r>
              <a:endParaRPr sz="3732">
                <a:solidFill>
                  <a:schemeClr val="lt1"/>
                </a:solidFill>
                <a:latin typeface="Roboto"/>
                <a:ea typeface="Roboto"/>
                <a:cs typeface="Roboto"/>
                <a:sym typeface="Roboto"/>
              </a:endParaRPr>
            </a:p>
            <a:p>
              <a:pPr algn="ctr">
                <a:buClr>
                  <a:schemeClr val="dk1"/>
                </a:buClr>
                <a:buSzPts val="1100"/>
              </a:pPr>
              <a:r>
                <a:rPr lang="en" sz="3732">
                  <a:solidFill>
                    <a:schemeClr val="lt1"/>
                  </a:solidFill>
                  <a:latin typeface="Roboto"/>
                  <a:ea typeface="Roboto"/>
                  <a:cs typeface="Roboto"/>
                  <a:sym typeface="Roboto"/>
                </a:rPr>
                <a:t>(PI-22/23)</a:t>
              </a:r>
              <a:endParaRPr sz="3732">
                <a:solidFill>
                  <a:schemeClr val="lt1"/>
                </a:solidFill>
                <a:latin typeface="Roboto"/>
                <a:ea typeface="Roboto"/>
                <a:cs typeface="Roboto"/>
                <a:sym typeface="Roboto"/>
              </a:endParaRPr>
            </a:p>
          </p:txBody>
        </p:sp>
        <p:sp>
          <p:nvSpPr>
            <p:cNvPr id="1054" name="Google Shape;1054;p16"/>
            <p:cNvSpPr txBox="1"/>
            <p:nvPr/>
          </p:nvSpPr>
          <p:spPr>
            <a:xfrm>
              <a:off x="4548214" y="2057121"/>
              <a:ext cx="1970400" cy="2615700"/>
            </a:xfrm>
            <a:prstGeom prst="rect">
              <a:avLst/>
            </a:prstGeom>
            <a:noFill/>
            <a:ln>
              <a:noFill/>
            </a:ln>
          </p:spPr>
          <p:txBody>
            <a:bodyPr spcFirstLastPara="1" wrap="square" lIns="243800" tIns="243800" rIns="243800" bIns="243800" anchor="t" anchorCtr="0">
              <a:noAutofit/>
            </a:bodyPr>
            <a:lstStyle/>
            <a:p>
              <a:pPr marL="440268" indent="-372535">
                <a:buClr>
                  <a:schemeClr val="dk1"/>
                </a:buClr>
                <a:buSzPts val="1000"/>
                <a:buFont typeface="Roboto"/>
                <a:buAutoNum type="arabicPeriod"/>
              </a:pPr>
              <a:r>
                <a:rPr lang="en" sz="2667">
                  <a:solidFill>
                    <a:schemeClr val="accent6"/>
                  </a:solidFill>
                  <a:latin typeface="Roboto"/>
                  <a:ea typeface="Roboto"/>
                  <a:cs typeface="Roboto"/>
                  <a:sym typeface="Roboto"/>
                </a:rPr>
                <a:t>Upgraded</a:t>
              </a:r>
              <a:r>
                <a:rPr lang="en" sz="2667">
                  <a:solidFill>
                    <a:schemeClr val="dk1"/>
                  </a:solidFill>
                  <a:latin typeface="Roboto"/>
                  <a:ea typeface="Roboto"/>
                  <a:cs typeface="Roboto"/>
                  <a:sym typeface="Roboto"/>
                </a:rPr>
                <a:t> QA/Dev env &amp; Tested against </a:t>
              </a:r>
              <a:r>
                <a:rPr lang="en" sz="2667">
                  <a:solidFill>
                    <a:schemeClr val="accent6"/>
                  </a:solidFill>
                  <a:latin typeface="Roboto"/>
                  <a:ea typeface="Roboto"/>
                  <a:cs typeface="Roboto"/>
                  <a:sym typeface="Roboto"/>
                </a:rPr>
                <a:t>K8s v1.28</a:t>
              </a:r>
              <a:endParaRPr sz="2667">
                <a:solidFill>
                  <a:schemeClr val="dk1"/>
                </a:solidFill>
                <a:latin typeface="Roboto"/>
                <a:ea typeface="Roboto"/>
                <a:cs typeface="Roboto"/>
                <a:sym typeface="Roboto"/>
              </a:endParaRPr>
            </a:p>
            <a:p>
              <a:pPr marL="440268" indent="-372535">
                <a:lnSpc>
                  <a:spcPct val="115000"/>
                </a:lnSpc>
                <a:buClr>
                  <a:schemeClr val="dk1"/>
                </a:buClr>
                <a:buSzPts val="1000"/>
                <a:buFont typeface="Roboto"/>
                <a:buAutoNum type="arabicPeriod"/>
              </a:pPr>
              <a:r>
                <a:rPr lang="en" sz="2667">
                  <a:solidFill>
                    <a:schemeClr val="dk1"/>
                  </a:solidFill>
                  <a:latin typeface="Roboto"/>
                  <a:ea typeface="Roboto"/>
                  <a:cs typeface="Roboto"/>
                  <a:sym typeface="Roboto"/>
                </a:rPr>
                <a:t>General </a:t>
              </a:r>
              <a:r>
                <a:rPr lang="en" sz="2667">
                  <a:solidFill>
                    <a:schemeClr val="accent6"/>
                  </a:solidFill>
                  <a:latin typeface="Roboto"/>
                  <a:ea typeface="Roboto"/>
                  <a:cs typeface="Roboto"/>
                  <a:sym typeface="Roboto"/>
                </a:rPr>
                <a:t>maintenance</a:t>
              </a:r>
              <a:endParaRPr sz="2667">
                <a:solidFill>
                  <a:schemeClr val="dk1"/>
                </a:solidFill>
                <a:latin typeface="Roboto"/>
                <a:ea typeface="Roboto"/>
                <a:cs typeface="Roboto"/>
                <a:sym typeface="Roboto"/>
              </a:endParaRPr>
            </a:p>
            <a:p>
              <a:pPr marL="440268" indent="-372535">
                <a:lnSpc>
                  <a:spcPct val="115000"/>
                </a:lnSpc>
                <a:buClr>
                  <a:schemeClr val="dk1"/>
                </a:buClr>
                <a:buSzPts val="1000"/>
                <a:buFont typeface="Roboto"/>
                <a:buAutoNum type="arabicPeriod"/>
              </a:pPr>
              <a:r>
                <a:rPr lang="en" sz="2667">
                  <a:solidFill>
                    <a:schemeClr val="dk1"/>
                  </a:solidFill>
                  <a:latin typeface="Roboto"/>
                  <a:ea typeface="Roboto"/>
                  <a:cs typeface="Roboto"/>
                  <a:sym typeface="Roboto"/>
                </a:rPr>
                <a:t>Node </a:t>
              </a:r>
              <a:r>
                <a:rPr lang="en" sz="2667">
                  <a:solidFill>
                    <a:schemeClr val="accent6"/>
                  </a:solidFill>
                  <a:latin typeface="Roboto"/>
                  <a:ea typeface="Roboto"/>
                  <a:cs typeface="Roboto"/>
                  <a:sym typeface="Roboto"/>
                </a:rPr>
                <a:t>upgrade</a:t>
              </a:r>
              <a:r>
                <a:rPr lang="en" sz="2667">
                  <a:solidFill>
                    <a:schemeClr val="dk1"/>
                  </a:solidFill>
                  <a:latin typeface="Roboto"/>
                  <a:ea typeface="Roboto"/>
                  <a:cs typeface="Roboto"/>
                  <a:sym typeface="Roboto"/>
                </a:rPr>
                <a:t> (v18 </a:t>
              </a:r>
              <a:r>
                <a:rPr lang="en" sz="2667">
                  <a:solidFill>
                    <a:schemeClr val="accent6"/>
                  </a:solidFill>
                  <a:latin typeface="Roboto"/>
                  <a:ea typeface="Roboto"/>
                  <a:cs typeface="Roboto"/>
                  <a:sym typeface="Roboto"/>
                </a:rPr>
                <a:t>LTS</a:t>
              </a:r>
              <a:r>
                <a:rPr lang="en" sz="2667">
                  <a:solidFill>
                    <a:schemeClr val="dk1"/>
                  </a:solidFill>
                  <a:latin typeface="Roboto"/>
                  <a:ea typeface="Roboto"/>
                  <a:cs typeface="Roboto"/>
                  <a:sym typeface="Roboto"/>
                </a:rPr>
                <a:t>)</a:t>
              </a:r>
              <a:endParaRPr sz="2667">
                <a:solidFill>
                  <a:schemeClr val="dk1"/>
                </a:solidFill>
                <a:latin typeface="Roboto"/>
                <a:ea typeface="Roboto"/>
                <a:cs typeface="Roboto"/>
                <a:sym typeface="Roboto"/>
              </a:endParaRPr>
            </a:p>
            <a:p>
              <a:pPr marL="440268" indent="-372535">
                <a:buClr>
                  <a:schemeClr val="dk1"/>
                </a:buClr>
                <a:buSzPts val="1000"/>
                <a:buFont typeface="Roboto"/>
                <a:buAutoNum type="arabicPeriod"/>
              </a:pPr>
              <a:r>
                <a:rPr lang="en" sz="2667">
                  <a:solidFill>
                    <a:schemeClr val="accent6"/>
                  </a:solidFill>
                  <a:latin typeface="Roboto"/>
                  <a:ea typeface="Roboto"/>
                  <a:cs typeface="Roboto"/>
                  <a:sym typeface="Roboto"/>
                </a:rPr>
                <a:t>Performance</a:t>
              </a:r>
              <a:r>
                <a:rPr lang="en" sz="2667">
                  <a:solidFill>
                    <a:schemeClr val="dk1"/>
                  </a:solidFill>
                  <a:latin typeface="Roboto"/>
                  <a:ea typeface="Roboto"/>
                  <a:cs typeface="Roboto"/>
                  <a:sym typeface="Roboto"/>
                </a:rPr>
                <a:t> setup, profiling and document bottlenecks (perf workstream)</a:t>
              </a:r>
              <a:endParaRPr sz="2667">
                <a:solidFill>
                  <a:schemeClr val="dk1"/>
                </a:solidFill>
                <a:latin typeface="Roboto"/>
                <a:ea typeface="Roboto"/>
                <a:cs typeface="Roboto"/>
                <a:sym typeface="Roboto"/>
              </a:endParaRPr>
            </a:p>
            <a:p>
              <a:pPr marL="440268" indent="-372535">
                <a:buClr>
                  <a:schemeClr val="dk1"/>
                </a:buClr>
                <a:buSzPts val="1000"/>
                <a:buFont typeface="Roboto"/>
                <a:buAutoNum type="arabicPeriod"/>
              </a:pPr>
              <a:r>
                <a:rPr lang="en" sz="2667">
                  <a:solidFill>
                    <a:schemeClr val="accent6"/>
                  </a:solidFill>
                  <a:latin typeface="Roboto"/>
                  <a:ea typeface="Roboto"/>
                  <a:cs typeface="Roboto"/>
                  <a:sym typeface="Roboto"/>
                </a:rPr>
                <a:t>Performance</a:t>
              </a:r>
              <a:r>
                <a:rPr lang="en" sz="2667">
                  <a:solidFill>
                    <a:schemeClr val="dk1"/>
                  </a:solidFill>
                  <a:latin typeface="Roboto"/>
                  <a:ea typeface="Roboto"/>
                  <a:cs typeface="Roboto"/>
                  <a:sym typeface="Roboto"/>
                </a:rPr>
                <a:t> Stream improvements (enhancements, fixes, instrumentation, &amp; contribs)</a:t>
              </a:r>
              <a:endParaRPr sz="2667">
                <a:solidFill>
                  <a:schemeClr val="dk1"/>
                </a:solidFill>
                <a:latin typeface="Roboto"/>
                <a:ea typeface="Roboto"/>
                <a:cs typeface="Roboto"/>
                <a:sym typeface="Roboto"/>
              </a:endParaRPr>
            </a:p>
            <a:p>
              <a:pPr marL="440268" indent="-372535">
                <a:buClr>
                  <a:schemeClr val="dk1"/>
                </a:buClr>
                <a:buSzPts val="1000"/>
                <a:buFont typeface="Roboto"/>
                <a:buAutoNum type="arabicPeriod"/>
              </a:pPr>
              <a:r>
                <a:rPr lang="en" sz="2667">
                  <a:solidFill>
                    <a:schemeClr val="dk1"/>
                  </a:solidFill>
                  <a:latin typeface="Roboto"/>
                  <a:ea typeface="Roboto"/>
                  <a:cs typeface="Roboto"/>
                  <a:sym typeface="Roboto"/>
                </a:rPr>
                <a:t>Automated, CI tests on ML releases with </a:t>
              </a:r>
              <a:r>
                <a:rPr lang="en" sz="2667">
                  <a:solidFill>
                    <a:schemeClr val="accent6"/>
                  </a:solidFill>
                  <a:latin typeface="Roboto"/>
                  <a:ea typeface="Roboto"/>
                  <a:cs typeface="Roboto"/>
                  <a:sym typeface="Roboto"/>
                </a:rPr>
                <a:t>Helm</a:t>
              </a:r>
              <a:r>
                <a:rPr lang="en" sz="2667">
                  <a:solidFill>
                    <a:schemeClr val="dk1"/>
                  </a:solidFill>
                  <a:latin typeface="Roboto"/>
                  <a:ea typeface="Roboto"/>
                  <a:cs typeface="Roboto"/>
                  <a:sym typeface="Roboto"/>
                </a:rPr>
                <a:t> </a:t>
              </a:r>
              <a:r>
                <a:rPr lang="en" sz="2667">
                  <a:solidFill>
                    <a:schemeClr val="accent6"/>
                  </a:solidFill>
                  <a:latin typeface="Roboto"/>
                  <a:ea typeface="Roboto"/>
                  <a:cs typeface="Roboto"/>
                  <a:sym typeface="Roboto"/>
                </a:rPr>
                <a:t>snapshot</a:t>
              </a:r>
              <a:r>
                <a:rPr lang="en" sz="2667">
                  <a:solidFill>
                    <a:schemeClr val="dk1"/>
                  </a:solidFill>
                  <a:latin typeface="Roboto"/>
                  <a:ea typeface="Roboto"/>
                  <a:cs typeface="Roboto"/>
                  <a:sym typeface="Roboto"/>
                </a:rPr>
                <a:t> support</a:t>
              </a:r>
              <a:endParaRPr sz="2667">
                <a:solidFill>
                  <a:schemeClr val="dk1"/>
                </a:solidFill>
                <a:latin typeface="Arial"/>
                <a:ea typeface="Arial"/>
                <a:cs typeface="Arial"/>
                <a:sym typeface="Arial"/>
              </a:endParaRPr>
            </a:p>
          </p:txBody>
        </p:sp>
      </p:grpSp>
      <p:grpSp>
        <p:nvGrpSpPr>
          <p:cNvPr id="1055" name="Google Shape;1055;p16"/>
          <p:cNvGrpSpPr/>
          <p:nvPr/>
        </p:nvGrpSpPr>
        <p:grpSpPr>
          <a:xfrm>
            <a:off x="17333867" y="3300336"/>
            <a:ext cx="6776124" cy="9287522"/>
            <a:chOff x="6396739" y="1190000"/>
            <a:chExt cx="2541300" cy="3482821"/>
          </a:xfrm>
        </p:grpSpPr>
        <p:sp>
          <p:nvSpPr>
            <p:cNvPr id="1056" name="Google Shape;1056;p16"/>
            <p:cNvSpPr/>
            <p:nvPr/>
          </p:nvSpPr>
          <p:spPr>
            <a:xfrm>
              <a:off x="6396739" y="1190000"/>
              <a:ext cx="2541300" cy="669000"/>
            </a:xfrm>
            <a:prstGeom prst="chevron">
              <a:avLst>
                <a:gd name="adj" fmla="val 50000"/>
              </a:avLst>
            </a:prstGeom>
            <a:solidFill>
              <a:schemeClr val="accent1"/>
            </a:solidFill>
            <a:ln>
              <a:noFill/>
            </a:ln>
          </p:spPr>
          <p:txBody>
            <a:bodyPr spcFirstLastPara="1" wrap="square" lIns="243800" tIns="243800" rIns="243800" bIns="243800" anchor="ctr" anchorCtr="0">
              <a:noAutofit/>
            </a:bodyPr>
            <a:lstStyle/>
            <a:p>
              <a:pPr algn="ctr">
                <a:buClr>
                  <a:schemeClr val="dk1"/>
                </a:buClr>
                <a:buSzPts val="1400"/>
              </a:pPr>
              <a:r>
                <a:rPr lang="en" sz="3732" b="1">
                  <a:solidFill>
                    <a:srgbClr val="92FF00"/>
                  </a:solidFill>
                  <a:latin typeface="Roboto"/>
                  <a:ea typeface="Roboto"/>
                  <a:cs typeface="Roboto"/>
                  <a:sym typeface="Roboto"/>
                </a:rPr>
                <a:t>v16.0.0</a:t>
              </a:r>
              <a:br>
                <a:rPr lang="en" sz="3732">
                  <a:solidFill>
                    <a:srgbClr val="92FF00"/>
                  </a:solidFill>
                  <a:latin typeface="Roboto"/>
                  <a:ea typeface="Roboto"/>
                  <a:cs typeface="Roboto"/>
                  <a:sym typeface="Roboto"/>
                </a:rPr>
              </a:br>
              <a:r>
                <a:rPr lang="en" sz="3732">
                  <a:solidFill>
                    <a:srgbClr val="92FF00"/>
                  </a:solidFill>
                  <a:latin typeface="Roboto"/>
                  <a:ea typeface="Roboto"/>
                  <a:cs typeface="Roboto"/>
                  <a:sym typeface="Roboto"/>
                </a:rPr>
                <a:t>(PI-23)</a:t>
              </a:r>
              <a:endParaRPr sz="3732">
                <a:solidFill>
                  <a:schemeClr val="accent6"/>
                </a:solidFill>
                <a:latin typeface="Roboto"/>
                <a:ea typeface="Roboto"/>
                <a:cs typeface="Roboto"/>
                <a:sym typeface="Roboto"/>
              </a:endParaRPr>
            </a:p>
          </p:txBody>
        </p:sp>
        <p:sp>
          <p:nvSpPr>
            <p:cNvPr id="1057" name="Google Shape;1057;p16"/>
            <p:cNvSpPr txBox="1"/>
            <p:nvPr/>
          </p:nvSpPr>
          <p:spPr>
            <a:xfrm>
              <a:off x="6650879" y="2057121"/>
              <a:ext cx="2251500" cy="2615700"/>
            </a:xfrm>
            <a:prstGeom prst="rect">
              <a:avLst/>
            </a:prstGeom>
            <a:noFill/>
            <a:ln>
              <a:noFill/>
            </a:ln>
          </p:spPr>
          <p:txBody>
            <a:bodyPr spcFirstLastPara="1" wrap="square" lIns="243800" tIns="243800" rIns="243800" bIns="243800" anchor="t" anchorCtr="0">
              <a:noAutofit/>
            </a:bodyPr>
            <a:lstStyle/>
            <a:p>
              <a:pPr marL="440268" indent="-389469">
                <a:lnSpc>
                  <a:spcPct val="115000"/>
                </a:lnSpc>
                <a:buClr>
                  <a:schemeClr val="dk1"/>
                </a:buClr>
                <a:buSzPts val="1100"/>
                <a:buFont typeface="Roboto"/>
                <a:buAutoNum type="arabicPeriod"/>
              </a:pPr>
              <a:r>
                <a:rPr lang="en" sz="2932">
                  <a:solidFill>
                    <a:schemeClr val="dk1"/>
                  </a:solidFill>
                  <a:latin typeface="Roboto"/>
                  <a:ea typeface="Roboto"/>
                  <a:cs typeface="Roboto"/>
                  <a:sym typeface="Roboto"/>
                </a:rPr>
                <a:t>General </a:t>
              </a:r>
              <a:r>
                <a:rPr lang="en" sz="2932">
                  <a:solidFill>
                    <a:schemeClr val="accent6"/>
                  </a:solidFill>
                  <a:latin typeface="Roboto"/>
                  <a:ea typeface="Roboto"/>
                  <a:cs typeface="Roboto"/>
                  <a:sym typeface="Roboto"/>
                </a:rPr>
                <a:t>maintenance</a:t>
              </a:r>
              <a:endParaRPr sz="2932">
                <a:solidFill>
                  <a:schemeClr val="dk1"/>
                </a:solidFill>
                <a:latin typeface="Roboto"/>
                <a:ea typeface="Roboto"/>
                <a:cs typeface="Roboto"/>
                <a:sym typeface="Roboto"/>
              </a:endParaRPr>
            </a:p>
            <a:p>
              <a:pPr marL="440268" indent="-389469">
                <a:lnSpc>
                  <a:spcPct val="115000"/>
                </a:lnSpc>
                <a:buClr>
                  <a:schemeClr val="dk1"/>
                </a:buClr>
                <a:buSzPts val="1100"/>
                <a:buFont typeface="Roboto"/>
                <a:buAutoNum type="arabicPeriod"/>
              </a:pPr>
              <a:r>
                <a:rPr lang="en" sz="2932">
                  <a:solidFill>
                    <a:schemeClr val="dk1"/>
                  </a:solidFill>
                  <a:latin typeface="Roboto"/>
                  <a:ea typeface="Roboto"/>
                  <a:cs typeface="Roboto"/>
                  <a:sym typeface="Roboto"/>
                </a:rPr>
                <a:t>Node </a:t>
              </a:r>
              <a:r>
                <a:rPr lang="en" sz="2932">
                  <a:solidFill>
                    <a:schemeClr val="accent6"/>
                  </a:solidFill>
                  <a:latin typeface="Roboto"/>
                  <a:ea typeface="Roboto"/>
                  <a:cs typeface="Roboto"/>
                  <a:sym typeface="Roboto"/>
                </a:rPr>
                <a:t>upgrade</a:t>
              </a:r>
              <a:r>
                <a:rPr lang="en" sz="2932">
                  <a:solidFill>
                    <a:schemeClr val="dk1"/>
                  </a:solidFill>
                  <a:latin typeface="Roboto"/>
                  <a:ea typeface="Roboto"/>
                  <a:cs typeface="Roboto"/>
                  <a:sym typeface="Roboto"/>
                </a:rPr>
                <a:t> for supporting services not updated in v15.2.0</a:t>
              </a:r>
              <a:endParaRPr sz="2932">
                <a:solidFill>
                  <a:schemeClr val="dk1"/>
                </a:solidFill>
                <a:latin typeface="Roboto"/>
                <a:ea typeface="Roboto"/>
                <a:cs typeface="Roboto"/>
                <a:sym typeface="Roboto"/>
              </a:endParaRPr>
            </a:p>
            <a:p>
              <a:pPr marL="440268" indent="-389469">
                <a:buClr>
                  <a:schemeClr val="dk1"/>
                </a:buClr>
                <a:buSzPts val="1100"/>
                <a:buFont typeface="Arial"/>
                <a:buAutoNum type="arabicPeriod"/>
              </a:pPr>
              <a:r>
                <a:rPr lang="en" sz="2932">
                  <a:solidFill>
                    <a:schemeClr val="accent6"/>
                  </a:solidFill>
                  <a:latin typeface="Arial"/>
                  <a:ea typeface="Arial"/>
                  <a:cs typeface="Arial"/>
                  <a:sym typeface="Arial"/>
                </a:rPr>
                <a:t>Performance</a:t>
              </a:r>
              <a:r>
                <a:rPr lang="en" sz="2932">
                  <a:solidFill>
                    <a:schemeClr val="dk1"/>
                  </a:solidFill>
                  <a:latin typeface="Arial"/>
                  <a:ea typeface="Arial"/>
                  <a:cs typeface="Arial"/>
                  <a:sym typeface="Arial"/>
                </a:rPr>
                <a:t> enhancements done by perf-workstream included</a:t>
              </a:r>
              <a:endParaRPr sz="2932">
                <a:solidFill>
                  <a:schemeClr val="dk1"/>
                </a:solidFill>
                <a:latin typeface="Arial"/>
                <a:ea typeface="Arial"/>
                <a:cs typeface="Arial"/>
                <a:sym typeface="Arial"/>
              </a:endParaRPr>
            </a:p>
            <a:p>
              <a:pPr marL="440268" indent="-389469">
                <a:buClr>
                  <a:schemeClr val="dk1"/>
                </a:buClr>
                <a:buSzPts val="1100"/>
                <a:buFont typeface="Arial"/>
                <a:buAutoNum type="arabicPeriod"/>
              </a:pPr>
              <a:r>
                <a:rPr lang="en" sz="2932">
                  <a:solidFill>
                    <a:schemeClr val="accent6"/>
                  </a:solidFill>
                  <a:latin typeface="Arial"/>
                  <a:ea typeface="Arial"/>
                  <a:cs typeface="Arial"/>
                  <a:sym typeface="Arial"/>
                </a:rPr>
                <a:t>Automated </a:t>
              </a:r>
              <a:r>
                <a:rPr lang="en" sz="2932">
                  <a:solidFill>
                    <a:schemeClr val="dk1"/>
                  </a:solidFill>
                  <a:latin typeface="Arial"/>
                  <a:ea typeface="Arial"/>
                  <a:cs typeface="Arial"/>
                  <a:sym typeface="Arial"/>
                </a:rPr>
                <a:t>CI steps on </a:t>
              </a:r>
              <a:r>
                <a:rPr lang="en" sz="2932">
                  <a:solidFill>
                    <a:schemeClr val="accent6"/>
                  </a:solidFill>
                  <a:latin typeface="Arial"/>
                  <a:ea typeface="Arial"/>
                  <a:cs typeface="Arial"/>
                  <a:sym typeface="Arial"/>
                </a:rPr>
                <a:t>Mojaloop releases</a:t>
              </a:r>
              <a:endParaRPr sz="2932">
                <a:solidFill>
                  <a:schemeClr val="accent6"/>
                </a:solidFill>
                <a:latin typeface="Arial"/>
                <a:ea typeface="Arial"/>
                <a:cs typeface="Arial"/>
                <a:sym typeface="Arial"/>
              </a:endParaRPr>
            </a:p>
            <a:p>
              <a:pPr marL="440268" indent="-389469">
                <a:lnSpc>
                  <a:spcPct val="115000"/>
                </a:lnSpc>
                <a:buClr>
                  <a:schemeClr val="dk1"/>
                </a:buClr>
                <a:buSzPts val="1100"/>
                <a:buFont typeface="Roboto"/>
                <a:buAutoNum type="arabicPeriod"/>
              </a:pPr>
              <a:r>
                <a:rPr lang="en" sz="2932">
                  <a:solidFill>
                    <a:schemeClr val="accent6"/>
                  </a:solidFill>
                  <a:latin typeface="Arial"/>
                  <a:ea typeface="Arial"/>
                  <a:cs typeface="Arial"/>
                  <a:sym typeface="Arial"/>
                </a:rPr>
                <a:t>IaC</a:t>
              </a:r>
              <a:r>
                <a:rPr lang="en" sz="2932">
                  <a:solidFill>
                    <a:schemeClr val="dk1"/>
                  </a:solidFill>
                  <a:latin typeface="Arial"/>
                  <a:ea typeface="Arial"/>
                  <a:cs typeface="Arial"/>
                  <a:sym typeface="Arial"/>
                </a:rPr>
                <a:t> changes - new and refactored version</a:t>
              </a:r>
              <a:endParaRPr sz="2932">
                <a:solidFill>
                  <a:schemeClr val="dk1"/>
                </a:solidFill>
                <a:latin typeface="Arial"/>
                <a:ea typeface="Arial"/>
                <a:cs typeface="Arial"/>
                <a:sym typeface="Arial"/>
              </a:endParaRPr>
            </a:p>
            <a:p>
              <a:pPr>
                <a:buClr>
                  <a:srgbClr val="000000"/>
                </a:buClr>
                <a:buSzPts val="1100"/>
              </a:pPr>
              <a:endParaRPr sz="2932">
                <a:solidFill>
                  <a:schemeClr val="dk1"/>
                </a:solidFill>
                <a:latin typeface="Roboto"/>
                <a:ea typeface="Roboto"/>
                <a:cs typeface="Roboto"/>
                <a:sym typeface="Roboto"/>
              </a:endParaRPr>
            </a:p>
          </p:txBody>
        </p:sp>
      </p:grpSp>
      <p:sp>
        <p:nvSpPr>
          <p:cNvPr id="1058" name="Google Shape;1058;p16"/>
          <p:cNvSpPr/>
          <p:nvPr/>
        </p:nvSpPr>
        <p:spPr>
          <a:xfrm>
            <a:off x="13827920" y="2544533"/>
            <a:ext cx="2766400" cy="755200"/>
          </a:xfrm>
          <a:prstGeom prst="rect">
            <a:avLst/>
          </a:prstGeom>
          <a:solidFill>
            <a:schemeClr val="accent3"/>
          </a:solidFill>
          <a:ln>
            <a:noFill/>
          </a:ln>
        </p:spPr>
        <p:txBody>
          <a:bodyPr spcFirstLastPara="1" wrap="square" lIns="243800" tIns="243800" rIns="243800" bIns="243800" anchor="ctr" anchorCtr="0">
            <a:noAutofit/>
          </a:bodyPr>
          <a:lstStyle/>
          <a:p>
            <a:pPr algn="ctr">
              <a:buClr>
                <a:srgbClr val="000000"/>
              </a:buClr>
              <a:buSzPts val="1400"/>
            </a:pPr>
            <a:r>
              <a:rPr lang="en" sz="3732" dirty="0">
                <a:solidFill>
                  <a:srgbClr val="002060"/>
                </a:solidFill>
                <a:latin typeface="Arial"/>
                <a:ea typeface="Arial"/>
                <a:cs typeface="Arial"/>
                <a:sym typeface="Arial"/>
              </a:rPr>
              <a:t>Acacia</a:t>
            </a:r>
            <a:endParaRPr sz="3732" dirty="0">
              <a:solidFill>
                <a:srgbClr val="002060"/>
              </a:solidFill>
              <a:latin typeface="Arial"/>
              <a:ea typeface="Arial"/>
              <a:cs typeface="Arial"/>
              <a:sym typeface="Arial"/>
            </a:endParaRPr>
          </a:p>
        </p:txBody>
      </p:sp>
      <p:sp>
        <p:nvSpPr>
          <p:cNvPr id="1059" name="Google Shape;1059;p16"/>
          <p:cNvSpPr/>
          <p:nvPr/>
        </p:nvSpPr>
        <p:spPr>
          <a:xfrm>
            <a:off x="19058187" y="2544533"/>
            <a:ext cx="2766400" cy="755200"/>
          </a:xfrm>
          <a:prstGeom prst="rect">
            <a:avLst/>
          </a:prstGeom>
          <a:solidFill>
            <a:schemeClr val="accent3"/>
          </a:solidFill>
          <a:ln>
            <a:noFill/>
          </a:ln>
        </p:spPr>
        <p:txBody>
          <a:bodyPr spcFirstLastPara="1" wrap="square" lIns="243800" tIns="243800" rIns="243800" bIns="243800" anchor="ctr" anchorCtr="0">
            <a:noAutofit/>
          </a:bodyPr>
          <a:lstStyle/>
          <a:p>
            <a:pPr algn="ctr">
              <a:buClr>
                <a:srgbClr val="000000"/>
              </a:buClr>
              <a:buSzPts val="1400"/>
            </a:pPr>
            <a:r>
              <a:rPr lang="en" sz="3732" dirty="0">
                <a:solidFill>
                  <a:srgbClr val="002060"/>
                </a:solidFill>
                <a:latin typeface="Arial"/>
                <a:ea typeface="Arial"/>
                <a:cs typeface="Arial"/>
                <a:sym typeface="Arial"/>
              </a:rPr>
              <a:t>Congo</a:t>
            </a:r>
            <a:endParaRPr sz="3732" dirty="0">
              <a:solidFill>
                <a:srgbClr val="002060"/>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063"/>
        <p:cNvGrpSpPr/>
        <p:nvPr/>
      </p:nvGrpSpPr>
      <p:grpSpPr>
        <a:xfrm>
          <a:off x="0" y="0"/>
          <a:ext cx="0" cy="0"/>
          <a:chOff x="0" y="0"/>
          <a:chExt cx="0" cy="0"/>
        </a:xfrm>
      </p:grpSpPr>
      <p:sp>
        <p:nvSpPr>
          <p:cNvPr id="1064" name="Google Shape;1064;p17"/>
          <p:cNvSpPr txBox="1">
            <a:spLocks noGrp="1"/>
          </p:cNvSpPr>
          <p:nvPr>
            <p:ph type="title"/>
          </p:nvPr>
        </p:nvSpPr>
        <p:spPr>
          <a:xfrm>
            <a:off x="941264" y="1087851"/>
            <a:ext cx="19845007" cy="1003200"/>
          </a:xfrm>
          <a:prstGeom prst="rect">
            <a:avLst/>
          </a:prstGeom>
          <a:noFill/>
          <a:ln>
            <a:noFill/>
          </a:ln>
        </p:spPr>
        <p:txBody>
          <a:bodyPr spcFirstLastPara="1" vert="horz" wrap="square" lIns="91400" tIns="45667" rIns="91400" bIns="45667" rtlCol="0" anchor="ctr" anchorCtr="0">
            <a:normAutofit/>
          </a:bodyPr>
          <a:lstStyle/>
          <a:p>
            <a:pPr>
              <a:buClr>
                <a:srgbClr val="005A83"/>
              </a:buClr>
              <a:buSzPts val="3300"/>
            </a:pPr>
            <a:r>
              <a:rPr lang="en" sz="4801" dirty="0">
                <a:latin typeface="Open Sans"/>
                <a:ea typeface="Open Sans"/>
                <a:cs typeface="Open Sans"/>
                <a:sym typeface="Open Sans"/>
              </a:rPr>
              <a:t>Release timeline PI26: MLF Product, Community &amp; work-streams</a:t>
            </a:r>
            <a:endParaRPr sz="4801" dirty="0">
              <a:latin typeface="Open Sans"/>
              <a:ea typeface="Open Sans"/>
              <a:cs typeface="Open Sans"/>
              <a:sym typeface="Open Sans"/>
            </a:endParaRPr>
          </a:p>
        </p:txBody>
      </p:sp>
      <p:sp>
        <p:nvSpPr>
          <p:cNvPr id="1065" name="Google Shape;1065;p17"/>
          <p:cNvSpPr/>
          <p:nvPr/>
        </p:nvSpPr>
        <p:spPr>
          <a:xfrm>
            <a:off x="2639496" y="3173344"/>
            <a:ext cx="7270400" cy="1784000"/>
          </a:xfrm>
          <a:prstGeom prst="homePlate">
            <a:avLst>
              <a:gd name="adj" fmla="val 50000"/>
            </a:avLst>
          </a:prstGeom>
          <a:solidFill>
            <a:schemeClr val="accent3"/>
          </a:solidFill>
          <a:ln>
            <a:noFill/>
          </a:ln>
        </p:spPr>
        <p:txBody>
          <a:bodyPr spcFirstLastPara="1" wrap="square" lIns="243800" tIns="243800" rIns="243800" bIns="243800" anchor="ctr" anchorCtr="0">
            <a:noAutofit/>
          </a:bodyPr>
          <a:lstStyle/>
          <a:p>
            <a:pPr algn="ctr">
              <a:buClr>
                <a:schemeClr val="dk1"/>
              </a:buClr>
              <a:buSzPts val="1400"/>
            </a:pPr>
            <a:r>
              <a:rPr lang="en" sz="3732" dirty="0">
                <a:solidFill>
                  <a:schemeClr val="accent4">
                    <a:lumMod val="50000"/>
                  </a:schemeClr>
                </a:solidFill>
                <a:latin typeface="Roboto"/>
                <a:ea typeface="Roboto"/>
                <a:cs typeface="Roboto"/>
                <a:sym typeface="Roboto"/>
              </a:rPr>
              <a:t>v16.0.0</a:t>
            </a:r>
          </a:p>
          <a:p>
            <a:pPr algn="ctr">
              <a:buClr>
                <a:schemeClr val="dk1"/>
              </a:buClr>
              <a:buSzPts val="1400"/>
            </a:pPr>
            <a:r>
              <a:rPr lang="en" sz="2400" dirty="0">
                <a:solidFill>
                  <a:schemeClr val="accent4">
                    <a:lumMod val="50000"/>
                  </a:schemeClr>
                </a:solidFill>
                <a:latin typeface="Roboto"/>
                <a:ea typeface="Roboto"/>
                <a:cs typeface="Roboto"/>
                <a:sym typeface="Roboto"/>
              </a:rPr>
              <a:t>Congo, PI-23</a:t>
            </a:r>
            <a:endParaRPr sz="2400" dirty="0">
              <a:solidFill>
                <a:schemeClr val="accent4">
                  <a:lumMod val="50000"/>
                </a:schemeClr>
              </a:solidFill>
              <a:latin typeface="Roboto"/>
              <a:ea typeface="Roboto"/>
              <a:cs typeface="Roboto"/>
              <a:sym typeface="Roboto"/>
            </a:endParaRPr>
          </a:p>
        </p:txBody>
      </p:sp>
      <p:grpSp>
        <p:nvGrpSpPr>
          <p:cNvPr id="1066" name="Google Shape;1066;p17"/>
          <p:cNvGrpSpPr/>
          <p:nvPr/>
        </p:nvGrpSpPr>
        <p:grpSpPr>
          <a:xfrm>
            <a:off x="8674695" y="3172736"/>
            <a:ext cx="6776124" cy="9288133"/>
            <a:chOff x="2263425" y="1189775"/>
            <a:chExt cx="2541300" cy="3483050"/>
          </a:xfrm>
        </p:grpSpPr>
        <p:sp>
          <p:nvSpPr>
            <p:cNvPr id="1067" name="Google Shape;1067;p17"/>
            <p:cNvSpPr/>
            <p:nvPr/>
          </p:nvSpPr>
          <p:spPr>
            <a:xfrm>
              <a:off x="2263425" y="1189775"/>
              <a:ext cx="2541300" cy="669000"/>
            </a:xfrm>
            <a:prstGeom prst="chevron">
              <a:avLst>
                <a:gd name="adj" fmla="val 50000"/>
              </a:avLst>
            </a:prstGeom>
            <a:solidFill>
              <a:srgbClr val="0C58D3"/>
            </a:solidFill>
            <a:ln>
              <a:noFill/>
            </a:ln>
          </p:spPr>
          <p:txBody>
            <a:bodyPr spcFirstLastPara="1" wrap="square" lIns="243800" tIns="243800" rIns="243800" bIns="243800" anchor="ctr" anchorCtr="0">
              <a:noAutofit/>
            </a:bodyPr>
            <a:lstStyle/>
            <a:p>
              <a:pPr algn="ctr">
                <a:buClr>
                  <a:schemeClr val="dk1"/>
                </a:buClr>
                <a:buSzPts val="1400"/>
              </a:pPr>
              <a:r>
                <a:rPr lang="en" sz="4000" b="1" dirty="0">
                  <a:solidFill>
                    <a:schemeClr val="accent4"/>
                  </a:solidFill>
                  <a:latin typeface="Roboto"/>
                  <a:ea typeface="Roboto"/>
                  <a:cs typeface="Roboto"/>
                  <a:sym typeface="Roboto"/>
                </a:rPr>
                <a:t>v17.0.0</a:t>
              </a:r>
            </a:p>
            <a:p>
              <a:pPr algn="ctr">
                <a:buClr>
                  <a:schemeClr val="dk1"/>
                </a:buClr>
                <a:buSzPts val="1400"/>
              </a:pPr>
              <a:r>
                <a:rPr lang="en" sz="2400" b="1" dirty="0">
                  <a:solidFill>
                    <a:schemeClr val="accent4"/>
                  </a:solidFill>
                  <a:latin typeface="Roboto"/>
                  <a:ea typeface="Roboto"/>
                  <a:cs typeface="Roboto"/>
                  <a:sym typeface="Roboto"/>
                </a:rPr>
                <a:t>Irrawaddy, PI-26</a:t>
              </a:r>
              <a:endParaRPr sz="2400" b="1" dirty="0">
                <a:solidFill>
                  <a:schemeClr val="accent4"/>
                </a:solidFill>
                <a:latin typeface="Roboto"/>
                <a:ea typeface="Roboto"/>
                <a:cs typeface="Roboto"/>
                <a:sym typeface="Roboto"/>
              </a:endParaRPr>
            </a:p>
          </p:txBody>
        </p:sp>
        <p:sp>
          <p:nvSpPr>
            <p:cNvPr id="1068" name="Google Shape;1068;p17"/>
            <p:cNvSpPr txBox="1"/>
            <p:nvPr/>
          </p:nvSpPr>
          <p:spPr>
            <a:xfrm>
              <a:off x="2512210" y="2057125"/>
              <a:ext cx="1926900" cy="2615700"/>
            </a:xfrm>
            <a:prstGeom prst="rect">
              <a:avLst/>
            </a:prstGeom>
            <a:noFill/>
            <a:ln>
              <a:noFill/>
            </a:ln>
          </p:spPr>
          <p:txBody>
            <a:bodyPr spcFirstLastPara="1" wrap="square" lIns="243800" tIns="243800" rIns="243800" bIns="243800" anchor="t" anchorCtr="0">
              <a:noAutofit/>
            </a:bodyPr>
            <a:lstStyle/>
            <a:p>
              <a:pPr marL="440268" indent="-389469">
                <a:lnSpc>
                  <a:spcPct val="115000"/>
                </a:lnSpc>
                <a:buClr>
                  <a:schemeClr val="dk1"/>
                </a:buClr>
                <a:buSzPct val="100000"/>
                <a:buFont typeface="Arial"/>
                <a:buAutoNum type="arabicPeriod"/>
              </a:pPr>
              <a:r>
                <a:rPr lang="en" sz="2932" dirty="0">
                  <a:solidFill>
                    <a:srgbClr val="7030A0"/>
                  </a:solidFill>
                  <a:latin typeface="Arial"/>
                  <a:ea typeface="Arial"/>
                  <a:cs typeface="Arial"/>
                  <a:sym typeface="Arial"/>
                </a:rPr>
                <a:t>FX, Inter-scheme support</a:t>
              </a:r>
              <a:endParaRPr sz="4801" dirty="0">
                <a:solidFill>
                  <a:srgbClr val="7030A0"/>
                </a:solidFill>
              </a:endParaRPr>
            </a:p>
            <a:p>
              <a:pPr marL="440268" indent="-389469">
                <a:lnSpc>
                  <a:spcPct val="115000"/>
                </a:lnSpc>
                <a:buClr>
                  <a:schemeClr val="dk1"/>
                </a:buClr>
                <a:buSzPct val="100000"/>
                <a:buFont typeface="Arial"/>
                <a:buAutoNum type="arabicPeriod"/>
              </a:pPr>
              <a:r>
                <a:rPr lang="en-IN" sz="3200" dirty="0">
                  <a:solidFill>
                    <a:srgbClr val="7030A0"/>
                  </a:solidFill>
                  <a:latin typeface="Roboto"/>
                  <a:ea typeface="Roboto"/>
                  <a:cs typeface="Roboto"/>
                  <a:sym typeface="Roboto"/>
                </a:rPr>
                <a:t>Support for ISO 20022 messaging</a:t>
              </a:r>
              <a:endParaRPr lang="en-IN" sz="5999" dirty="0">
                <a:solidFill>
                  <a:srgbClr val="7030A0"/>
                </a:solidFill>
              </a:endParaRPr>
            </a:p>
            <a:p>
              <a:pPr marL="440268" indent="-389469">
                <a:lnSpc>
                  <a:spcPct val="115000"/>
                </a:lnSpc>
                <a:buClr>
                  <a:schemeClr val="dk1"/>
                </a:buClr>
                <a:buSzPct val="100000"/>
                <a:buFont typeface="Arial"/>
                <a:buAutoNum type="arabicPeriod"/>
              </a:pPr>
              <a:r>
                <a:rPr lang="en" sz="2932" dirty="0">
                  <a:solidFill>
                    <a:srgbClr val="7030A0"/>
                  </a:solidFill>
                  <a:latin typeface="Arial"/>
                  <a:ea typeface="Arial"/>
                  <a:cs typeface="Arial"/>
                  <a:sym typeface="Arial"/>
                </a:rPr>
                <a:t>Merchant payments features</a:t>
              </a:r>
              <a:endParaRPr sz="2932" dirty="0">
                <a:solidFill>
                  <a:srgbClr val="7030A0"/>
                </a:solidFill>
                <a:latin typeface="Arial"/>
                <a:ea typeface="Arial"/>
                <a:cs typeface="Arial"/>
                <a:sym typeface="Arial"/>
              </a:endParaRPr>
            </a:p>
            <a:p>
              <a:pPr marL="440268" indent="-389469">
                <a:lnSpc>
                  <a:spcPct val="115000"/>
                </a:lnSpc>
                <a:buClr>
                  <a:schemeClr val="dk1"/>
                </a:buClr>
                <a:buSzPct val="100000"/>
                <a:buFont typeface="Arial"/>
                <a:buAutoNum type="arabicPeriod"/>
              </a:pPr>
              <a:r>
                <a:rPr lang="en" sz="2932" dirty="0">
                  <a:solidFill>
                    <a:srgbClr val="7030A0"/>
                  </a:solidFill>
                  <a:latin typeface="Arial"/>
                  <a:ea typeface="Arial"/>
                  <a:cs typeface="Arial"/>
                  <a:sym typeface="Arial"/>
                </a:rPr>
                <a:t>PQS updates - security patches and upgrades</a:t>
              </a:r>
              <a:endParaRPr sz="2932" dirty="0">
                <a:solidFill>
                  <a:srgbClr val="7030A0"/>
                </a:solidFill>
                <a:latin typeface="Arial"/>
                <a:ea typeface="Arial"/>
                <a:cs typeface="Arial"/>
                <a:sym typeface="Arial"/>
              </a:endParaRPr>
            </a:p>
            <a:p>
              <a:pPr marL="440268" indent="-389469">
                <a:lnSpc>
                  <a:spcPct val="115000"/>
                </a:lnSpc>
                <a:buClr>
                  <a:schemeClr val="dk1"/>
                </a:buClr>
                <a:buSzPct val="100000"/>
                <a:buFont typeface="Arial"/>
                <a:buAutoNum type="arabicPeriod"/>
              </a:pPr>
              <a:r>
                <a:rPr lang="en-US" sz="2932" dirty="0">
                  <a:solidFill>
                    <a:srgbClr val="7030A0"/>
                  </a:solidFill>
                  <a:latin typeface="Arial"/>
                  <a:ea typeface="Arial"/>
                  <a:cs typeface="Arial"/>
                  <a:sym typeface="Arial"/>
                </a:rPr>
                <a:t>Performance enhancements</a:t>
              </a:r>
              <a:endParaRPr sz="2932" dirty="0">
                <a:solidFill>
                  <a:srgbClr val="7030A0"/>
                </a:solidFill>
                <a:latin typeface="Arial"/>
                <a:ea typeface="Arial"/>
                <a:cs typeface="Arial"/>
                <a:sym typeface="Arial"/>
              </a:endParaRPr>
            </a:p>
            <a:p>
              <a:pPr marL="440268" indent="-389469">
                <a:lnSpc>
                  <a:spcPct val="115000"/>
                </a:lnSpc>
                <a:buClr>
                  <a:schemeClr val="dk1"/>
                </a:buClr>
                <a:buSzPct val="100000"/>
                <a:buFont typeface="Roboto"/>
                <a:buAutoNum type="arabicPeriod"/>
              </a:pPr>
              <a:r>
                <a:rPr lang="en" sz="2932" dirty="0">
                  <a:solidFill>
                    <a:srgbClr val="7030A0"/>
                  </a:solidFill>
                  <a:latin typeface="Arial"/>
                  <a:ea typeface="Arial"/>
                  <a:cs typeface="Arial"/>
                  <a:sym typeface="Arial"/>
                </a:rPr>
                <a:t>General maintenance</a:t>
              </a:r>
              <a:endParaRPr sz="2932" dirty="0">
                <a:solidFill>
                  <a:srgbClr val="7030A0"/>
                </a:solidFill>
                <a:latin typeface="Arial"/>
                <a:ea typeface="Arial"/>
                <a:cs typeface="Arial"/>
                <a:sym typeface="Arial"/>
              </a:endParaRPr>
            </a:p>
          </p:txBody>
        </p:sp>
      </p:grpSp>
      <p:grpSp>
        <p:nvGrpSpPr>
          <p:cNvPr id="1069" name="Google Shape;1069;p17"/>
          <p:cNvGrpSpPr/>
          <p:nvPr/>
        </p:nvGrpSpPr>
        <p:grpSpPr>
          <a:xfrm>
            <a:off x="14564263" y="3172734"/>
            <a:ext cx="6776124" cy="9288123"/>
            <a:chOff x="4472235" y="1189775"/>
            <a:chExt cx="2541300" cy="3483046"/>
          </a:xfrm>
        </p:grpSpPr>
        <p:sp>
          <p:nvSpPr>
            <p:cNvPr id="1070" name="Google Shape;1070;p17"/>
            <p:cNvSpPr/>
            <p:nvPr/>
          </p:nvSpPr>
          <p:spPr>
            <a:xfrm>
              <a:off x="4472235" y="1189775"/>
              <a:ext cx="2541300" cy="669000"/>
            </a:xfrm>
            <a:prstGeom prst="chevron">
              <a:avLst>
                <a:gd name="adj" fmla="val 50000"/>
              </a:avLst>
            </a:prstGeom>
            <a:solidFill>
              <a:schemeClr val="accent1"/>
            </a:solidFill>
            <a:ln>
              <a:noFill/>
            </a:ln>
          </p:spPr>
          <p:txBody>
            <a:bodyPr spcFirstLastPara="1" wrap="square" lIns="243800" tIns="243800" rIns="243800" bIns="243800" anchor="ctr" anchorCtr="0">
              <a:noAutofit/>
            </a:bodyPr>
            <a:lstStyle/>
            <a:p>
              <a:pPr algn="ctr">
                <a:buClr>
                  <a:srgbClr val="000000"/>
                </a:buClr>
                <a:buSzPts val="1400"/>
              </a:pPr>
              <a:r>
                <a:rPr lang="en" sz="3732" b="1" dirty="0">
                  <a:solidFill>
                    <a:schemeClr val="accent3"/>
                  </a:solidFill>
                  <a:latin typeface="Roboto"/>
                  <a:ea typeface="Roboto"/>
                  <a:cs typeface="Roboto"/>
                  <a:sym typeface="Roboto"/>
                </a:rPr>
                <a:t>Future</a:t>
              </a:r>
              <a:endParaRPr sz="3732" b="1" dirty="0">
                <a:solidFill>
                  <a:schemeClr val="accent3"/>
                </a:solidFill>
                <a:latin typeface="Roboto"/>
                <a:ea typeface="Roboto"/>
                <a:cs typeface="Roboto"/>
                <a:sym typeface="Roboto"/>
              </a:endParaRPr>
            </a:p>
            <a:p>
              <a:pPr algn="ctr">
                <a:buClr>
                  <a:schemeClr val="dk1"/>
                </a:buClr>
                <a:buSzPts val="1400"/>
              </a:pPr>
              <a:r>
                <a:rPr lang="en" sz="3732" b="1" i="1" dirty="0">
                  <a:solidFill>
                    <a:schemeClr val="accent3"/>
                  </a:solidFill>
                  <a:latin typeface="Roboto"/>
                  <a:ea typeface="Roboto"/>
                  <a:cs typeface="Roboto"/>
                  <a:sym typeface="Roboto"/>
                </a:rPr>
                <a:t>v18.0.0 / </a:t>
              </a:r>
              <a:r>
                <a:rPr lang="en" sz="3732" b="1" i="1" dirty="0" err="1">
                  <a:solidFill>
                    <a:schemeClr val="accent3"/>
                  </a:solidFill>
                  <a:latin typeface="Roboto"/>
                  <a:ea typeface="Roboto"/>
                  <a:cs typeface="Roboto"/>
                  <a:sym typeface="Roboto"/>
                </a:rPr>
                <a:t>vX.Y.Z</a:t>
              </a:r>
              <a:endParaRPr sz="3732" b="1" i="1" dirty="0">
                <a:solidFill>
                  <a:schemeClr val="accent3"/>
                </a:solidFill>
                <a:latin typeface="Roboto"/>
                <a:ea typeface="Roboto"/>
                <a:cs typeface="Roboto"/>
                <a:sym typeface="Roboto"/>
              </a:endParaRPr>
            </a:p>
          </p:txBody>
        </p:sp>
        <p:sp>
          <p:nvSpPr>
            <p:cNvPr id="1071" name="Google Shape;1071;p17"/>
            <p:cNvSpPr txBox="1"/>
            <p:nvPr/>
          </p:nvSpPr>
          <p:spPr>
            <a:xfrm>
              <a:off x="4716728" y="2057121"/>
              <a:ext cx="2220300" cy="2615700"/>
            </a:xfrm>
            <a:prstGeom prst="rect">
              <a:avLst/>
            </a:prstGeom>
            <a:noFill/>
            <a:ln>
              <a:noFill/>
            </a:ln>
          </p:spPr>
          <p:txBody>
            <a:bodyPr spcFirstLastPara="1" wrap="square" lIns="243800" tIns="243800" rIns="243800" bIns="243800" anchor="t" anchorCtr="0">
              <a:noAutofit/>
            </a:bodyPr>
            <a:lstStyle/>
            <a:p>
              <a:pPr marL="440268" indent="-355600">
                <a:lnSpc>
                  <a:spcPct val="115000"/>
                </a:lnSpc>
                <a:buClr>
                  <a:srgbClr val="000000"/>
                </a:buClr>
                <a:buSzPct val="100000"/>
                <a:buFont typeface="Roboto"/>
                <a:buAutoNum type="arabicPeriod"/>
              </a:pPr>
              <a:r>
                <a:rPr lang="en" sz="2400" dirty="0">
                  <a:solidFill>
                    <a:schemeClr val="accent6"/>
                  </a:solidFill>
                  <a:latin typeface="Roboto"/>
                  <a:ea typeface="Roboto"/>
                  <a:cs typeface="Roboto"/>
                  <a:sym typeface="Roboto"/>
                </a:rPr>
                <a:t>Settlements</a:t>
              </a:r>
              <a:r>
                <a:rPr lang="en" sz="2400" dirty="0">
                  <a:solidFill>
                    <a:srgbClr val="000000"/>
                  </a:solidFill>
                  <a:latin typeface="Roboto"/>
                  <a:ea typeface="Roboto"/>
                  <a:cs typeface="Roboto"/>
                  <a:sym typeface="Roboto"/>
                </a:rPr>
                <a:t> improvements</a:t>
              </a:r>
            </a:p>
            <a:p>
              <a:pPr marL="440268" indent="-355600">
                <a:lnSpc>
                  <a:spcPct val="115000"/>
                </a:lnSpc>
                <a:buClr>
                  <a:srgbClr val="000000"/>
                </a:buClr>
                <a:buSzPct val="100000"/>
                <a:buFont typeface="Roboto"/>
                <a:buAutoNum type="arabicPeriod"/>
              </a:pPr>
              <a:r>
                <a:rPr lang="en" sz="2400" dirty="0" err="1">
                  <a:solidFill>
                    <a:srgbClr val="000000"/>
                  </a:solidFill>
                  <a:latin typeface="Roboto"/>
                  <a:ea typeface="Roboto"/>
                  <a:cs typeface="Roboto"/>
                  <a:sym typeface="Roboto"/>
                </a:rPr>
                <a:t>TigerBeetle</a:t>
              </a:r>
              <a:r>
                <a:rPr lang="en" sz="2400" dirty="0">
                  <a:solidFill>
                    <a:srgbClr val="000000"/>
                  </a:solidFill>
                  <a:latin typeface="Roboto"/>
                  <a:ea typeface="Roboto"/>
                  <a:cs typeface="Roboto"/>
                  <a:sym typeface="Roboto"/>
                </a:rPr>
                <a:t> integration into Mojaloop Core</a:t>
              </a:r>
            </a:p>
            <a:p>
              <a:pPr marL="440268" indent="-355600">
                <a:lnSpc>
                  <a:spcPct val="115000"/>
                </a:lnSpc>
                <a:buClr>
                  <a:srgbClr val="000000"/>
                </a:buClr>
                <a:buSzPct val="100000"/>
                <a:buFont typeface="Roboto"/>
                <a:buAutoNum type="arabicPeriod"/>
              </a:pPr>
              <a:r>
                <a:rPr lang="en" sz="2400" dirty="0">
                  <a:solidFill>
                    <a:srgbClr val="000000"/>
                  </a:solidFill>
                  <a:latin typeface="Roboto"/>
                  <a:ea typeface="Roboto"/>
                  <a:cs typeface="Roboto"/>
                  <a:sym typeface="Roboto"/>
                </a:rPr>
                <a:t>Nodejs version upgrade</a:t>
              </a:r>
              <a:endParaRPr sz="2400" dirty="0">
                <a:solidFill>
                  <a:srgbClr val="000000"/>
                </a:solidFill>
                <a:latin typeface="Roboto"/>
                <a:ea typeface="Roboto"/>
                <a:cs typeface="Roboto"/>
                <a:sym typeface="Roboto"/>
              </a:endParaRPr>
            </a:p>
            <a:p>
              <a:pPr marL="440268" indent="-355600">
                <a:lnSpc>
                  <a:spcPct val="115000"/>
                </a:lnSpc>
                <a:buClr>
                  <a:srgbClr val="000000"/>
                </a:buClr>
                <a:buSzPct val="100000"/>
                <a:buFont typeface="Roboto"/>
                <a:buAutoNum type="arabicPeriod"/>
              </a:pPr>
              <a:r>
                <a:rPr lang="en" sz="2400" dirty="0">
                  <a:solidFill>
                    <a:srgbClr val="000000"/>
                  </a:solidFill>
                  <a:latin typeface="Roboto"/>
                  <a:ea typeface="Roboto"/>
                  <a:cs typeface="Roboto"/>
                  <a:sym typeface="Roboto"/>
                </a:rPr>
                <a:t>PISP </a:t>
              </a:r>
              <a:r>
                <a:rPr lang="en" sz="2400" dirty="0">
                  <a:solidFill>
                    <a:schemeClr val="accent6"/>
                  </a:solidFill>
                  <a:latin typeface="Roboto"/>
                  <a:ea typeface="Roboto"/>
                  <a:cs typeface="Roboto"/>
                  <a:sym typeface="Roboto"/>
                </a:rPr>
                <a:t>Bulk</a:t>
              </a:r>
              <a:r>
                <a:rPr lang="en" sz="2400" dirty="0">
                  <a:solidFill>
                    <a:srgbClr val="000000"/>
                  </a:solidFill>
                  <a:latin typeface="Roboto"/>
                  <a:ea typeface="Roboto"/>
                  <a:cs typeface="Roboto"/>
                  <a:sym typeface="Roboto"/>
                </a:rPr>
                <a:t> API support </a:t>
              </a:r>
              <a:r>
                <a:rPr lang="en" sz="2400" dirty="0">
                  <a:solidFill>
                    <a:schemeClr val="dk1"/>
                  </a:solidFill>
                  <a:latin typeface="Roboto"/>
                  <a:ea typeface="Roboto"/>
                  <a:cs typeface="Roboto"/>
                  <a:sym typeface="Roboto"/>
                </a:rPr>
                <a:t>(</a:t>
              </a:r>
              <a:r>
                <a:rPr lang="en" sz="2400" u="sng" dirty="0">
                  <a:solidFill>
                    <a:schemeClr val="hlink"/>
                  </a:solidFill>
                  <a:latin typeface="Roboto"/>
                  <a:ea typeface="Roboto"/>
                  <a:cs typeface="Roboto"/>
                  <a:sym typeface="Roboto"/>
                  <a:hlinkClick r:id="rId3"/>
                </a:rPr>
                <a:t>#109</a:t>
              </a:r>
              <a:r>
                <a:rPr lang="en" sz="2400" dirty="0">
                  <a:solidFill>
                    <a:schemeClr val="dk1"/>
                  </a:solidFill>
                  <a:latin typeface="Roboto"/>
                  <a:ea typeface="Roboto"/>
                  <a:cs typeface="Roboto"/>
                  <a:sym typeface="Roboto"/>
                </a:rPr>
                <a:t>)</a:t>
              </a:r>
            </a:p>
            <a:p>
              <a:pPr marL="440268" indent="-355600">
                <a:lnSpc>
                  <a:spcPct val="115000"/>
                </a:lnSpc>
                <a:buClr>
                  <a:srgbClr val="000000"/>
                </a:buClr>
                <a:buSzPct val="100000"/>
                <a:buFont typeface="Roboto"/>
                <a:buAutoNum type="arabicPeriod"/>
              </a:pPr>
              <a:r>
                <a:rPr lang="en" sz="2400" dirty="0">
                  <a:solidFill>
                    <a:schemeClr val="dk1"/>
                  </a:solidFill>
                  <a:latin typeface="Roboto"/>
                  <a:ea typeface="Roboto"/>
                  <a:cs typeface="Roboto"/>
                  <a:sym typeface="Roboto"/>
                </a:rPr>
                <a:t>PISP v2 support</a:t>
              </a:r>
              <a:endParaRPr sz="2400" dirty="0">
                <a:solidFill>
                  <a:srgbClr val="000000"/>
                </a:solidFill>
                <a:latin typeface="Roboto"/>
                <a:ea typeface="Roboto"/>
                <a:cs typeface="Roboto"/>
                <a:sym typeface="Roboto"/>
              </a:endParaRPr>
            </a:p>
            <a:p>
              <a:pPr marL="440268" indent="-355600">
                <a:lnSpc>
                  <a:spcPct val="115000"/>
                </a:lnSpc>
                <a:buClr>
                  <a:srgbClr val="000000"/>
                </a:buClr>
                <a:buSzPct val="100000"/>
                <a:buFont typeface="Roboto"/>
                <a:buAutoNum type="arabicPeriod"/>
              </a:pPr>
              <a:r>
                <a:rPr lang="en" sz="2400" dirty="0">
                  <a:solidFill>
                    <a:srgbClr val="000000"/>
                  </a:solidFill>
                  <a:latin typeface="Roboto"/>
                  <a:ea typeface="Roboto"/>
                  <a:cs typeface="Roboto"/>
                  <a:sym typeface="Roboto"/>
                </a:rPr>
                <a:t>Enhance </a:t>
              </a:r>
              <a:r>
                <a:rPr lang="en" sz="2400" dirty="0">
                  <a:solidFill>
                    <a:schemeClr val="accent6"/>
                  </a:solidFill>
                  <a:latin typeface="Roboto"/>
                  <a:ea typeface="Roboto"/>
                  <a:cs typeface="Roboto"/>
                  <a:sym typeface="Roboto"/>
                </a:rPr>
                <a:t>tracing</a:t>
              </a:r>
              <a:r>
                <a:rPr lang="en" sz="2400" dirty="0">
                  <a:solidFill>
                    <a:srgbClr val="000000"/>
                  </a:solidFill>
                  <a:latin typeface="Roboto"/>
                  <a:ea typeface="Roboto"/>
                  <a:cs typeface="Roboto"/>
                  <a:sym typeface="Roboto"/>
                </a:rPr>
                <a:t> components to use latest </a:t>
              </a:r>
              <a:r>
                <a:rPr lang="en" sz="2400" dirty="0">
                  <a:solidFill>
                    <a:schemeClr val="accent6"/>
                  </a:solidFill>
                  <a:latin typeface="Roboto"/>
                  <a:ea typeface="Roboto"/>
                  <a:cs typeface="Roboto"/>
                  <a:sym typeface="Roboto"/>
                </a:rPr>
                <a:t>open-tracing</a:t>
              </a:r>
              <a:r>
                <a:rPr lang="en" sz="2400" dirty="0">
                  <a:solidFill>
                    <a:srgbClr val="000000"/>
                  </a:solidFill>
                  <a:latin typeface="Roboto"/>
                  <a:ea typeface="Roboto"/>
                  <a:cs typeface="Roboto"/>
                  <a:sym typeface="Roboto"/>
                </a:rPr>
                <a:t> standards</a:t>
              </a:r>
              <a:endParaRPr sz="2400" dirty="0">
                <a:solidFill>
                  <a:srgbClr val="000000"/>
                </a:solidFill>
                <a:latin typeface="Roboto"/>
                <a:ea typeface="Roboto"/>
                <a:cs typeface="Roboto"/>
                <a:sym typeface="Roboto"/>
              </a:endParaRPr>
            </a:p>
            <a:p>
              <a:pPr marL="440268" indent="-355600">
                <a:lnSpc>
                  <a:spcPct val="115000"/>
                </a:lnSpc>
                <a:buClr>
                  <a:schemeClr val="dk1"/>
                </a:buClr>
                <a:buSzPct val="100000"/>
                <a:buFont typeface="Roboto"/>
                <a:buAutoNum type="arabicPeriod"/>
              </a:pPr>
              <a:r>
                <a:rPr lang="en" sz="2400" dirty="0">
                  <a:solidFill>
                    <a:schemeClr val="dk1"/>
                  </a:solidFill>
                  <a:latin typeface="Roboto"/>
                  <a:ea typeface="Roboto"/>
                  <a:cs typeface="Roboto"/>
                  <a:sym typeface="Roboto"/>
                </a:rPr>
                <a:t>Automated </a:t>
              </a:r>
              <a:r>
                <a:rPr lang="en" sz="2400" dirty="0">
                  <a:solidFill>
                    <a:schemeClr val="accent6"/>
                  </a:solidFill>
                  <a:latin typeface="Roboto"/>
                  <a:ea typeface="Roboto"/>
                  <a:cs typeface="Roboto"/>
                  <a:sym typeface="Roboto"/>
                </a:rPr>
                <a:t>CI</a:t>
              </a:r>
              <a:r>
                <a:rPr lang="en" sz="2400" dirty="0">
                  <a:solidFill>
                    <a:schemeClr val="dk1"/>
                  </a:solidFill>
                  <a:latin typeface="Roboto"/>
                  <a:ea typeface="Roboto"/>
                  <a:cs typeface="Roboto"/>
                  <a:sym typeface="Roboto"/>
                </a:rPr>
                <a:t> testing on Helm PRs &amp; Releases - completed</a:t>
              </a:r>
              <a:endParaRPr sz="2400" dirty="0">
                <a:solidFill>
                  <a:schemeClr val="dk1"/>
                </a:solidFill>
                <a:latin typeface="Roboto"/>
                <a:ea typeface="Roboto"/>
                <a:cs typeface="Roboto"/>
                <a:sym typeface="Roboto"/>
              </a:endParaRPr>
            </a:p>
            <a:p>
              <a:pPr marL="440268" indent="-355600">
                <a:lnSpc>
                  <a:spcPct val="115000"/>
                </a:lnSpc>
                <a:buClr>
                  <a:schemeClr val="dk1"/>
                </a:buClr>
                <a:buSzPct val="100000"/>
                <a:buFont typeface="Roboto"/>
                <a:buAutoNum type="arabicPeriod"/>
              </a:pPr>
              <a:r>
                <a:rPr lang="en" sz="2400" dirty="0">
                  <a:solidFill>
                    <a:schemeClr val="accent6"/>
                  </a:solidFill>
                  <a:latin typeface="Roboto"/>
                  <a:ea typeface="Roboto"/>
                  <a:cs typeface="Roboto"/>
                  <a:sym typeface="Roboto"/>
                </a:rPr>
                <a:t>Migrate Charts</a:t>
              </a:r>
              <a:r>
                <a:rPr lang="en" sz="2400" dirty="0">
                  <a:solidFill>
                    <a:schemeClr val="dk1"/>
                  </a:solidFill>
                  <a:latin typeface="Roboto"/>
                  <a:ea typeface="Roboto"/>
                  <a:cs typeface="Roboto"/>
                  <a:sym typeface="Roboto"/>
                </a:rPr>
                <a:t> (i.e. </a:t>
              </a:r>
              <a:r>
                <a:rPr lang="en" sz="2400" dirty="0" err="1">
                  <a:solidFill>
                    <a:schemeClr val="accent6"/>
                  </a:solidFill>
                  <a:latin typeface="Roboto"/>
                  <a:ea typeface="Roboto"/>
                  <a:cs typeface="Roboto"/>
                  <a:sym typeface="Roboto"/>
                </a:rPr>
                <a:t>BoF</a:t>
              </a:r>
              <a:r>
                <a:rPr lang="en" sz="2400" dirty="0">
                  <a:solidFill>
                    <a:schemeClr val="dk1"/>
                  </a:solidFill>
                  <a:latin typeface="Roboto"/>
                  <a:ea typeface="Roboto"/>
                  <a:cs typeface="Roboto"/>
                  <a:sym typeface="Roboto"/>
                </a:rPr>
                <a:t>) to </a:t>
              </a:r>
              <a:r>
                <a:rPr lang="en" sz="2400" dirty="0">
                  <a:solidFill>
                    <a:schemeClr val="accent6"/>
                  </a:solidFill>
                  <a:latin typeface="Roboto"/>
                  <a:ea typeface="Roboto"/>
                  <a:cs typeface="Roboto"/>
                  <a:sym typeface="Roboto"/>
                </a:rPr>
                <a:t>Helm</a:t>
              </a:r>
              <a:r>
                <a:rPr lang="en" sz="2400" dirty="0">
                  <a:solidFill>
                    <a:schemeClr val="dk1"/>
                  </a:solidFill>
                  <a:latin typeface="Roboto"/>
                  <a:ea typeface="Roboto"/>
                  <a:cs typeface="Roboto"/>
                  <a:sym typeface="Roboto"/>
                </a:rPr>
                <a:t> repo, and clearly </a:t>
              </a:r>
              <a:r>
                <a:rPr lang="en" sz="2400" dirty="0">
                  <a:solidFill>
                    <a:schemeClr val="accent6"/>
                  </a:solidFill>
                  <a:latin typeface="Roboto"/>
                  <a:ea typeface="Roboto"/>
                  <a:cs typeface="Roboto"/>
                  <a:sym typeface="Roboto"/>
                </a:rPr>
                <a:t>rename Finance Portal components </a:t>
              </a:r>
              <a:r>
                <a:rPr lang="en" sz="2400" dirty="0">
                  <a:solidFill>
                    <a:schemeClr val="dk1"/>
                  </a:solidFill>
                  <a:latin typeface="Roboto"/>
                  <a:ea typeface="Roboto"/>
                  <a:cs typeface="Roboto"/>
                  <a:sym typeface="Roboto"/>
                </a:rPr>
                <a:t>part of </a:t>
              </a:r>
              <a:r>
                <a:rPr lang="en" sz="2400" dirty="0" err="1">
                  <a:solidFill>
                    <a:schemeClr val="dk1"/>
                  </a:solidFill>
                  <a:latin typeface="Roboto"/>
                  <a:ea typeface="Roboto"/>
                  <a:cs typeface="Roboto"/>
                  <a:sym typeface="Roboto"/>
                </a:rPr>
                <a:t>BoF</a:t>
              </a:r>
              <a:endParaRPr sz="2400" dirty="0">
                <a:solidFill>
                  <a:schemeClr val="dk1"/>
                </a:solidFill>
                <a:latin typeface="Roboto"/>
                <a:ea typeface="Roboto"/>
                <a:cs typeface="Roboto"/>
                <a:sym typeface="Roboto"/>
              </a:endParaRPr>
            </a:p>
            <a:p>
              <a:pPr marL="440268" indent="-355600">
                <a:lnSpc>
                  <a:spcPct val="115000"/>
                </a:lnSpc>
                <a:buClr>
                  <a:schemeClr val="dk1"/>
                </a:buClr>
                <a:buSzPct val="100000"/>
                <a:buFont typeface="Roboto"/>
                <a:buAutoNum type="arabicPeriod"/>
              </a:pPr>
              <a:r>
                <a:rPr lang="en" sz="2400" dirty="0">
                  <a:solidFill>
                    <a:schemeClr val="accent6"/>
                  </a:solidFill>
                  <a:latin typeface="Roboto"/>
                  <a:ea typeface="Roboto"/>
                  <a:cs typeface="Roboto"/>
                  <a:sym typeface="Roboto"/>
                </a:rPr>
                <a:t>Patch </a:t>
              </a:r>
              <a:r>
                <a:rPr lang="en" sz="2400" dirty="0">
                  <a:solidFill>
                    <a:schemeClr val="dk1"/>
                  </a:solidFill>
                  <a:latin typeface="Roboto"/>
                  <a:ea typeface="Roboto"/>
                  <a:cs typeface="Roboto"/>
                  <a:sym typeface="Roboto"/>
                </a:rPr>
                <a:t>notification support for failures</a:t>
              </a:r>
              <a:endParaRPr sz="2400" dirty="0">
                <a:solidFill>
                  <a:schemeClr val="dk1"/>
                </a:solidFill>
                <a:latin typeface="Roboto"/>
                <a:ea typeface="Roboto"/>
                <a:cs typeface="Roboto"/>
                <a:sym typeface="Roboto"/>
              </a:endParaRPr>
            </a:p>
          </p:txBody>
        </p:sp>
      </p:grpSp>
      <p:sp>
        <p:nvSpPr>
          <p:cNvPr id="1072" name="Google Shape;1072;p17"/>
          <p:cNvSpPr txBox="1"/>
          <p:nvPr/>
        </p:nvSpPr>
        <p:spPr>
          <a:xfrm>
            <a:off x="3212721" y="5485734"/>
            <a:ext cx="5615200" cy="7649600"/>
          </a:xfrm>
          <a:prstGeom prst="rect">
            <a:avLst/>
          </a:prstGeom>
          <a:noFill/>
          <a:ln>
            <a:noFill/>
          </a:ln>
        </p:spPr>
        <p:txBody>
          <a:bodyPr spcFirstLastPara="1" wrap="square" lIns="243800" tIns="243800" rIns="243800" bIns="243800" anchor="t" anchorCtr="0">
            <a:noAutofit/>
          </a:bodyPr>
          <a:lstStyle/>
          <a:p>
            <a:pPr marL="440268" indent="-389469">
              <a:buClr>
                <a:schemeClr val="dk1"/>
              </a:buClr>
              <a:buSzPct val="100000"/>
              <a:buFont typeface="Arial"/>
              <a:buAutoNum type="arabicPeriod"/>
            </a:pPr>
            <a:r>
              <a:rPr lang="en" sz="2932" dirty="0">
                <a:solidFill>
                  <a:schemeClr val="tx2"/>
                </a:solidFill>
                <a:latin typeface="Arial"/>
                <a:ea typeface="Arial"/>
                <a:cs typeface="Arial"/>
                <a:sym typeface="Arial"/>
              </a:rPr>
              <a:t>Performance enhancements done by perf-workstream included</a:t>
            </a:r>
            <a:endParaRPr sz="2932" dirty="0">
              <a:solidFill>
                <a:schemeClr val="tx2"/>
              </a:solidFill>
              <a:latin typeface="Arial"/>
              <a:ea typeface="Arial"/>
              <a:cs typeface="Arial"/>
              <a:sym typeface="Arial"/>
            </a:endParaRPr>
          </a:p>
          <a:p>
            <a:pPr marL="440268" indent="-389469">
              <a:buClr>
                <a:schemeClr val="dk1"/>
              </a:buClr>
              <a:buSzPct val="100000"/>
              <a:buFont typeface="Arial"/>
              <a:buAutoNum type="arabicPeriod"/>
            </a:pPr>
            <a:r>
              <a:rPr lang="en" sz="2932" dirty="0" err="1">
                <a:solidFill>
                  <a:schemeClr val="tx2"/>
                </a:solidFill>
                <a:latin typeface="Arial"/>
                <a:ea typeface="Arial"/>
                <a:cs typeface="Arial"/>
                <a:sym typeface="Arial"/>
              </a:rPr>
              <a:t>IaC</a:t>
            </a:r>
            <a:r>
              <a:rPr lang="en" sz="2932" dirty="0">
                <a:solidFill>
                  <a:schemeClr val="tx2"/>
                </a:solidFill>
                <a:latin typeface="Arial"/>
                <a:ea typeface="Arial"/>
                <a:cs typeface="Arial"/>
                <a:sym typeface="Arial"/>
              </a:rPr>
              <a:t> changes - new and refactored version</a:t>
            </a:r>
            <a:endParaRPr sz="2932" dirty="0">
              <a:solidFill>
                <a:schemeClr val="tx2"/>
              </a:solidFill>
              <a:latin typeface="Arial"/>
              <a:ea typeface="Arial"/>
              <a:cs typeface="Arial"/>
              <a:sym typeface="Arial"/>
            </a:endParaRPr>
          </a:p>
          <a:p>
            <a:pPr marL="440268" indent="-389469">
              <a:buClr>
                <a:schemeClr val="dk1"/>
              </a:buClr>
              <a:buSzPct val="100000"/>
              <a:buFont typeface="Arial"/>
              <a:buAutoNum type="arabicPeriod"/>
            </a:pPr>
            <a:r>
              <a:rPr lang="en" sz="2932" i="1" dirty="0">
                <a:solidFill>
                  <a:schemeClr val="tx2"/>
                </a:solidFill>
                <a:latin typeface="Arial"/>
                <a:ea typeface="Arial"/>
                <a:cs typeface="Arial"/>
                <a:sym typeface="Arial"/>
              </a:rPr>
              <a:t>Automated CI steps on Mojaloop releases (not included in the release but used in the process)</a:t>
            </a:r>
            <a:endParaRPr sz="2932" i="1" dirty="0">
              <a:solidFill>
                <a:schemeClr val="tx2"/>
              </a:solidFill>
              <a:latin typeface="Arial"/>
              <a:ea typeface="Arial"/>
              <a:cs typeface="Arial"/>
              <a:sym typeface="Arial"/>
            </a:endParaRPr>
          </a:p>
          <a:p>
            <a:pPr marL="440268" indent="-389469">
              <a:lnSpc>
                <a:spcPct val="115000"/>
              </a:lnSpc>
              <a:buClr>
                <a:schemeClr val="dk1"/>
              </a:buClr>
              <a:buSzPct val="100000"/>
              <a:buFont typeface="Roboto"/>
              <a:buAutoNum type="arabicPeriod"/>
            </a:pPr>
            <a:r>
              <a:rPr lang="en" sz="2932" dirty="0">
                <a:solidFill>
                  <a:schemeClr val="tx2"/>
                </a:solidFill>
                <a:latin typeface="Roboto"/>
                <a:ea typeface="Roboto"/>
                <a:cs typeface="Roboto"/>
                <a:sym typeface="Roboto"/>
              </a:rPr>
              <a:t>General maintenance</a:t>
            </a:r>
            <a:endParaRPr sz="2932" dirty="0">
              <a:solidFill>
                <a:schemeClr val="tx2"/>
              </a:solidFill>
              <a:latin typeface="Roboto"/>
              <a:ea typeface="Roboto"/>
              <a:cs typeface="Roboto"/>
              <a:sym typeface="Roboto"/>
            </a:endParaRPr>
          </a:p>
          <a:p>
            <a:pPr marL="440268" indent="-389469">
              <a:lnSpc>
                <a:spcPct val="115000"/>
              </a:lnSpc>
              <a:buClr>
                <a:schemeClr val="dk1"/>
              </a:buClr>
              <a:buSzPct val="100000"/>
              <a:buFont typeface="Roboto"/>
              <a:buAutoNum type="arabicPeriod"/>
            </a:pPr>
            <a:r>
              <a:rPr lang="en" sz="2932" dirty="0">
                <a:solidFill>
                  <a:schemeClr val="tx2"/>
                </a:solidFill>
                <a:latin typeface="Roboto"/>
                <a:ea typeface="Roboto"/>
                <a:cs typeface="Roboto"/>
                <a:sym typeface="Roboto"/>
              </a:rPr>
              <a:t>Node upgrade for supporting services</a:t>
            </a:r>
            <a:endParaRPr sz="2932" dirty="0">
              <a:solidFill>
                <a:schemeClr val="tx2"/>
              </a:solidFill>
              <a:latin typeface="Roboto"/>
              <a:ea typeface="Roboto"/>
              <a:cs typeface="Roboto"/>
              <a:sym typeface="Roboto"/>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867" name="Google Shape;867;p9"/>
          <p:cNvSpPr txBox="1">
            <a:spLocks noGrp="1"/>
          </p:cNvSpPr>
          <p:nvPr>
            <p:ph type="body" idx="1"/>
          </p:nvPr>
        </p:nvSpPr>
        <p:spPr>
          <a:xfrm>
            <a:off x="1677989" y="7034527"/>
            <a:ext cx="15294558" cy="5657195"/>
          </a:xfrm>
          <a:prstGeom prst="rect">
            <a:avLst/>
          </a:prstGeom>
          <a:noFill/>
          <a:ln>
            <a:noFill/>
          </a:ln>
        </p:spPr>
        <p:txBody>
          <a:bodyPr spcFirstLastPara="1" vert="horz" wrap="square" lIns="91400" tIns="45667" rIns="91400" bIns="45667" rtlCol="0" anchor="t" anchorCtr="0">
            <a:normAutofit/>
          </a:bodyPr>
          <a:lstStyle/>
          <a:p>
            <a:pPr marL="0" indent="0">
              <a:lnSpc>
                <a:spcPct val="100000"/>
              </a:lnSpc>
              <a:spcBef>
                <a:spcPts val="0"/>
              </a:spcBef>
              <a:buNone/>
            </a:pPr>
            <a:r>
              <a:rPr lang="en" sz="3467" b="1" dirty="0">
                <a:solidFill>
                  <a:schemeClr val="accent1"/>
                </a:solidFill>
              </a:rPr>
              <a:t>Continuing with:</a:t>
            </a:r>
            <a:endParaRPr sz="3467" b="1" dirty="0">
              <a:solidFill>
                <a:schemeClr val="accent1"/>
              </a:solidFill>
            </a:endParaRPr>
          </a:p>
          <a:p>
            <a:pPr marL="914404" indent="-423336">
              <a:lnSpc>
                <a:spcPct val="100000"/>
              </a:lnSpc>
              <a:spcBef>
                <a:spcPts val="0"/>
              </a:spcBef>
              <a:buSzPct val="100000"/>
              <a:buFont typeface="Open Sans"/>
              <a:buAutoNum type="arabicPeriod"/>
            </a:pPr>
            <a:r>
              <a:rPr lang="en" sz="2932" dirty="0" err="1"/>
              <a:t>IaC</a:t>
            </a:r>
            <a:r>
              <a:rPr lang="en" sz="2932" dirty="0"/>
              <a:t> release supporting Mojaloop v17.0.0</a:t>
            </a:r>
          </a:p>
          <a:p>
            <a:pPr marL="914404" indent="-423336">
              <a:lnSpc>
                <a:spcPct val="100000"/>
              </a:lnSpc>
              <a:spcBef>
                <a:spcPts val="0"/>
              </a:spcBef>
              <a:buSzPct val="100000"/>
              <a:buFont typeface="Open Sans"/>
              <a:buAutoNum type="arabicPeriod"/>
            </a:pPr>
            <a:r>
              <a:rPr lang="en" sz="2932" dirty="0"/>
              <a:t>Performance whitepaper workstream support</a:t>
            </a:r>
          </a:p>
          <a:p>
            <a:pPr marL="914404" indent="-423336">
              <a:lnSpc>
                <a:spcPct val="100000"/>
              </a:lnSpc>
              <a:spcBef>
                <a:spcPts val="0"/>
              </a:spcBef>
              <a:buSzPct val="100000"/>
              <a:buFont typeface="Open Sans"/>
              <a:buAutoNum type="arabicPeriod"/>
            </a:pPr>
            <a:r>
              <a:rPr lang="en" sz="2932" dirty="0"/>
              <a:t>Finance Portal enhancements</a:t>
            </a:r>
          </a:p>
          <a:p>
            <a:pPr marL="914404" indent="-423336">
              <a:lnSpc>
                <a:spcPct val="100000"/>
              </a:lnSpc>
              <a:spcBef>
                <a:spcPts val="0"/>
              </a:spcBef>
              <a:buSzPct val="100000"/>
              <a:buFont typeface="Open Sans"/>
              <a:buAutoNum type="arabicPeriod"/>
            </a:pPr>
            <a:r>
              <a:rPr lang="en" sz="2932" dirty="0"/>
              <a:t>Documentation updates, fixes</a:t>
            </a:r>
          </a:p>
          <a:p>
            <a:pPr marL="914404" indent="-423336">
              <a:lnSpc>
                <a:spcPct val="100000"/>
              </a:lnSpc>
              <a:spcBef>
                <a:spcPts val="0"/>
              </a:spcBef>
              <a:buSzPct val="100000"/>
              <a:buFont typeface="Open Sans"/>
              <a:buAutoNum type="arabicPeriod"/>
            </a:pPr>
            <a:r>
              <a:rPr lang="en-IN" sz="2932" dirty="0"/>
              <a:t>Next Mojaloop release (v17.1.0 / v17.0.1 or v</a:t>
            </a:r>
            <a:r>
              <a:rPr lang="en-IN" sz="2932" i="1" dirty="0"/>
              <a:t>18.0.0</a:t>
            </a:r>
            <a:r>
              <a:rPr lang="en-IN" sz="2932" dirty="0"/>
              <a:t>)</a:t>
            </a:r>
          </a:p>
          <a:p>
            <a:pPr marL="2133610" lvl="1" indent="-423336">
              <a:lnSpc>
                <a:spcPct val="100000"/>
              </a:lnSpc>
              <a:spcBef>
                <a:spcPts val="0"/>
              </a:spcBef>
              <a:buSzPct val="100000"/>
              <a:buFont typeface="Open Sans"/>
              <a:buAutoNum type="arabicPeriod"/>
            </a:pPr>
            <a:r>
              <a:rPr lang="en" sz="2134" dirty="0" err="1"/>
              <a:t>TigerBeetle</a:t>
            </a:r>
            <a:r>
              <a:rPr lang="en" sz="2134" dirty="0"/>
              <a:t> integration into Mojaloop Core  (potentially v</a:t>
            </a:r>
            <a:r>
              <a:rPr lang="en" sz="2134" i="1" dirty="0"/>
              <a:t>18.0.0</a:t>
            </a:r>
            <a:r>
              <a:rPr lang="en" sz="2134" dirty="0"/>
              <a:t>)</a:t>
            </a:r>
          </a:p>
          <a:p>
            <a:pPr marL="2133610" lvl="1" indent="-423336">
              <a:lnSpc>
                <a:spcPct val="100000"/>
              </a:lnSpc>
              <a:spcBef>
                <a:spcPts val="0"/>
              </a:spcBef>
              <a:buSzPct val="100000"/>
              <a:buFont typeface="Open Sans"/>
              <a:buAutoNum type="arabicPeriod"/>
            </a:pPr>
            <a:r>
              <a:rPr lang="en" sz="2134" dirty="0"/>
              <a:t>Settlements enhancements</a:t>
            </a:r>
          </a:p>
          <a:p>
            <a:pPr marL="2133610" lvl="1" indent="-423336">
              <a:lnSpc>
                <a:spcPct val="100000"/>
              </a:lnSpc>
              <a:spcBef>
                <a:spcPts val="0"/>
              </a:spcBef>
              <a:buSzPct val="100000"/>
              <a:buFont typeface="Open Sans"/>
              <a:buAutoNum type="arabicPeriod"/>
            </a:pPr>
            <a:r>
              <a:rPr lang="en-IN" sz="2134" dirty="0"/>
              <a:t>General maintenance, upgrades, bug fixes, release testing</a:t>
            </a:r>
          </a:p>
          <a:p>
            <a:pPr marL="914404" indent="-423336">
              <a:lnSpc>
                <a:spcPct val="100000"/>
              </a:lnSpc>
              <a:spcBef>
                <a:spcPts val="0"/>
              </a:spcBef>
              <a:buSzPct val="100000"/>
              <a:buFont typeface="Open Sans"/>
              <a:buAutoNum type="arabicPeriod"/>
            </a:pPr>
            <a:r>
              <a:rPr lang="en" sz="2932" dirty="0"/>
              <a:t>Community support</a:t>
            </a:r>
            <a:endParaRPr sz="2932" dirty="0"/>
          </a:p>
          <a:p>
            <a:pPr marL="1354673" lvl="1" indent="-389469">
              <a:lnSpc>
                <a:spcPct val="100000"/>
              </a:lnSpc>
              <a:spcBef>
                <a:spcPts val="0"/>
              </a:spcBef>
              <a:buSzPct val="100000"/>
              <a:buAutoNum type="alphaLcPeriod"/>
            </a:pPr>
            <a:r>
              <a:rPr lang="en" sz="2932" dirty="0"/>
              <a:t>Support community contributions and absorption into Mojaloop as required</a:t>
            </a:r>
            <a:endParaRPr sz="2932" dirty="0"/>
          </a:p>
          <a:p>
            <a:pPr marL="1354673" lvl="1" indent="-389469">
              <a:lnSpc>
                <a:spcPct val="100000"/>
              </a:lnSpc>
              <a:spcBef>
                <a:spcPts val="0"/>
              </a:spcBef>
              <a:buSzPct val="100000"/>
              <a:buAutoNum type="alphaLcPeriod"/>
            </a:pPr>
            <a:r>
              <a:rPr lang="en" sz="2932" dirty="0"/>
              <a:t>Documentation updates</a:t>
            </a:r>
            <a:endParaRPr dirty="0"/>
          </a:p>
          <a:p>
            <a:pPr marL="1354673" lvl="1" indent="-389469">
              <a:lnSpc>
                <a:spcPct val="100000"/>
              </a:lnSpc>
              <a:spcBef>
                <a:spcPts val="0"/>
              </a:spcBef>
              <a:buSzPct val="100000"/>
              <a:buAutoNum type="alphaLcPeriod"/>
            </a:pPr>
            <a:r>
              <a:rPr lang="en" sz="2932" dirty="0"/>
              <a:t>Supporting deployment activities and troubleshooting</a:t>
            </a:r>
            <a:endParaRPr sz="2932" dirty="0"/>
          </a:p>
        </p:txBody>
      </p:sp>
      <p:sp>
        <p:nvSpPr>
          <p:cNvPr id="868" name="Google Shape;868;p9"/>
          <p:cNvSpPr txBox="1">
            <a:spLocks noGrp="1"/>
          </p:cNvSpPr>
          <p:nvPr>
            <p:ph type="title"/>
          </p:nvPr>
        </p:nvSpPr>
        <p:spPr>
          <a:xfrm>
            <a:off x="1677987" y="122401"/>
            <a:ext cx="18867200" cy="2651200"/>
          </a:xfrm>
          <a:prstGeom prst="rect">
            <a:avLst/>
          </a:prstGeom>
          <a:noFill/>
          <a:ln>
            <a:noFill/>
          </a:ln>
        </p:spPr>
        <p:txBody>
          <a:bodyPr spcFirstLastPara="1" vert="horz" wrap="square" lIns="91400" tIns="45667" rIns="91400" bIns="45667" rtlCol="0" anchor="ctr" anchorCtr="0">
            <a:normAutofit/>
          </a:bodyPr>
          <a:lstStyle/>
          <a:p>
            <a:pPr>
              <a:buClr>
                <a:schemeClr val="dk1"/>
              </a:buClr>
              <a:buSzPts val="400"/>
            </a:pPr>
            <a:r>
              <a:rPr lang="en" sz="5867" dirty="0"/>
              <a:t>Status at the end-of-</a:t>
            </a:r>
            <a:r>
              <a:rPr lang="en" sz="5867" dirty="0">
                <a:solidFill>
                  <a:schemeClr val="accent6"/>
                </a:solidFill>
              </a:rPr>
              <a:t>PI26</a:t>
            </a:r>
            <a:endParaRPr sz="5867" dirty="0">
              <a:solidFill>
                <a:schemeClr val="accent6"/>
              </a:solidFill>
            </a:endParaRPr>
          </a:p>
        </p:txBody>
      </p:sp>
      <p:sp>
        <p:nvSpPr>
          <p:cNvPr id="869" name="Google Shape;869;p9"/>
          <p:cNvSpPr txBox="1">
            <a:spLocks noGrp="1"/>
          </p:cNvSpPr>
          <p:nvPr>
            <p:ph type="sldNum" idx="12"/>
          </p:nvPr>
        </p:nvSpPr>
        <p:spPr>
          <a:xfrm>
            <a:off x="6458697" y="4767264"/>
            <a:ext cx="2056800" cy="273600"/>
          </a:xfrm>
          <a:prstGeom prst="rect">
            <a:avLst/>
          </a:prstGeom>
          <a:noFill/>
          <a:ln>
            <a:noFill/>
          </a:ln>
        </p:spPr>
        <p:txBody>
          <a:bodyPr spcFirstLastPara="1" vert="horz" wrap="square" lIns="91400" tIns="45667" rIns="91400" bIns="45667" rtlCol="0" anchor="ctr" anchorCtr="0">
            <a:noAutofit/>
          </a:bodyPr>
          <a:lstStyle/>
          <a:p>
            <a:fld id="{00000000-1234-1234-1234-123412341234}" type="slidenum">
              <a:rPr lang="en"/>
              <a:pPr/>
              <a:t>18</a:t>
            </a:fld>
            <a:endParaRPr/>
          </a:p>
        </p:txBody>
      </p:sp>
      <p:sp>
        <p:nvSpPr>
          <p:cNvPr id="870" name="Google Shape;870;p9"/>
          <p:cNvSpPr txBox="1"/>
          <p:nvPr/>
        </p:nvSpPr>
        <p:spPr>
          <a:xfrm>
            <a:off x="1677987" y="2652927"/>
            <a:ext cx="14540581" cy="3911696"/>
          </a:xfrm>
          <a:prstGeom prst="rect">
            <a:avLst/>
          </a:prstGeom>
          <a:noFill/>
          <a:ln>
            <a:noFill/>
          </a:ln>
        </p:spPr>
        <p:txBody>
          <a:bodyPr spcFirstLastPara="1" wrap="square" lIns="91400" tIns="91400" rIns="91400" bIns="91400" anchor="t" anchorCtr="0">
            <a:spAutoFit/>
          </a:bodyPr>
          <a:lstStyle/>
          <a:p>
            <a:pPr>
              <a:lnSpc>
                <a:spcPct val="115000"/>
              </a:lnSpc>
              <a:buClr>
                <a:srgbClr val="000000"/>
              </a:buClr>
              <a:buSzPts val="1300"/>
            </a:pPr>
            <a:r>
              <a:rPr lang="en" sz="3467" b="1" dirty="0">
                <a:solidFill>
                  <a:schemeClr val="accent1"/>
                </a:solidFill>
                <a:latin typeface="Arial"/>
                <a:ea typeface="Arial"/>
                <a:cs typeface="Arial"/>
                <a:sym typeface="Arial"/>
              </a:rPr>
              <a:t>Current: ML </a:t>
            </a:r>
            <a:r>
              <a:rPr lang="en" sz="3467" b="1" i="1" dirty="0">
                <a:solidFill>
                  <a:schemeClr val="accent6"/>
                </a:solidFill>
                <a:latin typeface="Arial"/>
                <a:ea typeface="Arial"/>
                <a:cs typeface="Arial"/>
                <a:sym typeface="Arial"/>
              </a:rPr>
              <a:t>v17.0.0</a:t>
            </a:r>
            <a:endParaRPr sz="2932" b="1" i="1" dirty="0">
              <a:solidFill>
                <a:schemeClr val="accent6"/>
              </a:solidFill>
              <a:latin typeface="Arial"/>
              <a:ea typeface="Arial"/>
              <a:cs typeface="Arial"/>
              <a:sym typeface="Arial"/>
            </a:endParaRPr>
          </a:p>
          <a:p>
            <a:pPr marL="914404" indent="-423336">
              <a:lnSpc>
                <a:spcPct val="115000"/>
              </a:lnSpc>
              <a:buClr>
                <a:schemeClr val="dk1"/>
              </a:buClr>
              <a:buSzPct val="100000"/>
              <a:buFont typeface="Arial"/>
              <a:buAutoNum type="arabicPeriod"/>
            </a:pPr>
            <a:r>
              <a:rPr lang="en" sz="2932" dirty="0">
                <a:solidFill>
                  <a:srgbClr val="1F2328"/>
                </a:solidFill>
                <a:highlight>
                  <a:schemeClr val="lt1"/>
                </a:highlight>
                <a:latin typeface="Arial"/>
                <a:ea typeface="Arial"/>
                <a:cs typeface="Arial"/>
                <a:sym typeface="Arial"/>
              </a:rPr>
              <a:t>Deliverables from FX, Inter-scheme workstreams included</a:t>
            </a:r>
          </a:p>
          <a:p>
            <a:pPr marL="914404" indent="-423336">
              <a:lnSpc>
                <a:spcPct val="115000"/>
              </a:lnSpc>
              <a:buClr>
                <a:schemeClr val="dk1"/>
              </a:buClr>
              <a:buSzPct val="100000"/>
              <a:buFont typeface="Arial"/>
              <a:buAutoNum type="arabicPeriod"/>
            </a:pPr>
            <a:r>
              <a:rPr lang="en" sz="2932" dirty="0">
                <a:solidFill>
                  <a:srgbClr val="1F2328"/>
                </a:solidFill>
                <a:highlight>
                  <a:schemeClr val="lt1"/>
                </a:highlight>
                <a:latin typeface="Arial"/>
                <a:ea typeface="Arial"/>
                <a:cs typeface="Arial"/>
                <a:sym typeface="Arial"/>
              </a:rPr>
              <a:t>ISO 20022 messaging support included</a:t>
            </a:r>
          </a:p>
          <a:p>
            <a:pPr marL="914404" indent="-423336">
              <a:lnSpc>
                <a:spcPct val="115000"/>
              </a:lnSpc>
              <a:buClr>
                <a:schemeClr val="dk1"/>
              </a:buClr>
              <a:buSzPct val="100000"/>
              <a:buFont typeface="Arial"/>
              <a:buAutoNum type="arabicPeriod"/>
            </a:pPr>
            <a:r>
              <a:rPr lang="en" sz="2932" dirty="0">
                <a:solidFill>
                  <a:schemeClr val="dk1"/>
                </a:solidFill>
                <a:latin typeface="Arial"/>
                <a:ea typeface="Arial"/>
                <a:cs typeface="Arial"/>
                <a:sym typeface="Arial"/>
              </a:rPr>
              <a:t>Performance enhancements by community, performance workstream</a:t>
            </a:r>
            <a:endParaRPr sz="2932" dirty="0">
              <a:solidFill>
                <a:schemeClr val="accent6"/>
              </a:solidFill>
              <a:latin typeface="Arial"/>
              <a:ea typeface="Arial"/>
              <a:cs typeface="Arial"/>
              <a:sym typeface="Arial"/>
            </a:endParaRPr>
          </a:p>
          <a:p>
            <a:pPr marL="914404" indent="-423336">
              <a:lnSpc>
                <a:spcPct val="115000"/>
              </a:lnSpc>
              <a:buClr>
                <a:schemeClr val="dk1"/>
              </a:buClr>
              <a:buSzPct val="100000"/>
              <a:buFont typeface="Arial"/>
              <a:buAutoNum type="arabicPeriod"/>
            </a:pPr>
            <a:r>
              <a:rPr lang="en" sz="2932" dirty="0">
                <a:solidFill>
                  <a:srgbClr val="1F2328"/>
                </a:solidFill>
                <a:highlight>
                  <a:schemeClr val="lt1"/>
                </a:highlight>
                <a:latin typeface="Arial"/>
                <a:ea typeface="Arial"/>
                <a:cs typeface="Arial"/>
                <a:sym typeface="Arial"/>
              </a:rPr>
              <a:t>Merchant payment workstream (includes merchant registration portal)</a:t>
            </a:r>
            <a:endParaRPr sz="2932" dirty="0">
              <a:solidFill>
                <a:srgbClr val="1F2328"/>
              </a:solidFill>
              <a:highlight>
                <a:schemeClr val="lt1"/>
              </a:highlight>
              <a:latin typeface="Arial"/>
              <a:ea typeface="Arial"/>
              <a:cs typeface="Arial"/>
              <a:sym typeface="Arial"/>
            </a:endParaRPr>
          </a:p>
          <a:p>
            <a:pPr marL="914404" indent="-423336">
              <a:lnSpc>
                <a:spcPct val="115000"/>
              </a:lnSpc>
              <a:buClr>
                <a:schemeClr val="dk1"/>
              </a:buClr>
              <a:buSzPct val="100000"/>
              <a:buFont typeface="Arial"/>
              <a:buAutoNum type="arabicPeriod"/>
            </a:pPr>
            <a:r>
              <a:rPr lang="en" sz="2932" dirty="0">
                <a:solidFill>
                  <a:schemeClr val="dk1"/>
                </a:solidFill>
                <a:latin typeface="Arial"/>
                <a:ea typeface="Arial"/>
                <a:cs typeface="Arial"/>
                <a:sym typeface="Arial"/>
              </a:rPr>
              <a:t>Security patches, upgrades to dependencies, services</a:t>
            </a:r>
            <a:endParaRPr sz="2932" dirty="0">
              <a:solidFill>
                <a:schemeClr val="dk1"/>
              </a:solidFill>
              <a:latin typeface="Arial"/>
              <a:ea typeface="Arial"/>
              <a:cs typeface="Arial"/>
              <a:sym typeface="Arial"/>
            </a:endParaRPr>
          </a:p>
          <a:p>
            <a:pPr marL="914404" indent="-423336">
              <a:lnSpc>
                <a:spcPct val="115000"/>
              </a:lnSpc>
              <a:buClr>
                <a:srgbClr val="1F2328"/>
              </a:buClr>
              <a:buSzPct val="100000"/>
              <a:buFont typeface="Arial"/>
              <a:buAutoNum type="arabicPeriod"/>
            </a:pPr>
            <a:r>
              <a:rPr lang="en" sz="2932" dirty="0">
                <a:solidFill>
                  <a:srgbClr val="1F2328"/>
                </a:solidFill>
                <a:highlight>
                  <a:srgbClr val="FFFFFF"/>
                </a:highlight>
                <a:latin typeface="Arial"/>
                <a:ea typeface="Arial"/>
                <a:cs typeface="Arial"/>
                <a:sym typeface="Arial"/>
              </a:rPr>
              <a:t>Release notes: </a:t>
            </a:r>
            <a:r>
              <a:rPr lang="en-IN" sz="2932" dirty="0">
                <a:solidFill>
                  <a:srgbClr val="1F2328"/>
                </a:solidFill>
                <a:highlight>
                  <a:srgbClr val="FFFFFF"/>
                </a:highlight>
                <a:latin typeface="Arial"/>
                <a:ea typeface="Arial"/>
                <a:cs typeface="Arial"/>
                <a:sym typeface="Arial"/>
                <a:hlinkClick r:id="rId3"/>
              </a:rPr>
              <a:t>https://github.com/mojaloop/helm/releases/tag/v17.0.0</a:t>
            </a:r>
            <a:r>
              <a:rPr lang="en-IN" sz="2932" dirty="0">
                <a:solidFill>
                  <a:srgbClr val="1F2328"/>
                </a:solidFill>
                <a:highlight>
                  <a:srgbClr val="FFFFFF"/>
                </a:highlight>
                <a:latin typeface="Arial"/>
                <a:ea typeface="Arial"/>
                <a:cs typeface="Arial"/>
                <a:sym typeface="Arial"/>
              </a:rPr>
              <a:t> </a:t>
            </a:r>
            <a:endParaRPr sz="2932" dirty="0">
              <a:solidFill>
                <a:srgbClr val="1F2328"/>
              </a:solidFill>
              <a:highlight>
                <a:srgbClr val="FFFFFF"/>
              </a:highlight>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077"/>
        <p:cNvGrpSpPr/>
        <p:nvPr/>
      </p:nvGrpSpPr>
      <p:grpSpPr>
        <a:xfrm>
          <a:off x="0" y="0"/>
          <a:ext cx="0" cy="0"/>
          <a:chOff x="0" y="0"/>
          <a:chExt cx="0" cy="0"/>
        </a:xfrm>
      </p:grpSpPr>
      <p:sp>
        <p:nvSpPr>
          <p:cNvPr id="1078" name="Google Shape;1078;p18"/>
          <p:cNvSpPr txBox="1">
            <a:spLocks noGrp="1"/>
          </p:cNvSpPr>
          <p:nvPr>
            <p:ph type="title"/>
          </p:nvPr>
        </p:nvSpPr>
        <p:spPr>
          <a:xfrm>
            <a:off x="1790282" y="7841231"/>
            <a:ext cx="18867200" cy="2651200"/>
          </a:xfrm>
          <a:prstGeom prst="rect">
            <a:avLst/>
          </a:prstGeom>
          <a:noFill/>
          <a:ln>
            <a:noFill/>
          </a:ln>
        </p:spPr>
        <p:txBody>
          <a:bodyPr spcFirstLastPara="1" vert="horz" wrap="square" lIns="91400" tIns="45667" rIns="91400" bIns="45667" rtlCol="0" anchor="ctr" anchorCtr="0">
            <a:normAutofit fontScale="90000"/>
          </a:bodyPr>
          <a:lstStyle/>
          <a:p>
            <a:pPr>
              <a:buSzPts val="3300"/>
            </a:pPr>
            <a:r>
              <a:rPr lang="en" dirty="0"/>
              <a:t>Mojaloop</a:t>
            </a:r>
            <a:br>
              <a:rPr lang="en" dirty="0"/>
            </a:br>
            <a:r>
              <a:rPr lang="en" dirty="0"/>
              <a:t>Platform Quality &amp; Security (</a:t>
            </a:r>
            <a:r>
              <a:rPr lang="en" dirty="0">
                <a:solidFill>
                  <a:schemeClr val="accent6"/>
                </a:solidFill>
              </a:rPr>
              <a:t>PQS</a:t>
            </a:r>
            <a:r>
              <a:rPr lang="en" dirty="0"/>
              <a:t>) PI26</a:t>
            </a:r>
            <a:endParaRPr sz="2667" b="0" dirty="0"/>
          </a:p>
        </p:txBody>
      </p:sp>
      <p:sp>
        <p:nvSpPr>
          <p:cNvPr id="1079" name="Google Shape;1079;p18"/>
          <p:cNvSpPr txBox="1">
            <a:spLocks noGrp="1"/>
          </p:cNvSpPr>
          <p:nvPr>
            <p:ph type="sldNum" idx="12"/>
          </p:nvPr>
        </p:nvSpPr>
        <p:spPr>
          <a:xfrm>
            <a:off x="21481763" y="13093664"/>
            <a:ext cx="2056800" cy="273600"/>
          </a:xfrm>
          <a:prstGeom prst="rect">
            <a:avLst/>
          </a:prstGeom>
          <a:noFill/>
          <a:ln>
            <a:noFill/>
          </a:ln>
        </p:spPr>
        <p:txBody>
          <a:bodyPr spcFirstLastPara="1" vert="horz" wrap="square" lIns="91400" tIns="45667" rIns="91400" bIns="45667" rtlCol="0" anchor="ctr" anchorCtr="0">
            <a:noAutofit/>
          </a:bodyPr>
          <a:lstStyle/>
          <a:p>
            <a:fld id="{00000000-1234-1234-1234-123412341234}" type="slidenum">
              <a:rPr lang="en"/>
              <a:pPr/>
              <a:t>19</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35AE53-4C04-6EEB-D69B-EDA4CC2278E7}"/>
              </a:ext>
            </a:extLst>
          </p:cNvPr>
          <p:cNvSpPr>
            <a:spLocks noGrp="1"/>
          </p:cNvSpPr>
          <p:nvPr>
            <p:ph type="title"/>
          </p:nvPr>
        </p:nvSpPr>
        <p:spPr/>
        <p:txBody>
          <a:bodyPr/>
          <a:lstStyle/>
          <a:p>
            <a:r>
              <a:rPr lang="en-US" dirty="0"/>
              <a:t>Agenda</a:t>
            </a:r>
          </a:p>
        </p:txBody>
      </p:sp>
      <p:sp>
        <p:nvSpPr>
          <p:cNvPr id="3" name="Slide Number Placeholder 2">
            <a:extLst>
              <a:ext uri="{FF2B5EF4-FFF2-40B4-BE49-F238E27FC236}">
                <a16:creationId xmlns:a16="http://schemas.microsoft.com/office/drawing/2014/main" id="{1C572363-9C3C-7EF9-053E-230B6917288A}"/>
              </a:ext>
            </a:extLst>
          </p:cNvPr>
          <p:cNvSpPr>
            <a:spLocks noGrp="1"/>
          </p:cNvSpPr>
          <p:nvPr>
            <p:ph type="sldNum" sz="quarter" idx="12"/>
          </p:nvPr>
        </p:nvSpPr>
        <p:spPr/>
        <p:txBody>
          <a:bodyPr/>
          <a:lstStyle/>
          <a:p>
            <a:fld id="{20AF9D7A-5BEE-9245-944A-197F51D542D9}" type="slidenum">
              <a:rPr lang="en-US" smtClean="0"/>
              <a:t>2</a:t>
            </a:fld>
            <a:endParaRPr lang="en-US" dirty="0"/>
          </a:p>
        </p:txBody>
      </p:sp>
      <p:sp>
        <p:nvSpPr>
          <p:cNvPr id="4" name="Content Placeholder 3">
            <a:extLst>
              <a:ext uri="{FF2B5EF4-FFF2-40B4-BE49-F238E27FC236}">
                <a16:creationId xmlns:a16="http://schemas.microsoft.com/office/drawing/2014/main" id="{A89F2CBB-A583-69D0-35FF-F64978405F50}"/>
              </a:ext>
            </a:extLst>
          </p:cNvPr>
          <p:cNvSpPr>
            <a:spLocks noGrp="1"/>
          </p:cNvSpPr>
          <p:nvPr>
            <p:ph idx="1"/>
          </p:nvPr>
        </p:nvSpPr>
        <p:spPr/>
        <p:txBody>
          <a:bodyPr/>
          <a:lstStyle/>
          <a:p>
            <a:pPr marL="1142991" indent="-1142991">
              <a:lnSpc>
                <a:spcPct val="150000"/>
              </a:lnSpc>
              <a:spcBef>
                <a:spcPts val="700"/>
              </a:spcBef>
              <a:buSzPct val="100000"/>
              <a:buFont typeface="+mj-lt"/>
              <a:buAutoNum type="arabicPeriod"/>
            </a:pPr>
            <a:r>
              <a:rPr lang="en-IN" sz="5999" dirty="0"/>
              <a:t>Mojaloop Release v17.0.0</a:t>
            </a:r>
          </a:p>
          <a:p>
            <a:pPr marL="2057384" lvl="1" indent="-1142991">
              <a:lnSpc>
                <a:spcPct val="150000"/>
              </a:lnSpc>
              <a:spcBef>
                <a:spcPts val="700"/>
              </a:spcBef>
              <a:buSzPct val="100000"/>
              <a:buFont typeface="+mj-lt"/>
              <a:buAutoNum type="alphaLcPeriod"/>
            </a:pPr>
            <a:r>
              <a:rPr lang="en-IN" sz="5202" dirty="0"/>
              <a:t>Features</a:t>
            </a:r>
          </a:p>
          <a:p>
            <a:pPr marL="2057384" lvl="1" indent="-1142991">
              <a:lnSpc>
                <a:spcPct val="150000"/>
              </a:lnSpc>
              <a:spcBef>
                <a:spcPts val="700"/>
              </a:spcBef>
              <a:buSzPct val="100000"/>
              <a:buFont typeface="+mj-lt"/>
              <a:buAutoNum type="alphaLcPeriod"/>
            </a:pPr>
            <a:r>
              <a:rPr lang="en-IN" sz="5202" dirty="0"/>
              <a:t>Release process</a:t>
            </a:r>
          </a:p>
          <a:p>
            <a:pPr marL="1142991" indent="-1142991">
              <a:lnSpc>
                <a:spcPct val="150000"/>
              </a:lnSpc>
              <a:spcBef>
                <a:spcPts val="700"/>
              </a:spcBef>
              <a:buSzPct val="100000"/>
              <a:buFont typeface="+mj-lt"/>
              <a:buAutoNum type="arabicPeriod"/>
            </a:pPr>
            <a:r>
              <a:rPr lang="en-IN" sz="5999" dirty="0"/>
              <a:t>Platform quality and security</a:t>
            </a:r>
          </a:p>
          <a:p>
            <a:pPr marL="1142991" indent="-1142991">
              <a:lnSpc>
                <a:spcPct val="150000"/>
              </a:lnSpc>
              <a:spcBef>
                <a:spcPts val="0"/>
              </a:spcBef>
              <a:buSzPct val="100000"/>
              <a:buFont typeface="+mj-lt"/>
              <a:buAutoNum type="arabicPeriod"/>
            </a:pPr>
            <a:r>
              <a:rPr lang="en-IN" sz="5999" dirty="0"/>
              <a:t>Roadmap</a:t>
            </a:r>
          </a:p>
        </p:txBody>
      </p:sp>
    </p:spTree>
    <p:extLst>
      <p:ext uri="{BB962C8B-B14F-4D97-AF65-F5344CB8AC3E}">
        <p14:creationId xmlns:p14="http://schemas.microsoft.com/office/powerpoint/2010/main" val="3144100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282">
          <a:extLst>
            <a:ext uri="{FF2B5EF4-FFF2-40B4-BE49-F238E27FC236}">
              <a16:creationId xmlns:a16="http://schemas.microsoft.com/office/drawing/2014/main" id="{552B3DFB-5A54-95D3-04C1-A2001A14F3E8}"/>
            </a:ext>
          </a:extLst>
        </p:cNvPr>
        <p:cNvGrpSpPr/>
        <p:nvPr/>
      </p:nvGrpSpPr>
      <p:grpSpPr>
        <a:xfrm>
          <a:off x="0" y="0"/>
          <a:ext cx="0" cy="0"/>
          <a:chOff x="0" y="0"/>
          <a:chExt cx="0" cy="0"/>
        </a:xfrm>
      </p:grpSpPr>
      <p:sp>
        <p:nvSpPr>
          <p:cNvPr id="1288" name="Slide Number Placeholder 1">
            <a:extLst>
              <a:ext uri="{FF2B5EF4-FFF2-40B4-BE49-F238E27FC236}">
                <a16:creationId xmlns:a16="http://schemas.microsoft.com/office/drawing/2014/main" id="{ED0EB5CD-D7A4-4C18-12D6-26DC035DCBB0}"/>
              </a:ext>
            </a:extLst>
          </p:cNvPr>
          <p:cNvSpPr>
            <a:spLocks noGrp="1"/>
          </p:cNvSpPr>
          <p:nvPr>
            <p:ph type="sldNum" sz="quarter" idx="12"/>
          </p:nvPr>
        </p:nvSpPr>
        <p:spPr>
          <a:xfrm>
            <a:off x="17223443" y="12712701"/>
            <a:ext cx="5487114" cy="730250"/>
          </a:xfrm>
        </p:spPr>
        <p:txBody>
          <a:bodyPr/>
          <a:lstStyle/>
          <a:p>
            <a:pPr>
              <a:spcAft>
                <a:spcPts val="600"/>
              </a:spcAft>
            </a:pPr>
            <a:fld id="{20AF9D7A-5BEE-9245-944A-197F51D542D9}" type="slidenum">
              <a:rPr lang="en-US" smtClean="0"/>
              <a:pPr>
                <a:spcAft>
                  <a:spcPts val="600"/>
                </a:spcAft>
              </a:pPr>
              <a:t>20</a:t>
            </a:fld>
            <a:endParaRPr lang="en-US"/>
          </a:p>
        </p:txBody>
      </p:sp>
      <p:sp>
        <p:nvSpPr>
          <p:cNvPr id="1283" name="Google Shape;1283;p31">
            <a:extLst>
              <a:ext uri="{FF2B5EF4-FFF2-40B4-BE49-F238E27FC236}">
                <a16:creationId xmlns:a16="http://schemas.microsoft.com/office/drawing/2014/main" id="{174618D1-F4C2-3E57-9A11-A27D146B6030}"/>
              </a:ext>
            </a:extLst>
          </p:cNvPr>
          <p:cNvSpPr txBox="1">
            <a:spLocks noGrp="1"/>
          </p:cNvSpPr>
          <p:nvPr>
            <p:ph type="title"/>
          </p:nvPr>
        </p:nvSpPr>
        <p:spPr>
          <a:xfrm>
            <a:off x="1676620" y="730251"/>
            <a:ext cx="17846622" cy="2045033"/>
          </a:xfrm>
        </p:spPr>
        <p:txBody>
          <a:bodyPr spcFirstLastPara="1" vert="horz" lIns="182866" tIns="91400" rIns="182866" bIns="91400" rtlCol="0" anchor="ctr" anchorCtr="0">
            <a:normAutofit/>
          </a:bodyPr>
          <a:lstStyle/>
          <a:p>
            <a:pPr>
              <a:buClr>
                <a:schemeClr val="dk1"/>
              </a:buClr>
              <a:buSzPts val="400"/>
            </a:pPr>
            <a:r>
              <a:rPr lang="en-IN" sz="7200" b="0" dirty="0"/>
              <a:t>Mojaloop CI pipeline</a:t>
            </a:r>
          </a:p>
        </p:txBody>
      </p:sp>
      <p:pic>
        <p:nvPicPr>
          <p:cNvPr id="2" name="Picture 1">
            <a:extLst>
              <a:ext uri="{FF2B5EF4-FFF2-40B4-BE49-F238E27FC236}">
                <a16:creationId xmlns:a16="http://schemas.microsoft.com/office/drawing/2014/main" id="{A9D1024E-1F79-127D-F10C-9C5263D43770}"/>
              </a:ext>
            </a:extLst>
          </p:cNvPr>
          <p:cNvPicPr>
            <a:picLocks noChangeAspect="1"/>
          </p:cNvPicPr>
          <p:nvPr/>
        </p:nvPicPr>
        <p:blipFill>
          <a:blip r:embed="rId3"/>
          <a:stretch>
            <a:fillRect/>
          </a:stretch>
        </p:blipFill>
        <p:spPr>
          <a:xfrm>
            <a:off x="1828800" y="2993133"/>
            <a:ext cx="18965012" cy="9719568"/>
          </a:xfrm>
          <a:prstGeom prst="rect">
            <a:avLst/>
          </a:prstGeom>
          <a:noFill/>
        </p:spPr>
      </p:pic>
      <p:sp>
        <p:nvSpPr>
          <p:cNvPr id="3" name="Oval 2">
            <a:extLst>
              <a:ext uri="{FF2B5EF4-FFF2-40B4-BE49-F238E27FC236}">
                <a16:creationId xmlns:a16="http://schemas.microsoft.com/office/drawing/2014/main" id="{E6CD6451-B14F-68DC-9A60-E4436588A61A}"/>
              </a:ext>
            </a:extLst>
          </p:cNvPr>
          <p:cNvSpPr/>
          <p:nvPr/>
        </p:nvSpPr>
        <p:spPr>
          <a:xfrm>
            <a:off x="7102929" y="9013371"/>
            <a:ext cx="4131128" cy="979715"/>
          </a:xfrm>
          <a:prstGeom prst="ellipse">
            <a:avLst/>
          </a:prstGeom>
          <a:solidFill>
            <a:srgbClr val="7030A0">
              <a:alpha val="10000"/>
            </a:srgbClr>
          </a:solidFill>
          <a:ln w="317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Oval 3">
            <a:extLst>
              <a:ext uri="{FF2B5EF4-FFF2-40B4-BE49-F238E27FC236}">
                <a16:creationId xmlns:a16="http://schemas.microsoft.com/office/drawing/2014/main" id="{7C57D49F-6197-7F39-E91E-63334F0C89DE}"/>
              </a:ext>
            </a:extLst>
          </p:cNvPr>
          <p:cNvSpPr/>
          <p:nvPr/>
        </p:nvSpPr>
        <p:spPr>
          <a:xfrm>
            <a:off x="11827329" y="10547531"/>
            <a:ext cx="4131128" cy="979715"/>
          </a:xfrm>
          <a:prstGeom prst="ellipse">
            <a:avLst/>
          </a:prstGeom>
          <a:solidFill>
            <a:schemeClr val="accent6">
              <a:alpha val="10000"/>
            </a:schemeClr>
          </a:solidFill>
          <a:ln w="317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233175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096"/>
        <p:cNvGrpSpPr/>
        <p:nvPr/>
      </p:nvGrpSpPr>
      <p:grpSpPr>
        <a:xfrm>
          <a:off x="0" y="0"/>
          <a:ext cx="0" cy="0"/>
          <a:chOff x="0" y="0"/>
          <a:chExt cx="0" cy="0"/>
        </a:xfrm>
      </p:grpSpPr>
      <p:sp>
        <p:nvSpPr>
          <p:cNvPr id="1097" name="Google Shape;1097;p20"/>
          <p:cNvSpPr txBox="1"/>
          <p:nvPr/>
        </p:nvSpPr>
        <p:spPr>
          <a:xfrm>
            <a:off x="1453487" y="3123984"/>
            <a:ext cx="19841873" cy="7294224"/>
          </a:xfrm>
          <a:prstGeom prst="rect">
            <a:avLst/>
          </a:prstGeom>
          <a:noFill/>
          <a:ln>
            <a:noFill/>
          </a:ln>
        </p:spPr>
        <p:txBody>
          <a:bodyPr spcFirstLastPara="1" wrap="square" lIns="91400" tIns="91400" rIns="91400" bIns="91400" anchor="t" anchorCtr="0">
            <a:spAutoFit/>
          </a:bodyPr>
          <a:lstStyle/>
          <a:p>
            <a:pPr marL="742950" indent="-742950">
              <a:lnSpc>
                <a:spcPct val="150000"/>
              </a:lnSpc>
              <a:buClr>
                <a:srgbClr val="000000"/>
              </a:buClr>
              <a:buSzPct val="100000"/>
              <a:buAutoNum type="arabicPeriod"/>
            </a:pPr>
            <a:r>
              <a:rPr lang="en-US" sz="4400" dirty="0" err="1">
                <a:solidFill>
                  <a:schemeClr val="tx2"/>
                </a:solidFill>
                <a:latin typeface="Arial"/>
                <a:ea typeface="Arial"/>
                <a:cs typeface="Arial"/>
                <a:sym typeface="Arial"/>
              </a:rPr>
              <a:t>Sonarcloud</a:t>
            </a:r>
            <a:r>
              <a:rPr lang="en-US" sz="4400" dirty="0">
                <a:solidFill>
                  <a:schemeClr val="tx2"/>
                </a:solidFill>
                <a:latin typeface="Arial"/>
                <a:ea typeface="Arial"/>
                <a:cs typeface="Arial"/>
                <a:sym typeface="Arial"/>
              </a:rPr>
              <a:t> scanning</a:t>
            </a:r>
          </a:p>
          <a:p>
            <a:pPr marL="742950" indent="-742950">
              <a:lnSpc>
                <a:spcPct val="150000"/>
              </a:lnSpc>
              <a:buClr>
                <a:srgbClr val="000000"/>
              </a:buClr>
              <a:buSzPct val="100000"/>
              <a:buAutoNum type="arabicPeriod"/>
            </a:pPr>
            <a:r>
              <a:rPr lang="en-US" sz="4400" dirty="0">
                <a:solidFill>
                  <a:schemeClr val="tx2"/>
                </a:solidFill>
                <a:latin typeface="Arial"/>
                <a:ea typeface="Arial"/>
                <a:cs typeface="Arial"/>
                <a:sym typeface="Arial"/>
              </a:rPr>
              <a:t>GitHub tools – </a:t>
            </a:r>
            <a:r>
              <a:rPr lang="en-US" sz="4400" dirty="0" err="1">
                <a:solidFill>
                  <a:schemeClr val="tx2"/>
                </a:solidFill>
                <a:latin typeface="Arial"/>
                <a:ea typeface="Arial"/>
                <a:cs typeface="Arial"/>
                <a:sym typeface="Arial"/>
              </a:rPr>
              <a:t>CodeQL</a:t>
            </a:r>
            <a:r>
              <a:rPr lang="en-US" sz="4400" dirty="0">
                <a:solidFill>
                  <a:schemeClr val="tx2"/>
                </a:solidFill>
                <a:latin typeface="Arial"/>
                <a:ea typeface="Arial"/>
                <a:cs typeface="Arial"/>
                <a:sym typeface="Arial"/>
              </a:rPr>
              <a:t>, </a:t>
            </a:r>
            <a:r>
              <a:rPr lang="en-US" sz="4400" dirty="0" err="1">
                <a:solidFill>
                  <a:schemeClr val="tx2"/>
                </a:solidFill>
                <a:latin typeface="Arial"/>
                <a:ea typeface="Arial"/>
                <a:cs typeface="Arial"/>
                <a:sym typeface="Arial"/>
              </a:rPr>
              <a:t>Dependabots</a:t>
            </a:r>
            <a:r>
              <a:rPr lang="en-US" sz="4400" dirty="0">
                <a:solidFill>
                  <a:schemeClr val="tx2"/>
                </a:solidFill>
                <a:latin typeface="Arial"/>
                <a:ea typeface="Arial"/>
                <a:cs typeface="Arial"/>
                <a:sym typeface="Arial"/>
              </a:rPr>
              <a:t>, </a:t>
            </a:r>
            <a:r>
              <a:rPr lang="en-US" sz="4400" dirty="0" err="1">
                <a:solidFill>
                  <a:schemeClr val="tx2"/>
                </a:solidFill>
                <a:latin typeface="Arial"/>
                <a:ea typeface="Arial"/>
                <a:cs typeface="Arial"/>
                <a:sym typeface="Arial"/>
              </a:rPr>
              <a:t>Synk</a:t>
            </a:r>
            <a:r>
              <a:rPr lang="en-US" sz="4400" dirty="0">
                <a:solidFill>
                  <a:schemeClr val="tx2"/>
                </a:solidFill>
                <a:latin typeface="Arial"/>
                <a:ea typeface="Arial"/>
                <a:cs typeface="Arial"/>
                <a:sym typeface="Arial"/>
              </a:rPr>
              <a:t>, Co-pilot secret scans</a:t>
            </a:r>
          </a:p>
          <a:p>
            <a:pPr marL="742950" indent="-742950">
              <a:lnSpc>
                <a:spcPct val="150000"/>
              </a:lnSpc>
              <a:buClr>
                <a:srgbClr val="000000"/>
              </a:buClr>
              <a:buSzPct val="100000"/>
              <a:buAutoNum type="arabicPeriod"/>
            </a:pPr>
            <a:r>
              <a:rPr lang="en-US" sz="4400" dirty="0">
                <a:solidFill>
                  <a:schemeClr val="tx2"/>
                </a:solidFill>
                <a:latin typeface="Arial"/>
                <a:ea typeface="Arial"/>
                <a:cs typeface="Arial"/>
                <a:sym typeface="Arial"/>
              </a:rPr>
              <a:t>Peer reviews of contributions</a:t>
            </a:r>
          </a:p>
          <a:p>
            <a:pPr marL="742950" indent="-742950">
              <a:lnSpc>
                <a:spcPct val="150000"/>
              </a:lnSpc>
              <a:buClr>
                <a:srgbClr val="000000"/>
              </a:buClr>
              <a:buSzPct val="100000"/>
              <a:buAutoNum type="arabicPeriod"/>
            </a:pPr>
            <a:r>
              <a:rPr lang="en-US" sz="4400" dirty="0">
                <a:solidFill>
                  <a:schemeClr val="tx2"/>
                </a:solidFill>
                <a:latin typeface="Arial"/>
                <a:ea typeface="Arial"/>
                <a:cs typeface="Arial"/>
                <a:sym typeface="Arial"/>
              </a:rPr>
              <a:t>Test coverage standards</a:t>
            </a:r>
          </a:p>
          <a:p>
            <a:pPr marL="742950" indent="-742950">
              <a:lnSpc>
                <a:spcPct val="150000"/>
              </a:lnSpc>
              <a:buClr>
                <a:srgbClr val="000000"/>
              </a:buClr>
              <a:buSzPct val="100000"/>
              <a:buAutoNum type="arabicPeriod"/>
            </a:pPr>
            <a:r>
              <a:rPr lang="en-US" sz="4400" dirty="0">
                <a:solidFill>
                  <a:schemeClr val="tx2"/>
                </a:solidFill>
                <a:latin typeface="Arial"/>
                <a:ea typeface="Arial"/>
                <a:cs typeface="Arial"/>
                <a:sym typeface="Arial"/>
              </a:rPr>
              <a:t>End-to-end test suites</a:t>
            </a:r>
          </a:p>
          <a:p>
            <a:pPr marL="742950" indent="-742950">
              <a:lnSpc>
                <a:spcPct val="150000"/>
              </a:lnSpc>
              <a:buClr>
                <a:srgbClr val="000000"/>
              </a:buClr>
              <a:buSzPct val="100000"/>
              <a:buAutoNum type="arabicPeriod"/>
            </a:pPr>
            <a:r>
              <a:rPr lang="en-US" sz="4400" dirty="0">
                <a:solidFill>
                  <a:schemeClr val="tx2"/>
                </a:solidFill>
                <a:latin typeface="Arial"/>
                <a:ea typeface="Arial"/>
                <a:cs typeface="Arial"/>
                <a:sym typeface="Arial"/>
              </a:rPr>
              <a:t>Deployment validation</a:t>
            </a:r>
          </a:p>
          <a:p>
            <a:pPr marL="742950" indent="-742950">
              <a:lnSpc>
                <a:spcPct val="150000"/>
              </a:lnSpc>
              <a:buClr>
                <a:srgbClr val="000000"/>
              </a:buClr>
              <a:buSzPct val="100000"/>
              <a:buAutoNum type="arabicPeriod"/>
            </a:pPr>
            <a:r>
              <a:rPr lang="en-US" sz="4400" dirty="0">
                <a:solidFill>
                  <a:schemeClr val="tx2"/>
                </a:solidFill>
                <a:latin typeface="Arial"/>
                <a:ea typeface="Arial"/>
                <a:cs typeface="Arial"/>
                <a:sym typeface="Arial"/>
              </a:rPr>
              <a:t>Release check-list</a:t>
            </a:r>
            <a:endParaRPr sz="4400" dirty="0">
              <a:solidFill>
                <a:schemeClr val="tx2"/>
              </a:solidFill>
              <a:latin typeface="Arial"/>
              <a:ea typeface="Arial"/>
              <a:cs typeface="Arial"/>
              <a:sym typeface="Arial"/>
            </a:endParaRPr>
          </a:p>
        </p:txBody>
      </p:sp>
      <p:sp>
        <p:nvSpPr>
          <p:cNvPr id="1098" name="Google Shape;1098;p20"/>
          <p:cNvSpPr txBox="1">
            <a:spLocks noGrp="1"/>
          </p:cNvSpPr>
          <p:nvPr>
            <p:ph type="title"/>
          </p:nvPr>
        </p:nvSpPr>
        <p:spPr>
          <a:xfrm>
            <a:off x="1677987" y="122401"/>
            <a:ext cx="18867200" cy="2651200"/>
          </a:xfrm>
          <a:prstGeom prst="rect">
            <a:avLst/>
          </a:prstGeom>
          <a:noFill/>
          <a:ln>
            <a:noFill/>
          </a:ln>
        </p:spPr>
        <p:txBody>
          <a:bodyPr spcFirstLastPara="1" vert="horz" wrap="square" lIns="91400" tIns="45667" rIns="91400" bIns="45667" rtlCol="0" anchor="ctr" anchorCtr="0">
            <a:normAutofit/>
          </a:bodyPr>
          <a:lstStyle/>
          <a:p>
            <a:pPr>
              <a:buClr>
                <a:schemeClr val="dk1"/>
              </a:buClr>
              <a:buSzPts val="400"/>
            </a:pPr>
            <a:r>
              <a:rPr lang="en" sz="5867" dirty="0"/>
              <a:t>Mojaloop </a:t>
            </a:r>
            <a:r>
              <a:rPr lang="en" sz="5867" dirty="0">
                <a:solidFill>
                  <a:schemeClr val="accent6"/>
                </a:solidFill>
              </a:rPr>
              <a:t>PQS</a:t>
            </a:r>
            <a:r>
              <a:rPr lang="en" sz="5867" dirty="0"/>
              <a:t>: In addition to CI steps</a:t>
            </a:r>
            <a:endParaRPr sz="5867" dirty="0"/>
          </a:p>
        </p:txBody>
      </p:sp>
      <p:sp>
        <p:nvSpPr>
          <p:cNvPr id="1099" name="Google Shape;1099;p20"/>
          <p:cNvSpPr txBox="1">
            <a:spLocks noGrp="1"/>
          </p:cNvSpPr>
          <p:nvPr>
            <p:ph type="sldNum" idx="12"/>
          </p:nvPr>
        </p:nvSpPr>
        <p:spPr>
          <a:xfrm>
            <a:off x="21295360" y="13028948"/>
            <a:ext cx="2056800" cy="273600"/>
          </a:xfrm>
          <a:prstGeom prst="rect">
            <a:avLst/>
          </a:prstGeom>
          <a:noFill/>
          <a:ln>
            <a:noFill/>
          </a:ln>
        </p:spPr>
        <p:txBody>
          <a:bodyPr spcFirstLastPara="1" vert="horz" wrap="square" lIns="91400" tIns="45667" rIns="91400" bIns="45667" rtlCol="0" anchor="ctr" anchorCtr="0">
            <a:noAutofit/>
          </a:bodyPr>
          <a:lstStyle/>
          <a:p>
            <a:fld id="{00000000-1234-1234-1234-123412341234}" type="slidenum">
              <a:rPr lang="en"/>
              <a:pPr/>
              <a:t>21</a:t>
            </a:fld>
            <a:endParaRPr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096">
          <a:extLst>
            <a:ext uri="{FF2B5EF4-FFF2-40B4-BE49-F238E27FC236}">
              <a16:creationId xmlns:a16="http://schemas.microsoft.com/office/drawing/2014/main" id="{6F8B1B42-2389-1722-B696-4599759AC06F}"/>
            </a:ext>
          </a:extLst>
        </p:cNvPr>
        <p:cNvGrpSpPr/>
        <p:nvPr/>
      </p:nvGrpSpPr>
      <p:grpSpPr>
        <a:xfrm>
          <a:off x="0" y="0"/>
          <a:ext cx="0" cy="0"/>
          <a:chOff x="0" y="0"/>
          <a:chExt cx="0" cy="0"/>
        </a:xfrm>
      </p:grpSpPr>
      <p:sp>
        <p:nvSpPr>
          <p:cNvPr id="1097" name="Google Shape;1097;p20">
            <a:extLst>
              <a:ext uri="{FF2B5EF4-FFF2-40B4-BE49-F238E27FC236}">
                <a16:creationId xmlns:a16="http://schemas.microsoft.com/office/drawing/2014/main" id="{10DD80AA-585E-916B-B98F-63A0F9627443}"/>
              </a:ext>
            </a:extLst>
          </p:cNvPr>
          <p:cNvSpPr txBox="1"/>
          <p:nvPr/>
        </p:nvSpPr>
        <p:spPr>
          <a:xfrm>
            <a:off x="1372207" y="2636304"/>
            <a:ext cx="22078400" cy="8112909"/>
          </a:xfrm>
          <a:prstGeom prst="rect">
            <a:avLst/>
          </a:prstGeom>
          <a:noFill/>
          <a:ln>
            <a:noFill/>
          </a:ln>
        </p:spPr>
        <p:txBody>
          <a:bodyPr spcFirstLastPara="1" wrap="square" lIns="91400" tIns="91400" rIns="91400" bIns="91400" anchor="t" anchorCtr="0">
            <a:spAutoFit/>
          </a:bodyPr>
          <a:lstStyle/>
          <a:p>
            <a:pPr>
              <a:lnSpc>
                <a:spcPct val="115000"/>
              </a:lnSpc>
              <a:buClr>
                <a:srgbClr val="000000"/>
              </a:buClr>
              <a:buSzPts val="1300"/>
            </a:pPr>
            <a:r>
              <a:rPr lang="en" sz="3200" dirty="0">
                <a:solidFill>
                  <a:schemeClr val="dk1"/>
                </a:solidFill>
                <a:latin typeface="Arial"/>
                <a:ea typeface="Arial"/>
                <a:cs typeface="Arial"/>
                <a:sym typeface="Arial"/>
              </a:rPr>
              <a:t>Review core and related repositories released with Mojaloop for</a:t>
            </a:r>
            <a:endParaRPr sz="3200" dirty="0">
              <a:solidFill>
                <a:schemeClr val="dk1"/>
              </a:solidFill>
              <a:latin typeface="Arial"/>
              <a:ea typeface="Arial"/>
              <a:cs typeface="Arial"/>
              <a:sym typeface="Arial"/>
            </a:endParaRPr>
          </a:p>
          <a:p>
            <a:pPr marL="1354673" indent="-423336">
              <a:lnSpc>
                <a:spcPct val="115000"/>
              </a:lnSpc>
              <a:buClr>
                <a:schemeClr val="dk1"/>
              </a:buClr>
              <a:buSzPct val="100000"/>
              <a:buFont typeface="Arial"/>
              <a:buAutoNum type="arabicPeriod"/>
            </a:pPr>
            <a:r>
              <a:rPr lang="en" sz="3200" dirty="0" err="1">
                <a:solidFill>
                  <a:schemeClr val="dk1"/>
                </a:solidFill>
                <a:latin typeface="Arial"/>
                <a:ea typeface="Arial"/>
                <a:cs typeface="Arial"/>
                <a:sym typeface="Arial"/>
              </a:rPr>
              <a:t>Snyk</a:t>
            </a:r>
            <a:r>
              <a:rPr lang="en" sz="3200" dirty="0">
                <a:solidFill>
                  <a:schemeClr val="dk1"/>
                </a:solidFill>
                <a:latin typeface="Arial"/>
                <a:ea typeface="Arial"/>
                <a:cs typeface="Arial"/>
                <a:sym typeface="Arial"/>
              </a:rPr>
              <a:t> alerts for Central-ledger repository are addressed</a:t>
            </a:r>
            <a:endParaRPr sz="3200" dirty="0">
              <a:solidFill>
                <a:schemeClr val="dk1"/>
              </a:solidFill>
              <a:latin typeface="Arial"/>
              <a:ea typeface="Arial"/>
              <a:cs typeface="Arial"/>
              <a:sym typeface="Arial"/>
            </a:endParaRPr>
          </a:p>
          <a:p>
            <a:pPr marL="1354673" indent="-423336">
              <a:lnSpc>
                <a:spcPct val="115000"/>
              </a:lnSpc>
              <a:buClr>
                <a:schemeClr val="dk1"/>
              </a:buClr>
              <a:buSzPct val="100000"/>
              <a:buFont typeface="Arial"/>
              <a:buAutoNum type="arabicPeriod"/>
            </a:pPr>
            <a:r>
              <a:rPr lang="en" sz="3200" dirty="0" err="1">
                <a:solidFill>
                  <a:schemeClr val="dk1"/>
                </a:solidFill>
                <a:latin typeface="Arial"/>
                <a:ea typeface="Arial"/>
                <a:cs typeface="Arial"/>
                <a:sym typeface="Arial"/>
              </a:rPr>
              <a:t>Dependabot</a:t>
            </a:r>
            <a:r>
              <a:rPr lang="en" sz="3200" dirty="0">
                <a:solidFill>
                  <a:schemeClr val="dk1"/>
                </a:solidFill>
                <a:latin typeface="Arial"/>
                <a:ea typeface="Arial"/>
                <a:cs typeface="Arial"/>
                <a:sym typeface="Arial"/>
              </a:rPr>
              <a:t> alerts for Central-ledger repository are addressed (moderate, high and critical)</a:t>
            </a:r>
            <a:endParaRPr sz="3200" dirty="0">
              <a:solidFill>
                <a:schemeClr val="dk1"/>
              </a:solidFill>
              <a:latin typeface="Arial"/>
              <a:ea typeface="Arial"/>
              <a:cs typeface="Arial"/>
              <a:sym typeface="Arial"/>
            </a:endParaRPr>
          </a:p>
          <a:p>
            <a:pPr marL="1354673" indent="-423336">
              <a:lnSpc>
                <a:spcPct val="115000"/>
              </a:lnSpc>
              <a:buClr>
                <a:schemeClr val="dk1"/>
              </a:buClr>
              <a:buSzPct val="100000"/>
              <a:buFont typeface="Arial"/>
              <a:buAutoNum type="arabicPeriod"/>
            </a:pPr>
            <a:r>
              <a:rPr lang="en" sz="3200" dirty="0">
                <a:solidFill>
                  <a:schemeClr val="dk1"/>
                </a:solidFill>
                <a:latin typeface="Arial"/>
                <a:ea typeface="Arial"/>
                <a:cs typeface="Arial"/>
                <a:sym typeface="Arial"/>
              </a:rPr>
              <a:t>Ensure main branch is protected and collaborator list is up-to-date</a:t>
            </a:r>
            <a:endParaRPr sz="3200" dirty="0">
              <a:solidFill>
                <a:schemeClr val="dk1"/>
              </a:solidFill>
              <a:latin typeface="Arial"/>
              <a:ea typeface="Arial"/>
              <a:cs typeface="Arial"/>
              <a:sym typeface="Arial"/>
            </a:endParaRPr>
          </a:p>
          <a:p>
            <a:pPr marL="1354673" indent="-423336">
              <a:lnSpc>
                <a:spcPct val="115000"/>
              </a:lnSpc>
              <a:buClr>
                <a:schemeClr val="dk1"/>
              </a:buClr>
              <a:buSzPct val="100000"/>
              <a:buFont typeface="Arial"/>
              <a:buAutoNum type="arabicPeriod"/>
            </a:pPr>
            <a:r>
              <a:rPr lang="en" sz="3200" dirty="0">
                <a:solidFill>
                  <a:schemeClr val="dk1"/>
                </a:solidFill>
                <a:latin typeface="Arial"/>
                <a:ea typeface="Arial"/>
                <a:cs typeface="Arial"/>
                <a:sym typeface="Arial"/>
              </a:rPr>
              <a:t>Ensure open PRs are addressed, closing stale PRs</a:t>
            </a:r>
            <a:endParaRPr sz="3200" dirty="0">
              <a:solidFill>
                <a:schemeClr val="dk1"/>
              </a:solidFill>
              <a:latin typeface="Arial"/>
              <a:ea typeface="Arial"/>
              <a:cs typeface="Arial"/>
              <a:sym typeface="Arial"/>
            </a:endParaRPr>
          </a:p>
          <a:p>
            <a:pPr marL="1354673" indent="-423336">
              <a:lnSpc>
                <a:spcPct val="115000"/>
              </a:lnSpc>
              <a:buClr>
                <a:schemeClr val="dk1"/>
              </a:buClr>
              <a:buSzPct val="100000"/>
              <a:buFont typeface="Arial"/>
              <a:buAutoNum type="arabicPeriod"/>
            </a:pPr>
            <a:r>
              <a:rPr lang="en" sz="3200" dirty="0">
                <a:solidFill>
                  <a:schemeClr val="dk1"/>
                </a:solidFill>
                <a:latin typeface="Arial"/>
                <a:ea typeface="Arial"/>
                <a:cs typeface="Arial"/>
                <a:sym typeface="Arial"/>
              </a:rPr>
              <a:t>Update audit exceptions </a:t>
            </a:r>
            <a:r>
              <a:rPr lang="en" sz="3200" dirty="0" err="1">
                <a:solidFill>
                  <a:schemeClr val="dk1"/>
                </a:solidFill>
                <a:latin typeface="Arial"/>
                <a:ea typeface="Arial"/>
                <a:cs typeface="Arial"/>
                <a:sym typeface="Arial"/>
              </a:rPr>
              <a:t>json</a:t>
            </a:r>
            <a:r>
              <a:rPr lang="en" sz="3200" dirty="0">
                <a:solidFill>
                  <a:schemeClr val="dk1"/>
                </a:solidFill>
                <a:latin typeface="Arial"/>
                <a:ea typeface="Arial"/>
                <a:cs typeface="Arial"/>
                <a:sym typeface="Arial"/>
              </a:rPr>
              <a:t> file to remove exceptions added that are not necessary anymore</a:t>
            </a:r>
            <a:endParaRPr sz="3200" dirty="0">
              <a:solidFill>
                <a:schemeClr val="dk1"/>
              </a:solidFill>
              <a:latin typeface="Arial"/>
              <a:ea typeface="Arial"/>
              <a:cs typeface="Arial"/>
              <a:sym typeface="Arial"/>
            </a:endParaRPr>
          </a:p>
          <a:p>
            <a:pPr marL="1354673" indent="-423336">
              <a:lnSpc>
                <a:spcPct val="115000"/>
              </a:lnSpc>
              <a:buClr>
                <a:schemeClr val="dk1"/>
              </a:buClr>
              <a:buSzPct val="100000"/>
              <a:buFont typeface="Arial"/>
              <a:buAutoNum type="arabicPeriod"/>
            </a:pPr>
            <a:r>
              <a:rPr lang="en" sz="3200" dirty="0">
                <a:solidFill>
                  <a:schemeClr val="dk1"/>
                </a:solidFill>
                <a:latin typeface="Arial"/>
                <a:ea typeface="Arial"/>
                <a:cs typeface="Arial"/>
                <a:sym typeface="Arial"/>
              </a:rPr>
              <a:t>Close issues on the repository that are fixed / out-of-date</a:t>
            </a:r>
            <a:endParaRPr sz="3200" dirty="0">
              <a:solidFill>
                <a:schemeClr val="dk1"/>
              </a:solidFill>
              <a:latin typeface="Arial"/>
              <a:ea typeface="Arial"/>
              <a:cs typeface="Arial"/>
              <a:sym typeface="Arial"/>
            </a:endParaRPr>
          </a:p>
          <a:p>
            <a:pPr marL="1354673" indent="-423336">
              <a:lnSpc>
                <a:spcPct val="115000"/>
              </a:lnSpc>
              <a:buClr>
                <a:schemeClr val="dk1"/>
              </a:buClr>
              <a:buSzPct val="100000"/>
              <a:buFont typeface="Arial"/>
              <a:buAutoNum type="arabicPeriod"/>
            </a:pPr>
            <a:r>
              <a:rPr lang="en" sz="3200" dirty="0">
                <a:solidFill>
                  <a:schemeClr val="dk1"/>
                </a:solidFill>
                <a:latin typeface="Arial"/>
                <a:ea typeface="Arial"/>
                <a:cs typeface="Arial"/>
                <a:sym typeface="Arial"/>
              </a:rPr>
              <a:t>Ensure </a:t>
            </a:r>
            <a:r>
              <a:rPr lang="en" sz="3200" dirty="0" err="1">
                <a:solidFill>
                  <a:schemeClr val="dk1"/>
                </a:solidFill>
                <a:latin typeface="Arial"/>
                <a:ea typeface="Arial"/>
                <a:cs typeface="Arial"/>
                <a:sym typeface="Arial"/>
              </a:rPr>
              <a:t>codeowners</a:t>
            </a:r>
            <a:r>
              <a:rPr lang="en" sz="3200" dirty="0">
                <a:solidFill>
                  <a:schemeClr val="dk1"/>
                </a:solidFill>
                <a:latin typeface="Arial"/>
                <a:ea typeface="Arial"/>
                <a:cs typeface="Arial"/>
                <a:sym typeface="Arial"/>
              </a:rPr>
              <a:t> file is current</a:t>
            </a:r>
            <a:endParaRPr sz="3200" dirty="0">
              <a:solidFill>
                <a:schemeClr val="dk1"/>
              </a:solidFill>
              <a:latin typeface="Arial"/>
              <a:ea typeface="Arial"/>
              <a:cs typeface="Arial"/>
              <a:sym typeface="Arial"/>
            </a:endParaRPr>
          </a:p>
          <a:p>
            <a:pPr marL="1354673" indent="-423336">
              <a:lnSpc>
                <a:spcPct val="115000"/>
              </a:lnSpc>
              <a:buClr>
                <a:schemeClr val="dk1"/>
              </a:buClr>
              <a:buSzPct val="100000"/>
              <a:buFont typeface="Arial"/>
              <a:buAutoNum type="arabicPeriod"/>
            </a:pPr>
            <a:r>
              <a:rPr lang="en" sz="3200" i="1" dirty="0">
                <a:solidFill>
                  <a:schemeClr val="accent6"/>
                </a:solidFill>
                <a:latin typeface="Arial"/>
                <a:ea typeface="Arial"/>
                <a:cs typeface="Arial"/>
                <a:sym typeface="Arial"/>
              </a:rPr>
              <a:t>SBOMs</a:t>
            </a:r>
            <a:r>
              <a:rPr lang="en" sz="3200" i="1" dirty="0">
                <a:solidFill>
                  <a:schemeClr val="dk1"/>
                </a:solidFill>
                <a:latin typeface="Arial"/>
                <a:ea typeface="Arial"/>
                <a:cs typeface="Arial"/>
                <a:sym typeface="Arial"/>
              </a:rPr>
              <a:t> created and evaluated for all repositories published with a Mojaloop release</a:t>
            </a:r>
            <a:endParaRPr sz="3200" i="1" dirty="0">
              <a:solidFill>
                <a:schemeClr val="dk1"/>
              </a:solidFill>
              <a:latin typeface="Arial"/>
              <a:ea typeface="Arial"/>
              <a:cs typeface="Arial"/>
              <a:sym typeface="Arial"/>
            </a:endParaRPr>
          </a:p>
          <a:p>
            <a:pPr marL="1354673" indent="-423336">
              <a:lnSpc>
                <a:spcPct val="115000"/>
              </a:lnSpc>
              <a:buClr>
                <a:schemeClr val="dk1"/>
              </a:buClr>
              <a:buSzPct val="100000"/>
              <a:buFont typeface="Arial"/>
              <a:buAutoNum type="arabicPeriod"/>
            </a:pPr>
            <a:r>
              <a:rPr lang="en-US" sz="3200" i="1" dirty="0">
                <a:solidFill>
                  <a:schemeClr val="dk1"/>
                </a:solidFill>
                <a:latin typeface="Arial"/>
                <a:ea typeface="Arial"/>
                <a:cs typeface="Arial"/>
                <a:sym typeface="Arial"/>
              </a:rPr>
              <a:t>Licensing issues fixed</a:t>
            </a:r>
            <a:endParaRPr sz="3200" i="1" dirty="0">
              <a:solidFill>
                <a:schemeClr val="dk1"/>
              </a:solidFill>
              <a:latin typeface="Arial"/>
              <a:ea typeface="Arial"/>
              <a:cs typeface="Arial"/>
              <a:sym typeface="Arial"/>
            </a:endParaRPr>
          </a:p>
          <a:p>
            <a:pPr>
              <a:lnSpc>
                <a:spcPct val="115000"/>
              </a:lnSpc>
              <a:buClr>
                <a:srgbClr val="000000"/>
              </a:buClr>
              <a:buSzPts val="1300"/>
            </a:pPr>
            <a:endParaRPr sz="3200" dirty="0">
              <a:solidFill>
                <a:schemeClr val="dk1"/>
              </a:solidFill>
              <a:latin typeface="Arial"/>
              <a:ea typeface="Arial"/>
              <a:cs typeface="Arial"/>
              <a:sym typeface="Arial"/>
            </a:endParaRPr>
          </a:p>
          <a:p>
            <a:pPr>
              <a:lnSpc>
                <a:spcPct val="115000"/>
              </a:lnSpc>
              <a:buClr>
                <a:srgbClr val="000000"/>
              </a:buClr>
              <a:buSzPts val="1300"/>
            </a:pPr>
            <a:r>
              <a:rPr lang="en" sz="3200" dirty="0">
                <a:solidFill>
                  <a:schemeClr val="dk1"/>
                </a:solidFill>
                <a:latin typeface="Arial"/>
                <a:ea typeface="Arial"/>
                <a:cs typeface="Arial"/>
                <a:sym typeface="Arial"/>
              </a:rPr>
              <a:t>Reviewing updates and vulnerabilities (GitHub, NVD, other related media) constantly</a:t>
            </a:r>
            <a:endParaRPr sz="3200" dirty="0">
              <a:solidFill>
                <a:schemeClr val="dk1"/>
              </a:solidFill>
              <a:latin typeface="Arial"/>
              <a:ea typeface="Arial"/>
              <a:cs typeface="Arial"/>
              <a:sym typeface="Arial"/>
            </a:endParaRPr>
          </a:p>
          <a:p>
            <a:pPr marL="1354673" indent="-423336">
              <a:lnSpc>
                <a:spcPct val="115000"/>
              </a:lnSpc>
              <a:buClr>
                <a:schemeClr val="dk1"/>
              </a:buClr>
              <a:buSzPct val="100000"/>
              <a:buFont typeface="Arial"/>
              <a:buAutoNum type="arabicPeriod"/>
            </a:pPr>
            <a:r>
              <a:rPr lang="en" sz="3200" dirty="0">
                <a:solidFill>
                  <a:schemeClr val="dk1"/>
                </a:solidFill>
                <a:latin typeface="Arial"/>
                <a:ea typeface="Arial"/>
                <a:cs typeface="Arial"/>
                <a:sym typeface="Arial"/>
              </a:rPr>
              <a:t>Take necessary action for Mojaloop services as required</a:t>
            </a:r>
            <a:endParaRPr sz="3200" dirty="0">
              <a:solidFill>
                <a:schemeClr val="dk1"/>
              </a:solidFill>
              <a:latin typeface="Arial"/>
              <a:ea typeface="Arial"/>
              <a:cs typeface="Arial"/>
              <a:sym typeface="Arial"/>
            </a:endParaRPr>
          </a:p>
          <a:p>
            <a:pPr marL="1354673" indent="-423336">
              <a:lnSpc>
                <a:spcPct val="115000"/>
              </a:lnSpc>
              <a:buClr>
                <a:schemeClr val="dk1"/>
              </a:buClr>
              <a:buSzPct val="100000"/>
              <a:buFont typeface="Arial"/>
              <a:buAutoNum type="arabicPeriod"/>
            </a:pPr>
            <a:r>
              <a:rPr lang="en" sz="3200" dirty="0">
                <a:solidFill>
                  <a:schemeClr val="dk1"/>
                </a:solidFill>
                <a:latin typeface="Arial"/>
                <a:ea typeface="Arial"/>
                <a:cs typeface="Arial"/>
                <a:sym typeface="Arial"/>
              </a:rPr>
              <a:t>Provide guidance and mitigate exposure to Mojaloop following the Mojaloop CVD and Cybersecurity policies</a:t>
            </a:r>
            <a:endParaRPr sz="3200" dirty="0">
              <a:solidFill>
                <a:schemeClr val="dk1"/>
              </a:solidFill>
              <a:latin typeface="Arial"/>
              <a:ea typeface="Arial"/>
              <a:cs typeface="Arial"/>
              <a:sym typeface="Arial"/>
            </a:endParaRPr>
          </a:p>
        </p:txBody>
      </p:sp>
      <p:sp>
        <p:nvSpPr>
          <p:cNvPr id="1098" name="Google Shape;1098;p20">
            <a:extLst>
              <a:ext uri="{FF2B5EF4-FFF2-40B4-BE49-F238E27FC236}">
                <a16:creationId xmlns:a16="http://schemas.microsoft.com/office/drawing/2014/main" id="{450AD701-3C50-0CA7-F3A3-C651D87CC0CE}"/>
              </a:ext>
            </a:extLst>
          </p:cNvPr>
          <p:cNvSpPr txBox="1">
            <a:spLocks noGrp="1"/>
          </p:cNvSpPr>
          <p:nvPr>
            <p:ph type="title"/>
          </p:nvPr>
        </p:nvSpPr>
        <p:spPr>
          <a:xfrm>
            <a:off x="1677987" y="122401"/>
            <a:ext cx="18867200" cy="2651200"/>
          </a:xfrm>
          <a:prstGeom prst="rect">
            <a:avLst/>
          </a:prstGeom>
          <a:noFill/>
          <a:ln>
            <a:noFill/>
          </a:ln>
        </p:spPr>
        <p:txBody>
          <a:bodyPr spcFirstLastPara="1" vert="horz" wrap="square" lIns="91400" tIns="45667" rIns="91400" bIns="45667" rtlCol="0" anchor="ctr" anchorCtr="0">
            <a:normAutofit/>
          </a:bodyPr>
          <a:lstStyle/>
          <a:p>
            <a:pPr>
              <a:buClr>
                <a:schemeClr val="dk1"/>
              </a:buClr>
              <a:buSzPts val="400"/>
            </a:pPr>
            <a:r>
              <a:rPr lang="en" sz="5867" dirty="0"/>
              <a:t>Mojaloop </a:t>
            </a:r>
            <a:r>
              <a:rPr lang="en" sz="5867" dirty="0">
                <a:solidFill>
                  <a:schemeClr val="accent6"/>
                </a:solidFill>
              </a:rPr>
              <a:t>PQS</a:t>
            </a:r>
            <a:r>
              <a:rPr lang="en" sz="5867" dirty="0"/>
              <a:t>: Mojaloop releases v17.0.0</a:t>
            </a:r>
            <a:endParaRPr sz="5867" dirty="0"/>
          </a:p>
        </p:txBody>
      </p:sp>
      <p:sp>
        <p:nvSpPr>
          <p:cNvPr id="1099" name="Google Shape;1099;p20">
            <a:extLst>
              <a:ext uri="{FF2B5EF4-FFF2-40B4-BE49-F238E27FC236}">
                <a16:creationId xmlns:a16="http://schemas.microsoft.com/office/drawing/2014/main" id="{29210D55-D508-5783-D69A-3EA51C80F482}"/>
              </a:ext>
            </a:extLst>
          </p:cNvPr>
          <p:cNvSpPr txBox="1">
            <a:spLocks noGrp="1"/>
          </p:cNvSpPr>
          <p:nvPr>
            <p:ph type="sldNum" idx="12"/>
          </p:nvPr>
        </p:nvSpPr>
        <p:spPr>
          <a:xfrm>
            <a:off x="20832424" y="13126316"/>
            <a:ext cx="2056800" cy="273600"/>
          </a:xfrm>
          <a:prstGeom prst="rect">
            <a:avLst/>
          </a:prstGeom>
          <a:noFill/>
          <a:ln>
            <a:noFill/>
          </a:ln>
        </p:spPr>
        <p:txBody>
          <a:bodyPr spcFirstLastPara="1" vert="horz" wrap="square" lIns="91400" tIns="45667" rIns="91400" bIns="45667" rtlCol="0" anchor="ctr" anchorCtr="0">
            <a:noAutofit/>
          </a:bodyPr>
          <a:lstStyle/>
          <a:p>
            <a:fld id="{00000000-1234-1234-1234-123412341234}" type="slidenum">
              <a:rPr lang="en"/>
              <a:pPr/>
              <a:t>22</a:t>
            </a:fld>
            <a:endParaRPr dirty="0"/>
          </a:p>
        </p:txBody>
      </p:sp>
    </p:spTree>
    <p:extLst>
      <p:ext uri="{BB962C8B-B14F-4D97-AF65-F5344CB8AC3E}">
        <p14:creationId xmlns:p14="http://schemas.microsoft.com/office/powerpoint/2010/main" val="7202364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103"/>
        <p:cNvGrpSpPr/>
        <p:nvPr/>
      </p:nvGrpSpPr>
      <p:grpSpPr>
        <a:xfrm>
          <a:off x="0" y="0"/>
          <a:ext cx="0" cy="0"/>
          <a:chOff x="0" y="0"/>
          <a:chExt cx="0" cy="0"/>
        </a:xfrm>
      </p:grpSpPr>
      <p:sp>
        <p:nvSpPr>
          <p:cNvPr id="1104" name="Google Shape;1104;p21"/>
          <p:cNvSpPr txBox="1"/>
          <p:nvPr/>
        </p:nvSpPr>
        <p:spPr>
          <a:xfrm>
            <a:off x="1677987" y="2703057"/>
            <a:ext cx="18662333" cy="7386557"/>
          </a:xfrm>
          <a:prstGeom prst="rect">
            <a:avLst/>
          </a:prstGeom>
          <a:noFill/>
          <a:ln>
            <a:noFill/>
          </a:ln>
        </p:spPr>
        <p:txBody>
          <a:bodyPr spcFirstLastPara="1" wrap="square" lIns="91400" tIns="91400" rIns="91400" bIns="91400" anchor="t" anchorCtr="0">
            <a:spAutoFit/>
          </a:bodyPr>
          <a:lstStyle/>
          <a:p>
            <a:pPr rtl="0">
              <a:lnSpc>
                <a:spcPct val="150000"/>
              </a:lnSpc>
              <a:buNone/>
            </a:pPr>
            <a:r>
              <a:rPr lang="en-IN" sz="4800" b="0" i="0" u="none" strike="noStrike" dirty="0">
                <a:solidFill>
                  <a:srgbClr val="000000"/>
                </a:solidFill>
                <a:effectLst/>
                <a:latin typeface="Arial" panose="020B0604020202020204" pitchFamily="34" charset="0"/>
              </a:rPr>
              <a:t>Provenance for helm charts</a:t>
            </a:r>
            <a:endParaRPr lang="en-IN" sz="4800" b="0" dirty="0">
              <a:effectLst/>
            </a:endParaRPr>
          </a:p>
          <a:p>
            <a:pPr marL="457200" fontAlgn="base">
              <a:lnSpc>
                <a:spcPct val="150000"/>
              </a:lnSpc>
              <a:buFont typeface="+mj-lt"/>
              <a:buAutoNum type="arabicPeriod"/>
            </a:pPr>
            <a:r>
              <a:rPr lang="en-IN" sz="4400" b="0" i="0" u="none" strike="noStrike" dirty="0">
                <a:solidFill>
                  <a:srgbClr val="000000"/>
                </a:solidFill>
                <a:effectLst/>
                <a:latin typeface="Arial" panose="020B0604020202020204" pitchFamily="34" charset="0"/>
              </a:rPr>
              <a:t> Helm charts signed during publishing</a:t>
            </a:r>
          </a:p>
          <a:p>
            <a:pPr marL="457200" fontAlgn="base">
              <a:lnSpc>
                <a:spcPct val="150000"/>
              </a:lnSpc>
              <a:buFont typeface="+mj-lt"/>
              <a:buAutoNum type="arabicPeriod"/>
            </a:pPr>
            <a:r>
              <a:rPr lang="en-IN" sz="4400" b="0" i="0" u="none" strike="noStrike" dirty="0">
                <a:solidFill>
                  <a:srgbClr val="000000"/>
                </a:solidFill>
                <a:effectLst/>
                <a:latin typeface="Arial" panose="020B0604020202020204" pitchFamily="34" charset="0"/>
              </a:rPr>
              <a:t> Signed charts can be verified during install or pre-install steps</a:t>
            </a:r>
          </a:p>
          <a:p>
            <a:pPr marL="457200" rtl="0" fontAlgn="base">
              <a:lnSpc>
                <a:spcPct val="150000"/>
              </a:lnSpc>
              <a:buFont typeface="+mj-lt"/>
              <a:buAutoNum type="arabicPeriod"/>
            </a:pPr>
            <a:r>
              <a:rPr lang="en-IN" sz="4400" b="0" i="0" u="none" strike="noStrike" dirty="0">
                <a:solidFill>
                  <a:srgbClr val="000000"/>
                </a:solidFill>
                <a:effectLst/>
                <a:latin typeface="Arial" panose="020B0604020202020204" pitchFamily="34" charset="0"/>
              </a:rPr>
              <a:t> Helm charts commands tested and verified</a:t>
            </a:r>
          </a:p>
          <a:p>
            <a:pPr marL="457200" rtl="0" fontAlgn="base">
              <a:lnSpc>
                <a:spcPct val="150000"/>
              </a:lnSpc>
              <a:buFont typeface="+mj-lt"/>
              <a:buAutoNum type="arabicPeriod"/>
            </a:pPr>
            <a:r>
              <a:rPr lang="en-IN" sz="4400" b="0" i="0" u="none" strike="noStrike" dirty="0">
                <a:solidFill>
                  <a:srgbClr val="000000"/>
                </a:solidFill>
                <a:effectLst/>
                <a:latin typeface="Arial" panose="020B0604020202020204" pitchFamily="34" charset="0"/>
              </a:rPr>
              <a:t> Options to include in scripts / CI tested</a:t>
            </a:r>
          </a:p>
          <a:p>
            <a:pPr marL="457200" rtl="0" fontAlgn="base">
              <a:lnSpc>
                <a:spcPct val="150000"/>
              </a:lnSpc>
              <a:buFont typeface="+mj-lt"/>
              <a:buAutoNum type="arabicPeriod"/>
            </a:pPr>
            <a:r>
              <a:rPr lang="en-IN" sz="4400" b="0" i="0" u="none" strike="noStrike" dirty="0">
                <a:solidFill>
                  <a:srgbClr val="000000"/>
                </a:solidFill>
                <a:effectLst/>
                <a:latin typeface="Arial" panose="020B0604020202020204" pitchFamily="34" charset="0"/>
              </a:rPr>
              <a:t> Available for both standard releases and dev releases</a:t>
            </a:r>
          </a:p>
          <a:p>
            <a:pPr marL="457200" rtl="0" fontAlgn="base">
              <a:lnSpc>
                <a:spcPct val="150000"/>
              </a:lnSpc>
              <a:buFont typeface="+mj-lt"/>
              <a:buAutoNum type="arabicPeriod"/>
            </a:pPr>
            <a:r>
              <a:rPr lang="en-IN" sz="4400" dirty="0">
                <a:solidFill>
                  <a:srgbClr val="000000"/>
                </a:solidFill>
                <a:latin typeface="Arial" panose="020B0604020202020204" pitchFamily="34" charset="0"/>
              </a:rPr>
              <a:t> Introduction with the next release </a:t>
            </a:r>
            <a:r>
              <a:rPr lang="en-IN" sz="2400" dirty="0">
                <a:solidFill>
                  <a:srgbClr val="000000"/>
                </a:solidFill>
                <a:latin typeface="Arial" panose="020B0604020202020204" pitchFamily="34" charset="0"/>
              </a:rPr>
              <a:t>(v17.1.0 / v17.0.1 / v18.0.0)</a:t>
            </a:r>
            <a:endParaRPr lang="en-IN" sz="2400" b="0" i="0" u="none" strike="noStrike" dirty="0">
              <a:solidFill>
                <a:srgbClr val="000000"/>
              </a:solidFill>
              <a:effectLst/>
              <a:latin typeface="Arial" panose="020B0604020202020204" pitchFamily="34" charset="0"/>
            </a:endParaRPr>
          </a:p>
        </p:txBody>
      </p:sp>
      <p:sp>
        <p:nvSpPr>
          <p:cNvPr id="1105" name="Google Shape;1105;p21"/>
          <p:cNvSpPr txBox="1">
            <a:spLocks noGrp="1"/>
          </p:cNvSpPr>
          <p:nvPr>
            <p:ph type="title"/>
          </p:nvPr>
        </p:nvSpPr>
        <p:spPr>
          <a:xfrm>
            <a:off x="1677987" y="122401"/>
            <a:ext cx="18867200" cy="2651200"/>
          </a:xfrm>
          <a:prstGeom prst="rect">
            <a:avLst/>
          </a:prstGeom>
          <a:noFill/>
          <a:ln>
            <a:noFill/>
          </a:ln>
        </p:spPr>
        <p:txBody>
          <a:bodyPr spcFirstLastPara="1" vert="horz" wrap="square" lIns="91400" tIns="45667" rIns="91400" bIns="45667" rtlCol="0" anchor="ctr" anchorCtr="0">
            <a:normAutofit/>
          </a:bodyPr>
          <a:lstStyle/>
          <a:p>
            <a:pPr>
              <a:buClr>
                <a:schemeClr val="dk1"/>
              </a:buClr>
              <a:buSzPts val="400"/>
            </a:pPr>
            <a:r>
              <a:rPr lang="en" sz="5867" dirty="0"/>
              <a:t>Mojaloop </a:t>
            </a:r>
            <a:r>
              <a:rPr lang="en" sz="5867" dirty="0">
                <a:solidFill>
                  <a:schemeClr val="accent6"/>
                </a:solidFill>
              </a:rPr>
              <a:t>PQS</a:t>
            </a:r>
            <a:r>
              <a:rPr lang="en" sz="5867" dirty="0"/>
              <a:t>: </a:t>
            </a:r>
            <a:r>
              <a:rPr lang="en-IN" sz="5867" dirty="0"/>
              <a:t>artefacts provenance</a:t>
            </a:r>
            <a:endParaRPr sz="5867" dirty="0"/>
          </a:p>
        </p:txBody>
      </p:sp>
      <p:sp>
        <p:nvSpPr>
          <p:cNvPr id="1106" name="Google Shape;1106;p21"/>
          <p:cNvSpPr txBox="1">
            <a:spLocks noGrp="1"/>
          </p:cNvSpPr>
          <p:nvPr>
            <p:ph type="sldNum" idx="12"/>
          </p:nvPr>
        </p:nvSpPr>
        <p:spPr>
          <a:xfrm>
            <a:off x="20085048" y="12231576"/>
            <a:ext cx="2056800" cy="273600"/>
          </a:xfrm>
          <a:prstGeom prst="rect">
            <a:avLst/>
          </a:prstGeom>
          <a:noFill/>
          <a:ln>
            <a:noFill/>
          </a:ln>
        </p:spPr>
        <p:txBody>
          <a:bodyPr spcFirstLastPara="1" vert="horz" wrap="square" lIns="91400" tIns="45667" rIns="91400" bIns="45667" rtlCol="0" anchor="ctr" anchorCtr="0">
            <a:noAutofit/>
          </a:bodyPr>
          <a:lstStyle/>
          <a:p>
            <a:fld id="{00000000-1234-1234-1234-123412341234}" type="slidenum">
              <a:rPr lang="en"/>
              <a:pPr/>
              <a:t>23</a:t>
            </a:fld>
            <a:endParaRPr/>
          </a:p>
        </p:txBody>
      </p:sp>
      <p:sp>
        <p:nvSpPr>
          <p:cNvPr id="1107" name="Google Shape;1107;p21"/>
          <p:cNvSpPr txBox="1"/>
          <p:nvPr/>
        </p:nvSpPr>
        <p:spPr>
          <a:xfrm>
            <a:off x="1986151" y="11908776"/>
            <a:ext cx="14133600" cy="645600"/>
          </a:xfrm>
          <a:prstGeom prst="rect">
            <a:avLst/>
          </a:prstGeom>
          <a:noFill/>
          <a:ln>
            <a:noFill/>
          </a:ln>
        </p:spPr>
        <p:txBody>
          <a:bodyPr spcFirstLastPara="1" wrap="square" lIns="91400" tIns="91400" rIns="91400" bIns="91400" anchor="t" anchorCtr="0">
            <a:noAutofit/>
          </a:bodyPr>
          <a:lstStyle/>
          <a:p>
            <a:pPr>
              <a:buClr>
                <a:srgbClr val="000000"/>
              </a:buClr>
              <a:buSzPts val="900"/>
            </a:pPr>
            <a:r>
              <a:rPr lang="en" sz="2400">
                <a:solidFill>
                  <a:schemeClr val="dk1"/>
                </a:solidFill>
                <a:latin typeface="Arial"/>
                <a:ea typeface="Arial"/>
                <a:cs typeface="Arial"/>
                <a:sym typeface="Arial"/>
              </a:rPr>
              <a:t>PQS Workstream Mojaloop slack channel: </a:t>
            </a:r>
            <a:r>
              <a:rPr lang="en" sz="2400" u="sng">
                <a:solidFill>
                  <a:schemeClr val="hlink"/>
                </a:solidFill>
                <a:latin typeface="Arial"/>
                <a:ea typeface="Arial"/>
                <a:cs typeface="Arial"/>
                <a:sym typeface="Arial"/>
                <a:hlinkClick r:id="rId3"/>
              </a:rPr>
              <a:t>https://mojaloop.slack.com/archives/C06UW0E2KBN</a:t>
            </a:r>
            <a:r>
              <a:rPr lang="en" sz="2400">
                <a:solidFill>
                  <a:schemeClr val="dk1"/>
                </a:solidFill>
                <a:latin typeface="Arial"/>
                <a:ea typeface="Arial"/>
                <a:cs typeface="Arial"/>
                <a:sym typeface="Arial"/>
              </a:rPr>
              <a:t> </a:t>
            </a:r>
            <a:endParaRPr sz="2400">
              <a:solidFill>
                <a:schemeClr val="dk1"/>
              </a:solidFill>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111"/>
        <p:cNvGrpSpPr/>
        <p:nvPr/>
      </p:nvGrpSpPr>
      <p:grpSpPr>
        <a:xfrm>
          <a:off x="0" y="0"/>
          <a:ext cx="0" cy="0"/>
          <a:chOff x="0" y="0"/>
          <a:chExt cx="0" cy="0"/>
        </a:xfrm>
      </p:grpSpPr>
      <p:sp>
        <p:nvSpPr>
          <p:cNvPr id="1112" name="Google Shape;1112;p22"/>
          <p:cNvSpPr txBox="1"/>
          <p:nvPr/>
        </p:nvSpPr>
        <p:spPr>
          <a:xfrm>
            <a:off x="1473807" y="3591343"/>
            <a:ext cx="19071388" cy="6955670"/>
          </a:xfrm>
          <a:prstGeom prst="rect">
            <a:avLst/>
          </a:prstGeom>
          <a:noFill/>
          <a:ln>
            <a:noFill/>
          </a:ln>
        </p:spPr>
        <p:txBody>
          <a:bodyPr spcFirstLastPara="1" wrap="square" lIns="91400" tIns="91400" rIns="91400" bIns="91400" anchor="t" anchorCtr="0">
            <a:spAutoFit/>
          </a:bodyPr>
          <a:lstStyle/>
          <a:p>
            <a:pPr marL="914400" rtl="0" fontAlgn="base">
              <a:lnSpc>
                <a:spcPct val="200000"/>
              </a:lnSpc>
              <a:buFont typeface="+mj-lt"/>
              <a:buAutoNum type="arabicPeriod"/>
            </a:pPr>
            <a:r>
              <a:rPr lang="en-IN" sz="4400" b="0" i="0" u="none" strike="noStrike" dirty="0">
                <a:solidFill>
                  <a:srgbClr val="000000"/>
                </a:solidFill>
                <a:effectLst/>
                <a:latin typeface="Arial" panose="020B0604020202020204" pitchFamily="34" charset="0"/>
              </a:rPr>
              <a:t> SBOM for components and Mojaloop platform</a:t>
            </a:r>
          </a:p>
          <a:p>
            <a:pPr marL="914400" rtl="0" fontAlgn="base">
              <a:lnSpc>
                <a:spcPct val="200000"/>
              </a:lnSpc>
              <a:buFont typeface="+mj-lt"/>
              <a:buAutoNum type="arabicPeriod"/>
            </a:pPr>
            <a:r>
              <a:rPr lang="en-IN" sz="4400" b="0" i="0" u="none" strike="noStrike" dirty="0">
                <a:solidFill>
                  <a:srgbClr val="000000"/>
                </a:solidFill>
                <a:effectLst/>
                <a:latin typeface="Arial" panose="020B0604020202020204" pitchFamily="34" charset="0"/>
              </a:rPr>
              <a:t> Led to identification of issues</a:t>
            </a:r>
          </a:p>
          <a:p>
            <a:pPr marL="914400" rtl="0" fontAlgn="base">
              <a:lnSpc>
                <a:spcPct val="200000"/>
              </a:lnSpc>
              <a:buFont typeface="+mj-lt"/>
              <a:buAutoNum type="arabicPeriod"/>
            </a:pPr>
            <a:r>
              <a:rPr lang="en-IN" sz="4400" b="0" i="0" u="none" strike="noStrike" dirty="0">
                <a:solidFill>
                  <a:srgbClr val="000000"/>
                </a:solidFill>
                <a:effectLst/>
                <a:latin typeface="Arial" panose="020B0604020202020204" pitchFamily="34" charset="0"/>
              </a:rPr>
              <a:t> Lots of packages updated, fixed</a:t>
            </a:r>
          </a:p>
          <a:p>
            <a:pPr marL="914400" rtl="0" fontAlgn="base">
              <a:lnSpc>
                <a:spcPct val="200000"/>
              </a:lnSpc>
              <a:buFont typeface="+mj-lt"/>
              <a:buAutoNum type="arabicPeriod"/>
            </a:pPr>
            <a:r>
              <a:rPr lang="en-IN" sz="4400" b="0" i="0" u="none" strike="noStrike" dirty="0">
                <a:solidFill>
                  <a:srgbClr val="000000"/>
                </a:solidFill>
                <a:effectLst/>
                <a:latin typeface="Arial" panose="020B0604020202020204" pitchFamily="34" charset="0"/>
              </a:rPr>
              <a:t> Included in CI tools (CI orb)</a:t>
            </a:r>
          </a:p>
          <a:p>
            <a:pPr marL="914400" rtl="0" fontAlgn="base">
              <a:lnSpc>
                <a:spcPct val="200000"/>
              </a:lnSpc>
              <a:buFont typeface="+mj-lt"/>
              <a:buAutoNum type="arabicPeriod"/>
            </a:pPr>
            <a:r>
              <a:rPr lang="en-IN" sz="4400" dirty="0">
                <a:solidFill>
                  <a:srgbClr val="000000"/>
                </a:solidFill>
                <a:latin typeface="Arial" panose="020B0604020202020204" pitchFamily="34" charset="0"/>
              </a:rPr>
              <a:t>Improvements in performance</a:t>
            </a:r>
            <a:endParaRPr lang="en-IN" sz="4400" b="0" i="0" u="none" strike="noStrike" dirty="0">
              <a:solidFill>
                <a:srgbClr val="000000"/>
              </a:solidFill>
              <a:effectLst/>
              <a:latin typeface="Arial" panose="020B0604020202020204" pitchFamily="34" charset="0"/>
            </a:endParaRPr>
          </a:p>
        </p:txBody>
      </p:sp>
      <p:sp>
        <p:nvSpPr>
          <p:cNvPr id="1113" name="Google Shape;1113;p22"/>
          <p:cNvSpPr txBox="1">
            <a:spLocks noGrp="1"/>
          </p:cNvSpPr>
          <p:nvPr>
            <p:ph type="title"/>
          </p:nvPr>
        </p:nvSpPr>
        <p:spPr>
          <a:xfrm>
            <a:off x="1677995" y="722057"/>
            <a:ext cx="18867200" cy="2164801"/>
          </a:xfrm>
          <a:prstGeom prst="rect">
            <a:avLst/>
          </a:prstGeom>
          <a:noFill/>
          <a:ln>
            <a:noFill/>
          </a:ln>
        </p:spPr>
        <p:txBody>
          <a:bodyPr spcFirstLastPara="1" vert="horz" wrap="square" lIns="91400" tIns="45667" rIns="91400" bIns="45667" rtlCol="0" anchor="ctr" anchorCtr="0">
            <a:normAutofit/>
          </a:bodyPr>
          <a:lstStyle/>
          <a:p>
            <a:pPr>
              <a:buClr>
                <a:schemeClr val="dk1"/>
              </a:buClr>
              <a:buSzPts val="400"/>
            </a:pPr>
            <a:r>
              <a:rPr lang="en" sz="5867" dirty="0"/>
              <a:t>Mojaloop </a:t>
            </a:r>
            <a:r>
              <a:rPr lang="en" sz="5867" dirty="0">
                <a:solidFill>
                  <a:schemeClr val="accent6"/>
                </a:solidFill>
              </a:rPr>
              <a:t>PQS</a:t>
            </a:r>
            <a:r>
              <a:rPr lang="en" sz="5867" dirty="0"/>
              <a:t>: </a:t>
            </a:r>
            <a:r>
              <a:rPr lang="en-IN" sz="5867" dirty="0"/>
              <a:t>SBOM updates</a:t>
            </a:r>
            <a:endParaRPr sz="5867"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126"/>
        <p:cNvGrpSpPr/>
        <p:nvPr/>
      </p:nvGrpSpPr>
      <p:grpSpPr>
        <a:xfrm>
          <a:off x="0" y="0"/>
          <a:ext cx="0" cy="0"/>
          <a:chOff x="0" y="0"/>
          <a:chExt cx="0" cy="0"/>
        </a:xfrm>
      </p:grpSpPr>
      <p:sp>
        <p:nvSpPr>
          <p:cNvPr id="1127" name="Google Shape;1127;p23"/>
          <p:cNvSpPr txBox="1"/>
          <p:nvPr/>
        </p:nvSpPr>
        <p:spPr>
          <a:xfrm>
            <a:off x="1372207" y="2773601"/>
            <a:ext cx="22078400" cy="4247236"/>
          </a:xfrm>
          <a:prstGeom prst="rect">
            <a:avLst/>
          </a:prstGeom>
          <a:noFill/>
          <a:ln>
            <a:noFill/>
          </a:ln>
        </p:spPr>
        <p:txBody>
          <a:bodyPr spcFirstLastPara="1" wrap="square" lIns="91400" tIns="91400" rIns="91400" bIns="91400" anchor="t" anchorCtr="0">
            <a:spAutoFit/>
          </a:bodyPr>
          <a:lstStyle/>
          <a:p>
            <a:pPr marL="914400" rtl="0" fontAlgn="base">
              <a:lnSpc>
                <a:spcPct val="200000"/>
              </a:lnSpc>
              <a:buFont typeface="+mj-lt"/>
              <a:buAutoNum type="arabicPeriod"/>
            </a:pPr>
            <a:r>
              <a:rPr lang="en-IN" sz="4400" b="0" i="0" u="none" strike="noStrike" dirty="0">
                <a:solidFill>
                  <a:srgbClr val="000000"/>
                </a:solidFill>
                <a:effectLst/>
                <a:latin typeface="Arial" panose="020B0604020202020204" pitchFamily="34" charset="0"/>
              </a:rPr>
              <a:t> Anchor-cli anchor-engine used unti</a:t>
            </a:r>
            <a:r>
              <a:rPr lang="en-IN" sz="4400" dirty="0">
                <a:solidFill>
                  <a:srgbClr val="000000"/>
                </a:solidFill>
                <a:latin typeface="Arial" panose="020B0604020202020204" pitchFamily="34" charset="0"/>
              </a:rPr>
              <a:t>l previous PI</a:t>
            </a:r>
            <a:endParaRPr lang="en-IN" sz="4400" b="0" i="0" u="none" strike="noStrike" dirty="0">
              <a:solidFill>
                <a:srgbClr val="000000"/>
              </a:solidFill>
              <a:effectLst/>
              <a:latin typeface="Arial" panose="020B0604020202020204" pitchFamily="34" charset="0"/>
            </a:endParaRPr>
          </a:p>
          <a:p>
            <a:pPr marL="914400" rtl="0" fontAlgn="base">
              <a:lnSpc>
                <a:spcPct val="200000"/>
              </a:lnSpc>
              <a:buFont typeface="+mj-lt"/>
              <a:buAutoNum type="arabicPeriod"/>
            </a:pPr>
            <a:r>
              <a:rPr lang="en-IN" sz="4400" b="0" i="0" u="none" strike="noStrike" dirty="0">
                <a:solidFill>
                  <a:srgbClr val="000000"/>
                </a:solidFill>
                <a:effectLst/>
                <a:latin typeface="Arial" panose="020B0604020202020204" pitchFamily="34" charset="0"/>
              </a:rPr>
              <a:t> </a:t>
            </a:r>
            <a:r>
              <a:rPr lang="en-IN" sz="4400" dirty="0">
                <a:solidFill>
                  <a:srgbClr val="000000"/>
                </a:solidFill>
                <a:latin typeface="Arial" panose="020B0604020202020204" pitchFamily="34" charset="0"/>
              </a:rPr>
              <a:t>Evaluated: </a:t>
            </a:r>
            <a:r>
              <a:rPr lang="en-IN" sz="4400" b="0" i="0" u="none" strike="noStrike" dirty="0" err="1">
                <a:solidFill>
                  <a:srgbClr val="000000"/>
                </a:solidFill>
                <a:effectLst/>
                <a:latin typeface="Arial" panose="020B0604020202020204" pitchFamily="34" charset="0"/>
              </a:rPr>
              <a:t>Grype</a:t>
            </a:r>
            <a:r>
              <a:rPr lang="en-IN" sz="4400" dirty="0">
                <a:solidFill>
                  <a:srgbClr val="000000"/>
                </a:solidFill>
                <a:latin typeface="Arial" panose="020B0604020202020204" pitchFamily="34" charset="0"/>
              </a:rPr>
              <a:t>,</a:t>
            </a:r>
            <a:r>
              <a:rPr lang="en-IN" sz="4400" b="0" i="0" u="none" strike="noStrike" dirty="0">
                <a:solidFill>
                  <a:srgbClr val="000000"/>
                </a:solidFill>
                <a:effectLst/>
                <a:latin typeface="Arial" panose="020B0604020202020204" pitchFamily="34" charset="0"/>
              </a:rPr>
              <a:t> </a:t>
            </a:r>
            <a:r>
              <a:rPr lang="en-IN" sz="4400" b="0" i="0" u="none" strike="noStrike" dirty="0" err="1">
                <a:solidFill>
                  <a:srgbClr val="000000"/>
                </a:solidFill>
                <a:effectLst/>
                <a:latin typeface="Arial" panose="020B0604020202020204" pitchFamily="34" charset="0"/>
              </a:rPr>
              <a:t>Trivy</a:t>
            </a:r>
            <a:r>
              <a:rPr lang="en-IN" sz="4400" b="0" i="0" u="none" strike="noStrike" dirty="0">
                <a:solidFill>
                  <a:srgbClr val="000000"/>
                </a:solidFill>
                <a:effectLst/>
                <a:latin typeface="Arial" panose="020B0604020202020204" pitchFamily="34" charset="0"/>
              </a:rPr>
              <a:t> – currently implemented </a:t>
            </a:r>
            <a:r>
              <a:rPr lang="en-IN" sz="4400" b="0" i="0" u="none" strike="noStrike" dirty="0" err="1">
                <a:solidFill>
                  <a:srgbClr val="000000"/>
                </a:solidFill>
                <a:effectLst/>
                <a:latin typeface="Arial" panose="020B0604020202020204" pitchFamily="34" charset="0"/>
              </a:rPr>
              <a:t>Grype</a:t>
            </a:r>
            <a:endParaRPr lang="en-IN" sz="4400" b="0" i="0" u="none" strike="noStrike" dirty="0">
              <a:solidFill>
                <a:srgbClr val="000000"/>
              </a:solidFill>
              <a:effectLst/>
              <a:latin typeface="Arial" panose="020B0604020202020204" pitchFamily="34" charset="0"/>
            </a:endParaRPr>
          </a:p>
          <a:p>
            <a:pPr marL="914400" rtl="0" fontAlgn="base">
              <a:lnSpc>
                <a:spcPct val="200000"/>
              </a:lnSpc>
              <a:buFont typeface="+mj-lt"/>
              <a:buAutoNum type="arabicPeriod"/>
            </a:pPr>
            <a:r>
              <a:rPr lang="en-IN" sz="4400" b="0" i="0" u="none" strike="noStrike" dirty="0">
                <a:solidFill>
                  <a:srgbClr val="000000"/>
                </a:solidFill>
                <a:effectLst/>
                <a:latin typeface="Arial" panose="020B0604020202020204" pitchFamily="34" charset="0"/>
              </a:rPr>
              <a:t> Included in CI tools (CI orb) replacing anchor-engine</a:t>
            </a:r>
          </a:p>
        </p:txBody>
      </p:sp>
      <p:sp>
        <p:nvSpPr>
          <p:cNvPr id="1128" name="Google Shape;1128;p23"/>
          <p:cNvSpPr txBox="1">
            <a:spLocks noGrp="1"/>
          </p:cNvSpPr>
          <p:nvPr>
            <p:ph type="title"/>
          </p:nvPr>
        </p:nvSpPr>
        <p:spPr>
          <a:xfrm>
            <a:off x="1677987" y="122401"/>
            <a:ext cx="18867200" cy="2651200"/>
          </a:xfrm>
          <a:prstGeom prst="rect">
            <a:avLst/>
          </a:prstGeom>
          <a:noFill/>
          <a:ln>
            <a:noFill/>
          </a:ln>
        </p:spPr>
        <p:txBody>
          <a:bodyPr spcFirstLastPara="1" vert="horz" wrap="square" lIns="91400" tIns="45667" rIns="91400" bIns="45667" rtlCol="0" anchor="ctr" anchorCtr="0">
            <a:normAutofit/>
          </a:bodyPr>
          <a:lstStyle/>
          <a:p>
            <a:pPr>
              <a:buClr>
                <a:schemeClr val="dk1"/>
              </a:buClr>
              <a:buSzPts val="400"/>
            </a:pPr>
            <a:r>
              <a:rPr lang="en" sz="5867" dirty="0"/>
              <a:t>Mojaloop </a:t>
            </a:r>
            <a:r>
              <a:rPr lang="en" sz="5867" dirty="0">
                <a:solidFill>
                  <a:schemeClr val="accent6"/>
                </a:solidFill>
              </a:rPr>
              <a:t>PQS: Image scanning</a:t>
            </a:r>
            <a:endParaRPr sz="5867"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134"/>
        <p:cNvGrpSpPr/>
        <p:nvPr/>
      </p:nvGrpSpPr>
      <p:grpSpPr>
        <a:xfrm>
          <a:off x="0" y="0"/>
          <a:ext cx="0" cy="0"/>
          <a:chOff x="0" y="0"/>
          <a:chExt cx="0" cy="0"/>
        </a:xfrm>
      </p:grpSpPr>
      <p:sp>
        <p:nvSpPr>
          <p:cNvPr id="1135" name="Google Shape;1135;p24"/>
          <p:cNvSpPr txBox="1">
            <a:spLocks noGrp="1"/>
          </p:cNvSpPr>
          <p:nvPr>
            <p:ph type="title"/>
          </p:nvPr>
        </p:nvSpPr>
        <p:spPr>
          <a:xfrm>
            <a:off x="1677987" y="730252"/>
            <a:ext cx="18867200" cy="2651200"/>
          </a:xfrm>
          <a:prstGeom prst="rect">
            <a:avLst/>
          </a:prstGeom>
          <a:noFill/>
          <a:ln>
            <a:noFill/>
          </a:ln>
        </p:spPr>
        <p:txBody>
          <a:bodyPr spcFirstLastPara="1" vert="horz" wrap="square" lIns="91400" tIns="45667" rIns="91400" bIns="45667" rtlCol="0" anchor="ctr" anchorCtr="0">
            <a:normAutofit/>
          </a:bodyPr>
          <a:lstStyle/>
          <a:p>
            <a:pPr>
              <a:buSzPts val="1800"/>
            </a:pPr>
            <a:r>
              <a:rPr lang="en" sz="8533"/>
              <a:t>Mojaloop </a:t>
            </a:r>
            <a:r>
              <a:rPr lang="en" sz="8533">
                <a:solidFill>
                  <a:schemeClr val="accent6"/>
                </a:solidFill>
              </a:rPr>
              <a:t>PQS</a:t>
            </a:r>
            <a:r>
              <a:rPr lang="en" sz="8533"/>
              <a:t>: Roadmap</a:t>
            </a:r>
            <a:endParaRPr sz="8000"/>
          </a:p>
        </p:txBody>
      </p:sp>
      <p:sp>
        <p:nvSpPr>
          <p:cNvPr id="1136" name="Google Shape;1136;p24"/>
          <p:cNvSpPr txBox="1">
            <a:spLocks noGrp="1"/>
          </p:cNvSpPr>
          <p:nvPr>
            <p:ph type="body" idx="1"/>
          </p:nvPr>
        </p:nvSpPr>
        <p:spPr>
          <a:xfrm>
            <a:off x="1677988" y="3651264"/>
            <a:ext cx="21031199" cy="7769600"/>
          </a:xfrm>
          <a:prstGeom prst="rect">
            <a:avLst/>
          </a:prstGeom>
          <a:noFill/>
          <a:ln>
            <a:noFill/>
          </a:ln>
        </p:spPr>
        <p:txBody>
          <a:bodyPr spcFirstLastPara="1" vert="horz" wrap="square" lIns="91400" tIns="45667" rIns="91400" bIns="45667" rtlCol="0" anchor="t" anchorCtr="0">
            <a:noAutofit/>
          </a:bodyPr>
          <a:lstStyle/>
          <a:p>
            <a:pPr marL="1354673" indent="-423336">
              <a:lnSpc>
                <a:spcPct val="150000"/>
              </a:lnSpc>
              <a:spcBef>
                <a:spcPts val="0"/>
              </a:spcBef>
              <a:buSzPct val="100000"/>
              <a:buFont typeface="Arial"/>
              <a:buAutoNum type="arabicPeriod"/>
            </a:pPr>
            <a:r>
              <a:rPr lang="en-IN" sz="3732" dirty="0">
                <a:solidFill>
                  <a:schemeClr val="dk1"/>
                </a:solidFill>
              </a:rPr>
              <a:t> </a:t>
            </a:r>
            <a:r>
              <a:rPr lang="en-IN" sz="3732" dirty="0" err="1">
                <a:solidFill>
                  <a:schemeClr val="dk1"/>
                </a:solidFill>
              </a:rPr>
              <a:t>OpenSSF</a:t>
            </a:r>
            <a:r>
              <a:rPr lang="en-IN" sz="3732" dirty="0">
                <a:solidFill>
                  <a:schemeClr val="dk1"/>
                </a:solidFill>
              </a:rPr>
              <a:t> badge – self evaluation</a:t>
            </a:r>
          </a:p>
          <a:p>
            <a:pPr marL="1354673" indent="-423336">
              <a:lnSpc>
                <a:spcPct val="150000"/>
              </a:lnSpc>
              <a:spcBef>
                <a:spcPts val="0"/>
              </a:spcBef>
              <a:buSzPct val="100000"/>
              <a:buFont typeface="Arial"/>
              <a:buAutoNum type="arabicPeriod"/>
            </a:pPr>
            <a:r>
              <a:rPr lang="en-IN" sz="3732" dirty="0">
                <a:solidFill>
                  <a:schemeClr val="dk1"/>
                </a:solidFill>
              </a:rPr>
              <a:t> Support auditing capabilities</a:t>
            </a:r>
            <a:endParaRPr lang="en-IN" sz="4000" dirty="0"/>
          </a:p>
          <a:p>
            <a:pPr marL="1354673" indent="-423336">
              <a:lnSpc>
                <a:spcPct val="150000"/>
              </a:lnSpc>
              <a:spcBef>
                <a:spcPts val="0"/>
              </a:spcBef>
              <a:buSzPct val="100000"/>
              <a:buFont typeface="Arial"/>
              <a:buAutoNum type="arabicPeriod"/>
            </a:pPr>
            <a:r>
              <a:rPr lang="en" sz="3732" dirty="0">
                <a:solidFill>
                  <a:schemeClr val="dk1"/>
                </a:solidFill>
              </a:rPr>
              <a:t> Hardening of Mojaloop releases - continuation</a:t>
            </a:r>
            <a:endParaRPr dirty="0"/>
          </a:p>
          <a:p>
            <a:pPr marL="1354673" indent="-423336">
              <a:lnSpc>
                <a:spcPct val="150000"/>
              </a:lnSpc>
              <a:spcBef>
                <a:spcPts val="0"/>
              </a:spcBef>
              <a:buSzPct val="100000"/>
              <a:buFont typeface="Arial"/>
              <a:buAutoNum type="arabicPeriod"/>
            </a:pPr>
            <a:r>
              <a:rPr lang="en" sz="3732" dirty="0">
                <a:solidFill>
                  <a:schemeClr val="dk1"/>
                </a:solidFill>
              </a:rPr>
              <a:t> </a:t>
            </a:r>
            <a:r>
              <a:rPr lang="en" sz="3732" dirty="0" err="1">
                <a:solidFill>
                  <a:schemeClr val="dk1"/>
                </a:solidFill>
              </a:rPr>
              <a:t>SonarCloud</a:t>
            </a:r>
            <a:r>
              <a:rPr lang="en" sz="3732" dirty="0">
                <a:solidFill>
                  <a:schemeClr val="dk1"/>
                </a:solidFill>
              </a:rPr>
              <a:t> – analyze issues in detail</a:t>
            </a:r>
            <a:endParaRPr dirty="0"/>
          </a:p>
          <a:p>
            <a:pPr marL="1354673" indent="-423336">
              <a:lnSpc>
                <a:spcPct val="150000"/>
              </a:lnSpc>
              <a:spcBef>
                <a:spcPts val="0"/>
              </a:spcBef>
              <a:buSzPct val="100000"/>
              <a:buAutoNum type="arabicPeriod"/>
            </a:pPr>
            <a:r>
              <a:rPr lang="en" sz="3732" dirty="0">
                <a:solidFill>
                  <a:schemeClr val="dk1"/>
                </a:solidFill>
              </a:rPr>
              <a:t> Improve tooling used in CI/CD - ci tools, license checkers</a:t>
            </a:r>
            <a:endParaRPr dirty="0"/>
          </a:p>
          <a:p>
            <a:pPr marL="1354673" indent="-423336">
              <a:lnSpc>
                <a:spcPct val="150000"/>
              </a:lnSpc>
              <a:spcBef>
                <a:spcPts val="0"/>
              </a:spcBef>
              <a:buSzPct val="100000"/>
              <a:buAutoNum type="arabicPeriod"/>
            </a:pPr>
            <a:r>
              <a:rPr lang="en" sz="3732" dirty="0">
                <a:solidFill>
                  <a:schemeClr val="dk1"/>
                </a:solidFill>
              </a:rPr>
              <a:t> Blog posts and guidance to implementers and improve documentation</a:t>
            </a:r>
            <a:endParaRPr dirty="0"/>
          </a:p>
          <a:p>
            <a:pPr marL="1354673" indent="-423336">
              <a:lnSpc>
                <a:spcPct val="150000"/>
              </a:lnSpc>
              <a:spcBef>
                <a:spcPts val="0"/>
              </a:spcBef>
              <a:buSzPct val="100000"/>
              <a:buFont typeface="Open Sans"/>
              <a:buAutoNum type="arabicPeriod"/>
            </a:pPr>
            <a:r>
              <a:rPr lang="en" sz="3732" dirty="0">
                <a:solidFill>
                  <a:schemeClr val="dk1"/>
                </a:solidFill>
              </a:rPr>
              <a:t> Provenance of Mojaloop artefacts</a:t>
            </a:r>
          </a:p>
        </p:txBody>
      </p:sp>
      <p:sp>
        <p:nvSpPr>
          <p:cNvPr id="1137" name="Google Shape;1137;p24"/>
          <p:cNvSpPr txBox="1">
            <a:spLocks noGrp="1"/>
          </p:cNvSpPr>
          <p:nvPr>
            <p:ph type="sldNum" idx="12"/>
          </p:nvPr>
        </p:nvSpPr>
        <p:spPr>
          <a:xfrm>
            <a:off x="17222787" y="12712702"/>
            <a:ext cx="5486400" cy="730400"/>
          </a:xfrm>
          <a:prstGeom prst="rect">
            <a:avLst/>
          </a:prstGeom>
          <a:noFill/>
          <a:ln>
            <a:noFill/>
          </a:ln>
        </p:spPr>
        <p:txBody>
          <a:bodyPr spcFirstLastPara="1" vert="horz" wrap="square" lIns="91400" tIns="45667" rIns="91400" bIns="45667" rtlCol="0" anchor="ctr" anchorCtr="0">
            <a:noAutofit/>
          </a:bodyPr>
          <a:lstStyle/>
          <a:p>
            <a:fld id="{00000000-1234-1234-1234-123412341234}" type="slidenum">
              <a:rPr lang="en"/>
              <a:pPr/>
              <a:t>26</a:t>
            </a:fld>
            <a:endParaRPr/>
          </a:p>
        </p:txBody>
      </p:sp>
      <p:sp>
        <p:nvSpPr>
          <p:cNvPr id="1138" name="Google Shape;1138;p24"/>
          <p:cNvSpPr txBox="1"/>
          <p:nvPr/>
        </p:nvSpPr>
        <p:spPr>
          <a:xfrm>
            <a:off x="9788588" y="12669532"/>
            <a:ext cx="10372800" cy="816800"/>
          </a:xfrm>
          <a:prstGeom prst="rect">
            <a:avLst/>
          </a:prstGeom>
          <a:noFill/>
          <a:ln>
            <a:noFill/>
          </a:ln>
        </p:spPr>
        <p:txBody>
          <a:bodyPr spcFirstLastPara="1" wrap="square" lIns="243800" tIns="243800" rIns="243800" bIns="243800" anchor="t" anchorCtr="0">
            <a:noAutofit/>
          </a:bodyPr>
          <a:lstStyle/>
          <a:p>
            <a:pPr>
              <a:buClr>
                <a:srgbClr val="000000"/>
              </a:buClr>
              <a:buSzPts val="900"/>
            </a:pPr>
            <a:r>
              <a:rPr lang="en" sz="2400">
                <a:solidFill>
                  <a:schemeClr val="dk1"/>
                </a:solidFill>
                <a:latin typeface="Arial"/>
                <a:ea typeface="Arial"/>
                <a:cs typeface="Arial"/>
                <a:sym typeface="Arial"/>
              </a:rPr>
              <a:t>Workstream progress can be tracked on Mojaloop </a:t>
            </a:r>
            <a:r>
              <a:rPr lang="en" sz="2400" u="sng">
                <a:solidFill>
                  <a:schemeClr val="hlink"/>
                </a:solidFill>
                <a:latin typeface="Arial"/>
                <a:ea typeface="Arial"/>
                <a:cs typeface="Arial"/>
                <a:sym typeface="Arial"/>
                <a:hlinkClick r:id="rId3"/>
              </a:rPr>
              <a:t>project repo</a:t>
            </a:r>
            <a:endParaRPr sz="2400">
              <a:solidFill>
                <a:schemeClr val="dk1"/>
              </a:solidFill>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134">
          <a:extLst>
            <a:ext uri="{FF2B5EF4-FFF2-40B4-BE49-F238E27FC236}">
              <a16:creationId xmlns:a16="http://schemas.microsoft.com/office/drawing/2014/main" id="{C476F2BB-32E8-1A9A-01FD-5315129384FE}"/>
            </a:ext>
          </a:extLst>
        </p:cNvPr>
        <p:cNvGrpSpPr/>
        <p:nvPr/>
      </p:nvGrpSpPr>
      <p:grpSpPr>
        <a:xfrm>
          <a:off x="0" y="0"/>
          <a:ext cx="0" cy="0"/>
          <a:chOff x="0" y="0"/>
          <a:chExt cx="0" cy="0"/>
        </a:xfrm>
      </p:grpSpPr>
      <p:sp>
        <p:nvSpPr>
          <p:cNvPr id="1135" name="Google Shape;1135;p24">
            <a:extLst>
              <a:ext uri="{FF2B5EF4-FFF2-40B4-BE49-F238E27FC236}">
                <a16:creationId xmlns:a16="http://schemas.microsoft.com/office/drawing/2014/main" id="{A7F0D821-E437-DF55-69F8-B771A2450C8D}"/>
              </a:ext>
            </a:extLst>
          </p:cNvPr>
          <p:cNvSpPr txBox="1">
            <a:spLocks noGrp="1"/>
          </p:cNvSpPr>
          <p:nvPr>
            <p:ph type="title"/>
          </p:nvPr>
        </p:nvSpPr>
        <p:spPr>
          <a:xfrm>
            <a:off x="1677987" y="730252"/>
            <a:ext cx="18867200" cy="2651200"/>
          </a:xfrm>
          <a:prstGeom prst="rect">
            <a:avLst/>
          </a:prstGeom>
          <a:noFill/>
          <a:ln>
            <a:noFill/>
          </a:ln>
        </p:spPr>
        <p:txBody>
          <a:bodyPr spcFirstLastPara="1" vert="horz" wrap="square" lIns="91400" tIns="45667" rIns="91400" bIns="45667" rtlCol="0" anchor="ctr" anchorCtr="0">
            <a:normAutofit/>
          </a:bodyPr>
          <a:lstStyle/>
          <a:p>
            <a:pPr>
              <a:buSzPts val="1800"/>
            </a:pPr>
            <a:r>
              <a:rPr lang="en" sz="8533" dirty="0"/>
              <a:t>Mojaloop </a:t>
            </a:r>
            <a:r>
              <a:rPr lang="en" sz="8533" dirty="0">
                <a:solidFill>
                  <a:schemeClr val="accent6"/>
                </a:solidFill>
              </a:rPr>
              <a:t>Releases - Enhancements</a:t>
            </a:r>
            <a:endParaRPr sz="8000" dirty="0"/>
          </a:p>
        </p:txBody>
      </p:sp>
      <p:sp>
        <p:nvSpPr>
          <p:cNvPr id="1136" name="Google Shape;1136;p24">
            <a:extLst>
              <a:ext uri="{FF2B5EF4-FFF2-40B4-BE49-F238E27FC236}">
                <a16:creationId xmlns:a16="http://schemas.microsoft.com/office/drawing/2014/main" id="{D33FDCB7-2B51-DDE2-D72A-E45737F65517}"/>
              </a:ext>
            </a:extLst>
          </p:cNvPr>
          <p:cNvSpPr txBox="1">
            <a:spLocks noGrp="1"/>
          </p:cNvSpPr>
          <p:nvPr>
            <p:ph type="body" idx="1"/>
          </p:nvPr>
        </p:nvSpPr>
        <p:spPr>
          <a:xfrm>
            <a:off x="1677988" y="3651264"/>
            <a:ext cx="21031199" cy="7769600"/>
          </a:xfrm>
          <a:prstGeom prst="rect">
            <a:avLst/>
          </a:prstGeom>
          <a:noFill/>
          <a:ln>
            <a:noFill/>
          </a:ln>
        </p:spPr>
        <p:txBody>
          <a:bodyPr spcFirstLastPara="1" vert="horz" wrap="square" lIns="91400" tIns="45667" rIns="91400" bIns="45667" rtlCol="0" anchor="t" anchorCtr="0">
            <a:noAutofit/>
          </a:bodyPr>
          <a:lstStyle/>
          <a:p>
            <a:pPr marL="1674287" indent="-742950">
              <a:lnSpc>
                <a:spcPct val="200000"/>
              </a:lnSpc>
              <a:spcBef>
                <a:spcPts val="0"/>
              </a:spcBef>
              <a:buSzPct val="100000"/>
              <a:buFont typeface="+mj-lt"/>
              <a:buAutoNum type="arabicPeriod"/>
            </a:pPr>
            <a:r>
              <a:rPr lang="en-US" sz="4400" dirty="0">
                <a:solidFill>
                  <a:schemeClr val="dk1"/>
                </a:solidFill>
              </a:rPr>
              <a:t>Release cycle cadence, Support discussion (LTS)</a:t>
            </a:r>
            <a:endParaRPr sz="4400" dirty="0"/>
          </a:p>
          <a:p>
            <a:pPr marL="1674287" indent="-742950">
              <a:lnSpc>
                <a:spcPct val="200000"/>
              </a:lnSpc>
              <a:spcBef>
                <a:spcPts val="0"/>
              </a:spcBef>
              <a:buSzPct val="100000"/>
              <a:buFont typeface="+mj-lt"/>
              <a:buAutoNum type="arabicPeriod"/>
            </a:pPr>
            <a:r>
              <a:rPr lang="en-US" sz="4400" dirty="0">
                <a:solidFill>
                  <a:schemeClr val="dk1"/>
                </a:solidFill>
              </a:rPr>
              <a:t>Performance profiling releases</a:t>
            </a:r>
          </a:p>
          <a:p>
            <a:pPr marL="1674287" indent="-742950">
              <a:lnSpc>
                <a:spcPct val="200000"/>
              </a:lnSpc>
              <a:spcBef>
                <a:spcPts val="0"/>
              </a:spcBef>
              <a:buSzPct val="100000"/>
              <a:buFont typeface="+mj-lt"/>
              <a:buAutoNum type="arabicPeriod"/>
            </a:pPr>
            <a:r>
              <a:rPr lang="en-US" sz="4400" dirty="0">
                <a:solidFill>
                  <a:schemeClr val="dk1"/>
                </a:solidFill>
              </a:rPr>
              <a:t>Closer integration with downstream tooling – Finance Portal, </a:t>
            </a:r>
            <a:r>
              <a:rPr lang="en-US" sz="4400" dirty="0" err="1">
                <a:solidFill>
                  <a:schemeClr val="dk1"/>
                </a:solidFill>
              </a:rPr>
              <a:t>IaC</a:t>
            </a:r>
            <a:r>
              <a:rPr lang="en-US" sz="4400" dirty="0">
                <a:solidFill>
                  <a:schemeClr val="dk1"/>
                </a:solidFill>
              </a:rPr>
              <a:t>, Test cases</a:t>
            </a:r>
          </a:p>
          <a:p>
            <a:pPr marL="1674287" indent="-742950">
              <a:lnSpc>
                <a:spcPct val="200000"/>
              </a:lnSpc>
              <a:spcBef>
                <a:spcPts val="0"/>
              </a:spcBef>
              <a:buSzPct val="100000"/>
              <a:buFont typeface="+mj-lt"/>
              <a:buAutoNum type="arabicPeriod"/>
            </a:pPr>
            <a:r>
              <a:rPr lang="en-US" sz="4400" dirty="0"/>
              <a:t>Documentation enhancements</a:t>
            </a:r>
          </a:p>
        </p:txBody>
      </p:sp>
      <p:sp>
        <p:nvSpPr>
          <p:cNvPr id="1137" name="Google Shape;1137;p24">
            <a:extLst>
              <a:ext uri="{FF2B5EF4-FFF2-40B4-BE49-F238E27FC236}">
                <a16:creationId xmlns:a16="http://schemas.microsoft.com/office/drawing/2014/main" id="{12EBCB50-79D1-5D0F-C903-5F9BDF084B9E}"/>
              </a:ext>
            </a:extLst>
          </p:cNvPr>
          <p:cNvSpPr txBox="1">
            <a:spLocks noGrp="1"/>
          </p:cNvSpPr>
          <p:nvPr>
            <p:ph type="sldNum" idx="12"/>
          </p:nvPr>
        </p:nvSpPr>
        <p:spPr>
          <a:xfrm>
            <a:off x="17222787" y="12712702"/>
            <a:ext cx="5486400" cy="730400"/>
          </a:xfrm>
          <a:prstGeom prst="rect">
            <a:avLst/>
          </a:prstGeom>
          <a:noFill/>
          <a:ln>
            <a:noFill/>
          </a:ln>
        </p:spPr>
        <p:txBody>
          <a:bodyPr spcFirstLastPara="1" vert="horz" wrap="square" lIns="91400" tIns="45667" rIns="91400" bIns="45667" rtlCol="0" anchor="ctr" anchorCtr="0">
            <a:noAutofit/>
          </a:bodyPr>
          <a:lstStyle/>
          <a:p>
            <a:fld id="{00000000-1234-1234-1234-123412341234}" type="slidenum">
              <a:rPr lang="en"/>
              <a:pPr/>
              <a:t>27</a:t>
            </a:fld>
            <a:endParaRPr/>
          </a:p>
        </p:txBody>
      </p:sp>
      <p:sp>
        <p:nvSpPr>
          <p:cNvPr id="1138" name="Google Shape;1138;p24">
            <a:extLst>
              <a:ext uri="{FF2B5EF4-FFF2-40B4-BE49-F238E27FC236}">
                <a16:creationId xmlns:a16="http://schemas.microsoft.com/office/drawing/2014/main" id="{38164815-D5D8-D4D5-7B17-BA619DE365D8}"/>
              </a:ext>
            </a:extLst>
          </p:cNvPr>
          <p:cNvSpPr txBox="1"/>
          <p:nvPr/>
        </p:nvSpPr>
        <p:spPr>
          <a:xfrm>
            <a:off x="9788588" y="12669532"/>
            <a:ext cx="10372800" cy="816800"/>
          </a:xfrm>
          <a:prstGeom prst="rect">
            <a:avLst/>
          </a:prstGeom>
          <a:noFill/>
          <a:ln>
            <a:noFill/>
          </a:ln>
        </p:spPr>
        <p:txBody>
          <a:bodyPr spcFirstLastPara="1" wrap="square" lIns="243800" tIns="243800" rIns="243800" bIns="243800" anchor="t" anchorCtr="0">
            <a:noAutofit/>
          </a:bodyPr>
          <a:lstStyle/>
          <a:p>
            <a:pPr>
              <a:buClr>
                <a:srgbClr val="000000"/>
              </a:buClr>
              <a:buSzPts val="900"/>
            </a:pPr>
            <a:r>
              <a:rPr lang="en" sz="2400">
                <a:solidFill>
                  <a:schemeClr val="dk1"/>
                </a:solidFill>
                <a:latin typeface="Arial"/>
                <a:ea typeface="Arial"/>
                <a:cs typeface="Arial"/>
                <a:sym typeface="Arial"/>
              </a:rPr>
              <a:t>Workstream progress can be tracked on Mojaloop </a:t>
            </a:r>
            <a:r>
              <a:rPr lang="en" sz="2400" u="sng">
                <a:solidFill>
                  <a:schemeClr val="hlink"/>
                </a:solidFill>
                <a:latin typeface="Arial"/>
                <a:ea typeface="Arial"/>
                <a:cs typeface="Arial"/>
                <a:sym typeface="Arial"/>
                <a:hlinkClick r:id="rId3"/>
              </a:rPr>
              <a:t>project repo</a:t>
            </a:r>
            <a:endParaRPr sz="2400">
              <a:solidFill>
                <a:schemeClr val="dk1"/>
              </a:solidFill>
              <a:latin typeface="Arial"/>
              <a:ea typeface="Arial"/>
              <a:cs typeface="Arial"/>
              <a:sym typeface="Arial"/>
            </a:endParaRPr>
          </a:p>
        </p:txBody>
      </p:sp>
    </p:spTree>
    <p:extLst>
      <p:ext uri="{BB962C8B-B14F-4D97-AF65-F5344CB8AC3E}">
        <p14:creationId xmlns:p14="http://schemas.microsoft.com/office/powerpoint/2010/main" val="5470662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142"/>
        <p:cNvGrpSpPr/>
        <p:nvPr/>
      </p:nvGrpSpPr>
      <p:grpSpPr>
        <a:xfrm>
          <a:off x="0" y="0"/>
          <a:ext cx="0" cy="0"/>
          <a:chOff x="0" y="0"/>
          <a:chExt cx="0" cy="0"/>
        </a:xfrm>
      </p:grpSpPr>
      <p:sp>
        <p:nvSpPr>
          <p:cNvPr id="1143" name="Google Shape;1143;p25"/>
          <p:cNvSpPr txBox="1">
            <a:spLocks noGrp="1"/>
          </p:cNvSpPr>
          <p:nvPr>
            <p:ph type="title"/>
          </p:nvPr>
        </p:nvSpPr>
        <p:spPr>
          <a:xfrm>
            <a:off x="1677987" y="3124852"/>
            <a:ext cx="18867200" cy="2651200"/>
          </a:xfrm>
          <a:prstGeom prst="rect">
            <a:avLst/>
          </a:prstGeom>
          <a:noFill/>
          <a:ln>
            <a:noFill/>
          </a:ln>
        </p:spPr>
        <p:txBody>
          <a:bodyPr spcFirstLastPara="1" vert="horz" wrap="square" lIns="91400" tIns="45667" rIns="91400" bIns="45667" rtlCol="0" anchor="ctr" anchorCtr="0">
            <a:normAutofit fontScale="90000"/>
          </a:bodyPr>
          <a:lstStyle/>
          <a:p>
            <a:pPr>
              <a:buSzPct val="100000"/>
            </a:pPr>
            <a:r>
              <a:rPr lang="en"/>
              <a:t>Thank you!</a:t>
            </a:r>
            <a:endParaRPr/>
          </a:p>
          <a:p>
            <a:pPr>
              <a:buSzPct val="100000"/>
            </a:pPr>
            <a:endParaRPr/>
          </a:p>
          <a:p>
            <a:pPr>
              <a:buSzPct val="330000"/>
            </a:pPr>
            <a:r>
              <a:rPr lang="en" sz="2667" b="0"/>
              <a:t>Appendix following this</a:t>
            </a:r>
            <a:endParaRPr sz="2667" b="0"/>
          </a:p>
        </p:txBody>
      </p:sp>
      <p:sp>
        <p:nvSpPr>
          <p:cNvPr id="1144" name="Google Shape;1144;p25"/>
          <p:cNvSpPr txBox="1">
            <a:spLocks noGrp="1"/>
          </p:cNvSpPr>
          <p:nvPr>
            <p:ph type="body" idx="1"/>
          </p:nvPr>
        </p:nvSpPr>
        <p:spPr>
          <a:xfrm>
            <a:off x="1677996" y="7719238"/>
            <a:ext cx="21031199" cy="4634399"/>
          </a:xfrm>
          <a:prstGeom prst="rect">
            <a:avLst/>
          </a:prstGeom>
          <a:noFill/>
          <a:ln>
            <a:noFill/>
          </a:ln>
        </p:spPr>
        <p:txBody>
          <a:bodyPr spcFirstLastPara="1" vert="horz" wrap="square" lIns="91400" tIns="45667" rIns="91400" bIns="45667" rtlCol="0" anchor="t" anchorCtr="0">
            <a:normAutofit/>
          </a:bodyPr>
          <a:lstStyle/>
          <a:p>
            <a:pPr marL="0" indent="0">
              <a:lnSpc>
                <a:spcPct val="115000"/>
              </a:lnSpc>
              <a:spcBef>
                <a:spcPts val="0"/>
              </a:spcBef>
              <a:buNone/>
            </a:pPr>
            <a:r>
              <a:rPr lang="en" sz="2932"/>
              <a:t>Resources:</a:t>
            </a:r>
            <a:endParaRPr/>
          </a:p>
          <a:p>
            <a:pPr marL="0" indent="0">
              <a:lnSpc>
                <a:spcPct val="115000"/>
              </a:lnSpc>
              <a:spcBef>
                <a:spcPts val="0"/>
              </a:spcBef>
              <a:buNone/>
            </a:pPr>
            <a:endParaRPr sz="2932"/>
          </a:p>
          <a:p>
            <a:pPr marL="508002" indent="-508002">
              <a:lnSpc>
                <a:spcPct val="115000"/>
              </a:lnSpc>
              <a:spcBef>
                <a:spcPts val="0"/>
              </a:spcBef>
              <a:buAutoNum type="arabicPeriod"/>
            </a:pPr>
            <a:r>
              <a:rPr lang="en" sz="2932"/>
              <a:t>Mojaloop docs: </a:t>
            </a:r>
            <a:r>
              <a:rPr lang="en" sz="2932" u="sng">
                <a:solidFill>
                  <a:schemeClr val="hlink"/>
                </a:solidFill>
                <a:hlinkClick r:id="rId3"/>
              </a:rPr>
              <a:t>https://docs.mojaloop.io</a:t>
            </a:r>
            <a:endParaRPr sz="2932"/>
          </a:p>
          <a:p>
            <a:pPr marL="508002" indent="-508002">
              <a:lnSpc>
                <a:spcPct val="115000"/>
              </a:lnSpc>
              <a:spcBef>
                <a:spcPts val="0"/>
              </a:spcBef>
              <a:buAutoNum type="arabicPeriod"/>
            </a:pPr>
            <a:r>
              <a:rPr lang="en" sz="2932"/>
              <a:t>Mojaloop training program: </a:t>
            </a:r>
            <a:r>
              <a:rPr lang="en" sz="2932" u="sng">
                <a:solidFill>
                  <a:schemeClr val="hlink"/>
                </a:solidFill>
                <a:hlinkClick r:id="rId4"/>
              </a:rPr>
              <a:t>https://learn.mojaloop.io/</a:t>
            </a:r>
            <a:endParaRPr sz="2932"/>
          </a:p>
        </p:txBody>
      </p:sp>
      <p:sp>
        <p:nvSpPr>
          <p:cNvPr id="1145" name="Google Shape;1145;p25"/>
          <p:cNvSpPr txBox="1">
            <a:spLocks noGrp="1"/>
          </p:cNvSpPr>
          <p:nvPr>
            <p:ph type="sldNum" idx="12"/>
          </p:nvPr>
        </p:nvSpPr>
        <p:spPr>
          <a:xfrm>
            <a:off x="21122348" y="13179744"/>
            <a:ext cx="2056800" cy="273600"/>
          </a:xfrm>
          <a:prstGeom prst="rect">
            <a:avLst/>
          </a:prstGeom>
          <a:noFill/>
          <a:ln>
            <a:noFill/>
          </a:ln>
        </p:spPr>
        <p:txBody>
          <a:bodyPr spcFirstLastPara="1" vert="horz" wrap="square" lIns="91400" tIns="45667" rIns="91400" bIns="45667" rtlCol="0" anchor="ctr" anchorCtr="0">
            <a:noAutofit/>
          </a:bodyPr>
          <a:lstStyle/>
          <a:p>
            <a:fld id="{00000000-1234-1234-1234-123412341234}" type="slidenum">
              <a:rPr lang="en"/>
              <a:pPr/>
              <a:t>28</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150"/>
        <p:cNvGrpSpPr/>
        <p:nvPr/>
      </p:nvGrpSpPr>
      <p:grpSpPr>
        <a:xfrm>
          <a:off x="0" y="0"/>
          <a:ext cx="0" cy="0"/>
          <a:chOff x="0" y="0"/>
          <a:chExt cx="0" cy="0"/>
        </a:xfrm>
      </p:grpSpPr>
      <p:sp>
        <p:nvSpPr>
          <p:cNvPr id="1151" name="Google Shape;1151;p26"/>
          <p:cNvSpPr txBox="1">
            <a:spLocks noGrp="1"/>
          </p:cNvSpPr>
          <p:nvPr>
            <p:ph type="title"/>
          </p:nvPr>
        </p:nvSpPr>
        <p:spPr>
          <a:xfrm>
            <a:off x="1677987" y="730265"/>
            <a:ext cx="18867200" cy="2289599"/>
          </a:xfrm>
          <a:prstGeom prst="rect">
            <a:avLst/>
          </a:prstGeom>
          <a:noFill/>
          <a:ln>
            <a:noFill/>
          </a:ln>
        </p:spPr>
        <p:txBody>
          <a:bodyPr spcFirstLastPara="1" vert="horz" wrap="square" lIns="91400" tIns="45667" rIns="91400" bIns="45667" rtlCol="0" anchor="ctr" anchorCtr="0">
            <a:normAutofit/>
          </a:bodyPr>
          <a:lstStyle/>
          <a:p>
            <a:r>
              <a:rPr lang="en" sz="8000"/>
              <a:t>How we work</a:t>
            </a:r>
            <a:endParaRPr sz="8000"/>
          </a:p>
        </p:txBody>
      </p:sp>
      <p:sp>
        <p:nvSpPr>
          <p:cNvPr id="1152" name="Google Shape;1152;p26"/>
          <p:cNvSpPr txBox="1">
            <a:spLocks noGrp="1"/>
          </p:cNvSpPr>
          <p:nvPr>
            <p:ph type="body" idx="1"/>
          </p:nvPr>
        </p:nvSpPr>
        <p:spPr>
          <a:xfrm>
            <a:off x="1677988" y="3296067"/>
            <a:ext cx="21031199" cy="9061600"/>
          </a:xfrm>
          <a:prstGeom prst="rect">
            <a:avLst/>
          </a:prstGeom>
          <a:noFill/>
          <a:ln>
            <a:noFill/>
          </a:ln>
        </p:spPr>
        <p:txBody>
          <a:bodyPr spcFirstLastPara="1" vert="horz" wrap="square" lIns="91400" tIns="45667" rIns="91400" bIns="45667" rtlCol="0" anchor="t" anchorCtr="0">
            <a:noAutofit/>
          </a:bodyPr>
          <a:lstStyle/>
          <a:p>
            <a:pPr marL="440268" indent="-440268">
              <a:lnSpc>
                <a:spcPct val="150000"/>
              </a:lnSpc>
              <a:buSzPct val="100000"/>
              <a:buAutoNum type="arabicPeriod"/>
            </a:pPr>
            <a:r>
              <a:rPr lang="en" sz="3732" dirty="0"/>
              <a:t>Messaging: </a:t>
            </a:r>
            <a:r>
              <a:rPr lang="en" sz="3732" u="sng" dirty="0">
                <a:solidFill>
                  <a:schemeClr val="hlink"/>
                </a:solidFill>
                <a:hlinkClick r:id="rId3"/>
              </a:rPr>
              <a:t>Short-term - Slack</a:t>
            </a:r>
            <a:r>
              <a:rPr lang="en" sz="3732" dirty="0"/>
              <a:t>; </a:t>
            </a:r>
            <a:r>
              <a:rPr lang="en" sz="3732" u="sng" dirty="0">
                <a:solidFill>
                  <a:schemeClr val="hlink"/>
                </a:solidFill>
                <a:hlinkClick r:id="rId4"/>
              </a:rPr>
              <a:t>Community central</a:t>
            </a:r>
            <a:r>
              <a:rPr lang="en" sz="3732" dirty="0"/>
              <a:t> - announcements</a:t>
            </a:r>
            <a:endParaRPr sz="3732" dirty="0"/>
          </a:p>
          <a:p>
            <a:pPr marL="440268" indent="-440268">
              <a:lnSpc>
                <a:spcPct val="150000"/>
              </a:lnSpc>
              <a:spcBef>
                <a:spcPts val="0"/>
              </a:spcBef>
              <a:buSzPct val="100000"/>
              <a:buAutoNum type="arabicPeriod"/>
            </a:pPr>
            <a:r>
              <a:rPr lang="en" sz="3732" dirty="0"/>
              <a:t>GitHub: </a:t>
            </a:r>
            <a:r>
              <a:rPr lang="en" sz="3732" u="sng" dirty="0">
                <a:solidFill>
                  <a:schemeClr val="hlink"/>
                </a:solidFill>
                <a:hlinkClick r:id="rId5"/>
              </a:rPr>
              <a:t>Issues</a:t>
            </a:r>
            <a:r>
              <a:rPr lang="en" sz="3732" dirty="0"/>
              <a:t> for longer form discussion; Issue tracking, Project</a:t>
            </a:r>
            <a:endParaRPr sz="3732" dirty="0"/>
          </a:p>
          <a:p>
            <a:pPr marL="440268" indent="-440268">
              <a:lnSpc>
                <a:spcPct val="150000"/>
              </a:lnSpc>
              <a:spcBef>
                <a:spcPts val="0"/>
              </a:spcBef>
              <a:buSzPct val="100000"/>
              <a:buAutoNum type="arabicPeriod"/>
            </a:pPr>
            <a:r>
              <a:rPr lang="en" sz="3732" dirty="0"/>
              <a:t>Documentation</a:t>
            </a:r>
            <a:endParaRPr sz="3732" dirty="0"/>
          </a:p>
          <a:p>
            <a:pPr marL="914404" lvl="1" indent="-474135">
              <a:lnSpc>
                <a:spcPct val="150000"/>
              </a:lnSpc>
              <a:spcBef>
                <a:spcPts val="0"/>
              </a:spcBef>
              <a:buSzPct val="100000"/>
              <a:buAutoNum type="alphaLcPeriod"/>
            </a:pPr>
            <a:r>
              <a:rPr lang="en" sz="3732" dirty="0"/>
              <a:t>Markdown on GitHub for specifications and documents with long life.</a:t>
            </a:r>
            <a:endParaRPr sz="3732" dirty="0"/>
          </a:p>
          <a:p>
            <a:pPr marL="914404" lvl="1" indent="-474135">
              <a:lnSpc>
                <a:spcPct val="150000"/>
              </a:lnSpc>
              <a:spcBef>
                <a:spcPts val="0"/>
              </a:spcBef>
              <a:buSzPct val="100000"/>
              <a:buAutoNum type="alphaLcPeriod"/>
            </a:pPr>
            <a:r>
              <a:rPr lang="en" sz="3732" dirty="0"/>
              <a:t>Sequence diagrams: Plant UML, </a:t>
            </a:r>
            <a:r>
              <a:rPr lang="en" sz="3732" dirty="0" err="1"/>
              <a:t>DrawIO</a:t>
            </a:r>
            <a:r>
              <a:rPr lang="en" sz="3732" dirty="0"/>
              <a:t>, </a:t>
            </a:r>
            <a:r>
              <a:rPr lang="en" sz="3732" dirty="0" err="1"/>
              <a:t>etc</a:t>
            </a:r>
            <a:r>
              <a:rPr lang="en" sz="3732" dirty="0"/>
              <a:t>…</a:t>
            </a:r>
            <a:endParaRPr sz="3732" dirty="0"/>
          </a:p>
          <a:p>
            <a:pPr marL="440268" indent="-440268">
              <a:lnSpc>
                <a:spcPct val="150000"/>
              </a:lnSpc>
              <a:spcBef>
                <a:spcPts val="0"/>
              </a:spcBef>
              <a:buSzPct val="100000"/>
              <a:buAutoNum type="arabicPeriod"/>
            </a:pPr>
            <a:r>
              <a:rPr lang="en" sz="3732" dirty="0"/>
              <a:t>Our </a:t>
            </a:r>
            <a:r>
              <a:rPr lang="en" sz="3732" u="sng" dirty="0">
                <a:solidFill>
                  <a:schemeClr val="hlink"/>
                </a:solidFill>
                <a:hlinkClick r:id="rId6"/>
              </a:rPr>
              <a:t>Git process</a:t>
            </a:r>
            <a:r>
              <a:rPr lang="en" sz="3732" dirty="0"/>
              <a:t> (forking/branching WF), the CLA</a:t>
            </a:r>
            <a:endParaRPr sz="3732" dirty="0"/>
          </a:p>
          <a:p>
            <a:pPr marL="440268" indent="-440268">
              <a:lnSpc>
                <a:spcPct val="150000"/>
              </a:lnSpc>
              <a:spcBef>
                <a:spcPts val="0"/>
              </a:spcBef>
              <a:buSzPct val="100000"/>
              <a:buAutoNum type="arabicPeriod"/>
            </a:pPr>
            <a:r>
              <a:rPr lang="en" sz="3732" dirty="0"/>
              <a:t>Quality gateways</a:t>
            </a:r>
            <a:endParaRPr sz="3732" dirty="0"/>
          </a:p>
          <a:p>
            <a:pPr marL="440268" indent="-440268">
              <a:lnSpc>
                <a:spcPct val="150000"/>
              </a:lnSpc>
              <a:spcBef>
                <a:spcPts val="0"/>
              </a:spcBef>
              <a:buSzPct val="100000"/>
              <a:buAutoNum type="arabicPeriod"/>
            </a:pPr>
            <a:r>
              <a:rPr lang="en" sz="3732" dirty="0"/>
              <a:t>Apache 2.0 License for code</a:t>
            </a:r>
            <a:endParaRPr sz="3732" dirty="0"/>
          </a:p>
          <a:p>
            <a:pPr marL="440268" indent="-440268">
              <a:lnSpc>
                <a:spcPct val="150000"/>
              </a:lnSpc>
              <a:spcBef>
                <a:spcPts val="0"/>
              </a:spcBef>
              <a:buSzPct val="100000"/>
              <a:buAutoNum type="arabicPeriod"/>
            </a:pPr>
            <a:r>
              <a:rPr lang="en" sz="3732" dirty="0"/>
              <a:t>API specifications: </a:t>
            </a:r>
            <a:r>
              <a:rPr lang="en" sz="3732" u="sng" dirty="0">
                <a:solidFill>
                  <a:schemeClr val="hlink"/>
                </a:solidFill>
                <a:hlinkClick r:id="rId7"/>
              </a:rPr>
              <a:t>docs.mojaloop.io/api</a:t>
            </a:r>
            <a:r>
              <a:rPr lang="en" sz="3732" dirty="0"/>
              <a:t> , Change requests, Solution Proposals</a:t>
            </a:r>
            <a:endParaRPr sz="3732" dirty="0"/>
          </a:p>
          <a:p>
            <a:pPr marL="440268" indent="-440268">
              <a:lnSpc>
                <a:spcPct val="150000"/>
              </a:lnSpc>
              <a:spcBef>
                <a:spcPts val="0"/>
              </a:spcBef>
              <a:buSzPct val="100000"/>
              <a:buAutoNum type="arabicPeriod"/>
            </a:pPr>
            <a:r>
              <a:rPr lang="en" sz="3732" dirty="0"/>
              <a:t>Scaled Agile Framework (</a:t>
            </a:r>
            <a:r>
              <a:rPr lang="en" sz="3732" dirty="0" err="1"/>
              <a:t>SAFe</a:t>
            </a:r>
            <a:r>
              <a:rPr lang="en" sz="3732" dirty="0"/>
              <a:t>)</a:t>
            </a:r>
            <a:endParaRPr sz="3732" dirty="0"/>
          </a:p>
        </p:txBody>
      </p:sp>
      <p:sp>
        <p:nvSpPr>
          <p:cNvPr id="1153" name="Google Shape;1153;p26"/>
          <p:cNvSpPr txBox="1">
            <a:spLocks noGrp="1"/>
          </p:cNvSpPr>
          <p:nvPr>
            <p:ph type="sldNum" idx="12"/>
          </p:nvPr>
        </p:nvSpPr>
        <p:spPr>
          <a:xfrm>
            <a:off x="17222787" y="12712702"/>
            <a:ext cx="5486400" cy="730400"/>
          </a:xfrm>
          <a:prstGeom prst="rect">
            <a:avLst/>
          </a:prstGeom>
          <a:noFill/>
          <a:ln>
            <a:noFill/>
          </a:ln>
        </p:spPr>
        <p:txBody>
          <a:bodyPr spcFirstLastPara="1" vert="horz" wrap="square" lIns="91400" tIns="45667" rIns="91400" bIns="45667" rtlCol="0" anchor="ctr" anchorCtr="0">
            <a:noAutofit/>
          </a:bodyPr>
          <a:lstStyle/>
          <a:p>
            <a:fld id="{00000000-1234-1234-1234-123412341234}" type="slidenum">
              <a:rPr lang="en"/>
              <a:pPr/>
              <a:t>29</a:t>
            </a:fld>
            <a:endParaRPr/>
          </a:p>
        </p:txBody>
      </p:sp>
      <p:sp>
        <p:nvSpPr>
          <p:cNvPr id="1154" name="Google Shape;1154;p26"/>
          <p:cNvSpPr txBox="1"/>
          <p:nvPr/>
        </p:nvSpPr>
        <p:spPr>
          <a:xfrm>
            <a:off x="7621588" y="12699868"/>
            <a:ext cx="14867200" cy="1105415"/>
          </a:xfrm>
          <a:prstGeom prst="rect">
            <a:avLst/>
          </a:prstGeom>
          <a:noFill/>
          <a:ln>
            <a:noFill/>
          </a:ln>
        </p:spPr>
        <p:txBody>
          <a:bodyPr spcFirstLastPara="1" wrap="square" lIns="243800" tIns="243800" rIns="243800" bIns="243800" anchor="t" anchorCtr="0">
            <a:spAutoFit/>
          </a:bodyPr>
          <a:lstStyle/>
          <a:p>
            <a:pPr>
              <a:lnSpc>
                <a:spcPct val="90000"/>
              </a:lnSpc>
              <a:spcBef>
                <a:spcPts val="1867"/>
              </a:spcBef>
              <a:buClr>
                <a:srgbClr val="000000"/>
              </a:buClr>
              <a:buSzPts val="1000"/>
            </a:pPr>
            <a:r>
              <a:rPr lang="en" sz="2667">
                <a:solidFill>
                  <a:srgbClr val="000000"/>
                </a:solidFill>
                <a:latin typeface="Arial"/>
                <a:ea typeface="Arial"/>
                <a:cs typeface="Arial"/>
                <a:sym typeface="Arial"/>
              </a:rPr>
              <a:t>Core &amp; releases Mojaloop slack channel: </a:t>
            </a:r>
            <a:r>
              <a:rPr lang="en" sz="2667" u="sng">
                <a:solidFill>
                  <a:schemeClr val="hlink"/>
                </a:solidFill>
                <a:latin typeface="Arial"/>
                <a:ea typeface="Arial"/>
                <a:cs typeface="Arial"/>
                <a:sym typeface="Arial"/>
                <a:hlinkClick r:id="rId8"/>
              </a:rPr>
              <a:t>https://mojaloop.slack.com/archives/C06VB2FHUER</a:t>
            </a:r>
            <a:r>
              <a:rPr lang="en" sz="2667">
                <a:solidFill>
                  <a:srgbClr val="000000"/>
                </a:solidFill>
                <a:latin typeface="Arial"/>
                <a:ea typeface="Arial"/>
                <a:cs typeface="Arial"/>
                <a:sym typeface="Arial"/>
              </a:rPr>
              <a:t> </a:t>
            </a:r>
            <a:endParaRPr sz="2667">
              <a:solidFill>
                <a:srgbClr val="000000"/>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758"/>
        <p:cNvGrpSpPr/>
        <p:nvPr/>
      </p:nvGrpSpPr>
      <p:grpSpPr>
        <a:xfrm>
          <a:off x="0" y="0"/>
          <a:ext cx="0" cy="0"/>
          <a:chOff x="0" y="0"/>
          <a:chExt cx="0" cy="0"/>
        </a:xfrm>
      </p:grpSpPr>
      <p:sp>
        <p:nvSpPr>
          <p:cNvPr id="759" name="Google Shape;759;p3"/>
          <p:cNvSpPr txBox="1">
            <a:spLocks noGrp="1"/>
          </p:cNvSpPr>
          <p:nvPr>
            <p:ph type="title"/>
          </p:nvPr>
        </p:nvSpPr>
        <p:spPr>
          <a:xfrm>
            <a:off x="1125538" y="707675"/>
            <a:ext cx="22127199" cy="1880800"/>
          </a:xfrm>
          <a:prstGeom prst="rect">
            <a:avLst/>
          </a:prstGeom>
          <a:noFill/>
          <a:ln>
            <a:noFill/>
          </a:ln>
        </p:spPr>
        <p:txBody>
          <a:bodyPr spcFirstLastPara="1" vert="horz" wrap="square" lIns="182866" tIns="182866" rIns="182866" bIns="0" rtlCol="0" anchor="ctr" anchorCtr="0">
            <a:noAutofit/>
          </a:bodyPr>
          <a:lstStyle/>
          <a:p>
            <a:pPr>
              <a:buClr>
                <a:srgbClr val="7030A0"/>
              </a:buClr>
            </a:pPr>
            <a:r>
              <a:rPr lang="en" dirty="0">
                <a:solidFill>
                  <a:srgbClr val="7030A0"/>
                </a:solidFill>
              </a:rPr>
              <a:t>Mojaloop</a:t>
            </a:r>
            <a:endParaRPr dirty="0"/>
          </a:p>
        </p:txBody>
      </p:sp>
      <p:sp>
        <p:nvSpPr>
          <p:cNvPr id="760" name="Google Shape;760;p3"/>
          <p:cNvSpPr txBox="1">
            <a:spLocks noGrp="1"/>
          </p:cNvSpPr>
          <p:nvPr>
            <p:ph type="body" idx="1"/>
          </p:nvPr>
        </p:nvSpPr>
        <p:spPr>
          <a:xfrm>
            <a:off x="1131992" y="2610636"/>
            <a:ext cx="22127199" cy="882400"/>
          </a:xfrm>
          <a:prstGeom prst="rect">
            <a:avLst/>
          </a:prstGeom>
          <a:noFill/>
          <a:ln>
            <a:noFill/>
          </a:ln>
        </p:spPr>
        <p:txBody>
          <a:bodyPr spcFirstLastPara="1" vert="horz" wrap="square" lIns="182866" tIns="91400" rIns="182866" bIns="91400" rtlCol="0" anchor="t" anchorCtr="0">
            <a:noAutofit/>
          </a:bodyPr>
          <a:lstStyle/>
          <a:p>
            <a:pPr marL="0" indent="0">
              <a:spcBef>
                <a:spcPts val="0"/>
              </a:spcBef>
              <a:buClr>
                <a:srgbClr val="0070C0"/>
              </a:buClr>
            </a:pPr>
            <a:r>
              <a:rPr lang="en" dirty="0">
                <a:solidFill>
                  <a:srgbClr val="0070C0"/>
                </a:solidFill>
              </a:rPr>
              <a:t>PI-26</a:t>
            </a:r>
            <a:endParaRPr dirty="0"/>
          </a:p>
        </p:txBody>
      </p:sp>
      <p:grpSp>
        <p:nvGrpSpPr>
          <p:cNvPr id="761" name="Google Shape;761;p3"/>
          <p:cNvGrpSpPr/>
          <p:nvPr/>
        </p:nvGrpSpPr>
        <p:grpSpPr>
          <a:xfrm>
            <a:off x="1128714" y="4215991"/>
            <a:ext cx="22130475" cy="8477445"/>
            <a:chOff x="0" y="293482"/>
            <a:chExt cx="11065237" cy="4238722"/>
          </a:xfrm>
        </p:grpSpPr>
        <p:cxnSp>
          <p:nvCxnSpPr>
            <p:cNvPr id="762" name="Google Shape;762;p3"/>
            <p:cNvCxnSpPr/>
            <p:nvPr/>
          </p:nvCxnSpPr>
          <p:spPr>
            <a:xfrm>
              <a:off x="0" y="2266156"/>
              <a:ext cx="11064900" cy="0"/>
            </a:xfrm>
            <a:prstGeom prst="straightConnector1">
              <a:avLst/>
            </a:prstGeom>
            <a:solidFill>
              <a:schemeClr val="lt1">
                <a:alpha val="89411"/>
              </a:schemeClr>
            </a:solidFill>
            <a:ln w="66675" cap="flat" cmpd="sng">
              <a:solidFill>
                <a:schemeClr val="accent1"/>
              </a:solidFill>
              <a:prstDash val="solid"/>
              <a:miter lim="800000"/>
              <a:headEnd type="none" w="sm" len="sm"/>
              <a:tailEnd type="arrow" w="sm" len="sm"/>
            </a:ln>
          </p:spPr>
        </p:cxnSp>
        <p:sp>
          <p:nvSpPr>
            <p:cNvPr id="763" name="Google Shape;763;p3"/>
            <p:cNvSpPr/>
            <p:nvPr/>
          </p:nvSpPr>
          <p:spPr>
            <a:xfrm>
              <a:off x="758706" y="1391267"/>
              <a:ext cx="1248900" cy="279000"/>
            </a:xfrm>
            <a:prstGeom prst="rect">
              <a:avLst/>
            </a:prstGeom>
            <a:noFill/>
            <a:ln w="12700" cap="flat" cmpd="sng">
              <a:solidFill>
                <a:srgbClr val="CFD5F6"/>
              </a:solidFill>
              <a:prstDash val="solid"/>
              <a:miter lim="800000"/>
              <a:headEnd type="none" w="sm" len="sm"/>
              <a:tailEnd type="none" w="sm" len="sm"/>
            </a:ln>
          </p:spPr>
          <p:txBody>
            <a:bodyPr spcFirstLastPara="1" wrap="square" lIns="182866" tIns="182866" rIns="182866" bIns="182866" anchor="ctr" anchorCtr="0">
              <a:noAutofit/>
            </a:bodyPr>
            <a:lstStyle/>
            <a:p>
              <a:pPr>
                <a:buClr>
                  <a:srgbClr val="000000"/>
                </a:buClr>
                <a:buSzPts val="1400"/>
              </a:pPr>
              <a:endParaRPr sz="3732">
                <a:solidFill>
                  <a:srgbClr val="000000"/>
                </a:solidFill>
                <a:latin typeface="Arial"/>
                <a:ea typeface="Arial"/>
                <a:cs typeface="Arial"/>
                <a:sym typeface="Arial"/>
              </a:endParaRPr>
            </a:p>
          </p:txBody>
        </p:sp>
        <p:sp>
          <p:nvSpPr>
            <p:cNvPr id="764" name="Google Shape;764;p3"/>
            <p:cNvSpPr txBox="1"/>
            <p:nvPr/>
          </p:nvSpPr>
          <p:spPr>
            <a:xfrm>
              <a:off x="758706" y="1391267"/>
              <a:ext cx="1248900" cy="279000"/>
            </a:xfrm>
            <a:prstGeom prst="rect">
              <a:avLst/>
            </a:prstGeom>
            <a:noFill/>
            <a:ln>
              <a:noFill/>
            </a:ln>
          </p:spPr>
          <p:txBody>
            <a:bodyPr spcFirstLastPara="1" wrap="square" lIns="101600" tIns="0" rIns="101600" bIns="0" anchor="ctr" anchorCtr="0">
              <a:noAutofit/>
            </a:bodyPr>
            <a:lstStyle/>
            <a:p>
              <a:pPr algn="ctr">
                <a:lnSpc>
                  <a:spcPct val="110000"/>
                </a:lnSpc>
                <a:buClr>
                  <a:schemeClr val="accent2"/>
                </a:buClr>
                <a:buSzPts val="700"/>
              </a:pPr>
              <a:r>
                <a:rPr lang="en" sz="1867" b="1" dirty="0">
                  <a:solidFill>
                    <a:schemeClr val="accent2"/>
                  </a:solidFill>
                  <a:latin typeface="Arial"/>
                  <a:ea typeface="Arial"/>
                  <a:cs typeface="Arial"/>
                  <a:sym typeface="Arial"/>
                </a:rPr>
                <a:t>Jun 2016</a:t>
              </a:r>
              <a:endParaRPr sz="2667" dirty="0">
                <a:solidFill>
                  <a:srgbClr val="000000"/>
                </a:solidFill>
                <a:latin typeface="Arial"/>
                <a:ea typeface="Arial"/>
                <a:cs typeface="Arial"/>
                <a:sym typeface="Arial"/>
              </a:endParaRPr>
            </a:p>
          </p:txBody>
        </p:sp>
        <p:sp>
          <p:nvSpPr>
            <p:cNvPr id="765" name="Google Shape;765;p3"/>
            <p:cNvSpPr/>
            <p:nvPr/>
          </p:nvSpPr>
          <p:spPr>
            <a:xfrm>
              <a:off x="286932" y="537272"/>
              <a:ext cx="2194200" cy="684900"/>
            </a:xfrm>
            <a:prstGeom prst="rect">
              <a:avLst/>
            </a:prstGeom>
            <a:noFill/>
            <a:ln>
              <a:noFill/>
            </a:ln>
          </p:spPr>
          <p:txBody>
            <a:bodyPr spcFirstLastPara="1" wrap="square" lIns="182866" tIns="182866" rIns="182866" bIns="182866" anchor="ctr" anchorCtr="0">
              <a:noAutofit/>
            </a:bodyPr>
            <a:lstStyle/>
            <a:p>
              <a:pPr>
                <a:buClr>
                  <a:srgbClr val="000000"/>
                </a:buClr>
                <a:buSzPts val="1400"/>
              </a:pPr>
              <a:endParaRPr sz="3732">
                <a:solidFill>
                  <a:srgbClr val="000000"/>
                </a:solidFill>
                <a:latin typeface="Arial"/>
                <a:ea typeface="Arial"/>
                <a:cs typeface="Arial"/>
                <a:sym typeface="Arial"/>
              </a:endParaRPr>
            </a:p>
          </p:txBody>
        </p:sp>
        <p:sp>
          <p:nvSpPr>
            <p:cNvPr id="766" name="Google Shape;766;p3"/>
            <p:cNvSpPr txBox="1"/>
            <p:nvPr/>
          </p:nvSpPr>
          <p:spPr>
            <a:xfrm>
              <a:off x="592928" y="566122"/>
              <a:ext cx="1580360" cy="684900"/>
            </a:xfrm>
            <a:prstGeom prst="rect">
              <a:avLst/>
            </a:prstGeom>
            <a:noFill/>
            <a:ln>
              <a:noFill/>
            </a:ln>
          </p:spPr>
          <p:txBody>
            <a:bodyPr spcFirstLastPara="1" wrap="square" lIns="228600" tIns="228600" rIns="228600" bIns="228600" anchor="t" anchorCtr="0">
              <a:noAutofit/>
            </a:bodyPr>
            <a:lstStyle/>
            <a:p>
              <a:pPr algn="ctr">
                <a:buClr>
                  <a:schemeClr val="dk1"/>
                </a:buClr>
                <a:buSzPts val="900"/>
              </a:pPr>
              <a:r>
                <a:rPr lang="en" sz="2400" dirty="0" err="1">
                  <a:solidFill>
                    <a:schemeClr val="dk1"/>
                  </a:solidFill>
                  <a:latin typeface="Arial"/>
                  <a:ea typeface="Arial"/>
                  <a:cs typeface="Arial"/>
                  <a:sym typeface="Arial"/>
                </a:rPr>
                <a:t>LevelOne</a:t>
              </a:r>
              <a:r>
                <a:rPr lang="en" sz="2400" dirty="0">
                  <a:solidFill>
                    <a:schemeClr val="dk1"/>
                  </a:solidFill>
                  <a:latin typeface="Arial"/>
                  <a:ea typeface="Arial"/>
                  <a:cs typeface="Arial"/>
                  <a:sym typeface="Arial"/>
                </a:rPr>
                <a:t> Project kickoff</a:t>
              </a:r>
              <a:endParaRPr sz="2400" dirty="0">
                <a:solidFill>
                  <a:schemeClr val="dk1"/>
                </a:solidFill>
                <a:latin typeface="Arial"/>
                <a:ea typeface="Arial"/>
                <a:cs typeface="Arial"/>
                <a:sym typeface="Arial"/>
              </a:endParaRPr>
            </a:p>
          </p:txBody>
        </p:sp>
        <p:cxnSp>
          <p:nvCxnSpPr>
            <p:cNvPr id="767" name="Google Shape;767;p3"/>
            <p:cNvCxnSpPr/>
            <p:nvPr/>
          </p:nvCxnSpPr>
          <p:spPr>
            <a:xfrm>
              <a:off x="1383109" y="1879932"/>
              <a:ext cx="0" cy="162600"/>
            </a:xfrm>
            <a:prstGeom prst="straightConnector1">
              <a:avLst/>
            </a:prstGeom>
            <a:noFill/>
            <a:ln w="12700" cap="flat" cmpd="sng">
              <a:solidFill>
                <a:srgbClr val="000000"/>
              </a:solidFill>
              <a:prstDash val="solid"/>
              <a:miter lim="800000"/>
              <a:headEnd type="none" w="sm" len="sm"/>
              <a:tailEnd type="none" w="sm" len="sm"/>
            </a:ln>
          </p:spPr>
        </p:cxnSp>
        <p:sp>
          <p:nvSpPr>
            <p:cNvPr id="768" name="Google Shape;768;p3"/>
            <p:cNvSpPr/>
            <p:nvPr/>
          </p:nvSpPr>
          <p:spPr>
            <a:xfrm>
              <a:off x="2225043" y="2799405"/>
              <a:ext cx="1082400" cy="356100"/>
            </a:xfrm>
            <a:prstGeom prst="rect">
              <a:avLst/>
            </a:prstGeom>
            <a:noFill/>
            <a:ln w="12700" cap="flat" cmpd="sng">
              <a:solidFill>
                <a:srgbClr val="CFD5F6"/>
              </a:solidFill>
              <a:prstDash val="solid"/>
              <a:miter lim="800000"/>
              <a:headEnd type="none" w="sm" len="sm"/>
              <a:tailEnd type="none" w="sm" len="sm"/>
            </a:ln>
          </p:spPr>
          <p:txBody>
            <a:bodyPr spcFirstLastPara="1" wrap="square" lIns="182866" tIns="182866" rIns="182866" bIns="182866" anchor="ctr" anchorCtr="0">
              <a:noAutofit/>
            </a:bodyPr>
            <a:lstStyle/>
            <a:p>
              <a:pPr>
                <a:buClr>
                  <a:srgbClr val="000000"/>
                </a:buClr>
                <a:buSzPts val="1400"/>
              </a:pPr>
              <a:endParaRPr sz="3732">
                <a:solidFill>
                  <a:srgbClr val="000000"/>
                </a:solidFill>
                <a:latin typeface="Arial"/>
                <a:ea typeface="Arial"/>
                <a:cs typeface="Arial"/>
                <a:sym typeface="Arial"/>
              </a:endParaRPr>
            </a:p>
          </p:txBody>
        </p:sp>
        <p:sp>
          <p:nvSpPr>
            <p:cNvPr id="769" name="Google Shape;769;p3"/>
            <p:cNvSpPr txBox="1"/>
            <p:nvPr/>
          </p:nvSpPr>
          <p:spPr>
            <a:xfrm>
              <a:off x="2225043" y="2799405"/>
              <a:ext cx="1082400" cy="356100"/>
            </a:xfrm>
            <a:prstGeom prst="rect">
              <a:avLst/>
            </a:prstGeom>
            <a:noFill/>
            <a:ln>
              <a:noFill/>
            </a:ln>
          </p:spPr>
          <p:txBody>
            <a:bodyPr spcFirstLastPara="1" wrap="square" lIns="101600" tIns="0" rIns="101600" bIns="0" anchor="ctr" anchorCtr="0">
              <a:noAutofit/>
            </a:bodyPr>
            <a:lstStyle/>
            <a:p>
              <a:pPr algn="ctr">
                <a:lnSpc>
                  <a:spcPct val="110000"/>
                </a:lnSpc>
                <a:buClr>
                  <a:schemeClr val="accent2"/>
                </a:buClr>
                <a:buSzPts val="700"/>
              </a:pPr>
              <a:r>
                <a:rPr lang="en" sz="1867" b="1" dirty="0">
                  <a:solidFill>
                    <a:schemeClr val="accent2"/>
                  </a:solidFill>
                  <a:latin typeface="Arial"/>
                  <a:ea typeface="Arial"/>
                  <a:cs typeface="Arial"/>
                  <a:sym typeface="Arial"/>
                </a:rPr>
                <a:t>Oct 2017</a:t>
              </a:r>
              <a:endParaRPr sz="2667" dirty="0">
                <a:solidFill>
                  <a:srgbClr val="000000"/>
                </a:solidFill>
                <a:latin typeface="Arial"/>
                <a:ea typeface="Arial"/>
                <a:cs typeface="Arial"/>
                <a:sym typeface="Arial"/>
              </a:endParaRPr>
            </a:p>
          </p:txBody>
        </p:sp>
        <p:sp>
          <p:nvSpPr>
            <p:cNvPr id="770" name="Google Shape;770;p3"/>
            <p:cNvSpPr/>
            <p:nvPr/>
          </p:nvSpPr>
          <p:spPr>
            <a:xfrm>
              <a:off x="1549082" y="3255920"/>
              <a:ext cx="2434200" cy="681300"/>
            </a:xfrm>
            <a:prstGeom prst="rect">
              <a:avLst/>
            </a:prstGeom>
            <a:noFill/>
            <a:ln>
              <a:noFill/>
            </a:ln>
          </p:spPr>
          <p:txBody>
            <a:bodyPr spcFirstLastPara="1" wrap="square" lIns="182866" tIns="182866" rIns="182866" bIns="182866" anchor="ctr" anchorCtr="0">
              <a:noAutofit/>
            </a:bodyPr>
            <a:lstStyle/>
            <a:p>
              <a:pPr>
                <a:buClr>
                  <a:srgbClr val="000000"/>
                </a:buClr>
                <a:buSzPts val="1400"/>
              </a:pPr>
              <a:endParaRPr sz="3732">
                <a:solidFill>
                  <a:srgbClr val="000000"/>
                </a:solidFill>
                <a:latin typeface="Arial"/>
                <a:ea typeface="Arial"/>
                <a:cs typeface="Arial"/>
                <a:sym typeface="Arial"/>
              </a:endParaRPr>
            </a:p>
          </p:txBody>
        </p:sp>
        <p:sp>
          <p:nvSpPr>
            <p:cNvPr id="771" name="Google Shape;771;p3"/>
            <p:cNvSpPr txBox="1"/>
            <p:nvPr/>
          </p:nvSpPr>
          <p:spPr>
            <a:xfrm>
              <a:off x="1802923" y="3255920"/>
              <a:ext cx="2001520" cy="548700"/>
            </a:xfrm>
            <a:prstGeom prst="rect">
              <a:avLst/>
            </a:prstGeom>
            <a:noFill/>
            <a:ln>
              <a:noFill/>
            </a:ln>
          </p:spPr>
          <p:txBody>
            <a:bodyPr spcFirstLastPara="1" wrap="square" lIns="228600" tIns="228600" rIns="228600" bIns="228600" anchor="t" anchorCtr="0">
              <a:noAutofit/>
            </a:bodyPr>
            <a:lstStyle/>
            <a:p>
              <a:pPr algn="ctr">
                <a:buClr>
                  <a:schemeClr val="dk1"/>
                </a:buClr>
                <a:buSzPts val="900"/>
              </a:pPr>
              <a:r>
                <a:rPr lang="en-US" sz="2134" dirty="0">
                  <a:solidFill>
                    <a:schemeClr val="dk1"/>
                  </a:solidFill>
                  <a:latin typeface="Arial"/>
                  <a:ea typeface="Arial"/>
                  <a:cs typeface="Arial"/>
                  <a:sym typeface="Arial"/>
                </a:rPr>
                <a:t>Mojaloop unveiled</a:t>
              </a:r>
            </a:p>
            <a:p>
              <a:pPr algn="ctr">
                <a:buClr>
                  <a:schemeClr val="dk1"/>
                </a:buClr>
                <a:buSzPts val="900"/>
              </a:pPr>
              <a:r>
                <a:rPr lang="en-US" sz="2134" dirty="0">
                  <a:solidFill>
                    <a:schemeClr val="dk1"/>
                  </a:solidFill>
                  <a:latin typeface="Arial"/>
                  <a:ea typeface="Arial"/>
                  <a:cs typeface="Arial"/>
                  <a:sym typeface="Arial"/>
                </a:rPr>
                <a:t>Reference implementation</a:t>
              </a:r>
              <a:endParaRPr sz="2134" dirty="0">
                <a:solidFill>
                  <a:srgbClr val="000000"/>
                </a:solidFill>
                <a:latin typeface="Arial"/>
                <a:ea typeface="Arial"/>
                <a:cs typeface="Arial"/>
                <a:sym typeface="Arial"/>
              </a:endParaRPr>
            </a:p>
          </p:txBody>
        </p:sp>
        <p:cxnSp>
          <p:nvCxnSpPr>
            <p:cNvPr id="772" name="Google Shape;772;p3"/>
            <p:cNvCxnSpPr/>
            <p:nvPr/>
          </p:nvCxnSpPr>
          <p:spPr>
            <a:xfrm>
              <a:off x="2766218" y="2443026"/>
              <a:ext cx="0" cy="207600"/>
            </a:xfrm>
            <a:prstGeom prst="straightConnector1">
              <a:avLst/>
            </a:prstGeom>
            <a:noFill/>
            <a:ln w="12700" cap="flat" cmpd="sng">
              <a:solidFill>
                <a:schemeClr val="accent5"/>
              </a:solidFill>
              <a:prstDash val="solid"/>
              <a:miter lim="800000"/>
              <a:headEnd type="none" w="sm" len="sm"/>
              <a:tailEnd type="none" w="sm" len="sm"/>
            </a:ln>
          </p:spPr>
        </p:cxnSp>
        <p:sp>
          <p:nvSpPr>
            <p:cNvPr id="773" name="Google Shape;773;p3"/>
            <p:cNvSpPr/>
            <p:nvPr/>
          </p:nvSpPr>
          <p:spPr>
            <a:xfrm rot="2700000">
              <a:off x="1365077" y="2101803"/>
              <a:ext cx="36062" cy="36062"/>
            </a:xfrm>
            <a:prstGeom prst="rect">
              <a:avLst/>
            </a:prstGeom>
            <a:solidFill>
              <a:schemeClr val="accent5"/>
            </a:solidFill>
            <a:ln w="9525" cap="flat" cmpd="sng">
              <a:solidFill>
                <a:schemeClr val="lt1"/>
              </a:solidFill>
              <a:prstDash val="solid"/>
              <a:miter lim="800000"/>
              <a:headEnd type="none" w="sm" len="sm"/>
              <a:tailEnd type="none" w="sm" len="sm"/>
            </a:ln>
          </p:spPr>
          <p:txBody>
            <a:bodyPr spcFirstLastPara="1" wrap="square" lIns="182866" tIns="182866" rIns="182866" bIns="182866" anchor="ctr" anchorCtr="0">
              <a:noAutofit/>
            </a:bodyPr>
            <a:lstStyle/>
            <a:p>
              <a:pPr>
                <a:buClr>
                  <a:srgbClr val="000000"/>
                </a:buClr>
                <a:buSzPts val="1400"/>
              </a:pPr>
              <a:endParaRPr sz="3732">
                <a:solidFill>
                  <a:srgbClr val="000000"/>
                </a:solidFill>
                <a:latin typeface="Arial"/>
                <a:ea typeface="Arial"/>
                <a:cs typeface="Arial"/>
                <a:sym typeface="Arial"/>
              </a:endParaRPr>
            </a:p>
          </p:txBody>
        </p:sp>
        <p:sp>
          <p:nvSpPr>
            <p:cNvPr id="774" name="Google Shape;774;p3"/>
            <p:cNvSpPr/>
            <p:nvPr/>
          </p:nvSpPr>
          <p:spPr>
            <a:xfrm rot="2700000">
              <a:off x="2750521" y="2372598"/>
              <a:ext cx="31396" cy="31396"/>
            </a:xfrm>
            <a:prstGeom prst="rect">
              <a:avLst/>
            </a:prstGeom>
            <a:solidFill>
              <a:schemeClr val="accent5"/>
            </a:solidFill>
            <a:ln w="9525" cap="flat" cmpd="sng">
              <a:solidFill>
                <a:schemeClr val="lt1"/>
              </a:solidFill>
              <a:prstDash val="solid"/>
              <a:miter lim="800000"/>
              <a:headEnd type="none" w="sm" len="sm"/>
              <a:tailEnd type="none" w="sm" len="sm"/>
            </a:ln>
          </p:spPr>
          <p:txBody>
            <a:bodyPr spcFirstLastPara="1" wrap="square" lIns="182866" tIns="182866" rIns="182866" bIns="182866" anchor="ctr" anchorCtr="0">
              <a:noAutofit/>
            </a:bodyPr>
            <a:lstStyle/>
            <a:p>
              <a:pPr>
                <a:buClr>
                  <a:srgbClr val="000000"/>
                </a:buClr>
                <a:buSzPts val="1400"/>
              </a:pPr>
              <a:endParaRPr sz="3732">
                <a:solidFill>
                  <a:srgbClr val="000000"/>
                </a:solidFill>
                <a:latin typeface="Arial"/>
                <a:ea typeface="Arial"/>
                <a:cs typeface="Arial"/>
                <a:sym typeface="Arial"/>
              </a:endParaRPr>
            </a:p>
          </p:txBody>
        </p:sp>
        <p:sp>
          <p:nvSpPr>
            <p:cNvPr id="775" name="Google Shape;775;p3"/>
            <p:cNvSpPr/>
            <p:nvPr/>
          </p:nvSpPr>
          <p:spPr>
            <a:xfrm>
              <a:off x="3477420" y="1391267"/>
              <a:ext cx="1343700" cy="279000"/>
            </a:xfrm>
            <a:prstGeom prst="rect">
              <a:avLst/>
            </a:prstGeom>
            <a:noFill/>
            <a:ln w="12700" cap="flat" cmpd="sng">
              <a:solidFill>
                <a:srgbClr val="CFD5F6"/>
              </a:solidFill>
              <a:prstDash val="solid"/>
              <a:miter lim="800000"/>
              <a:headEnd type="none" w="sm" len="sm"/>
              <a:tailEnd type="none" w="sm" len="sm"/>
            </a:ln>
          </p:spPr>
          <p:txBody>
            <a:bodyPr spcFirstLastPara="1" wrap="square" lIns="182866" tIns="182866" rIns="182866" bIns="182866" anchor="ctr" anchorCtr="0">
              <a:noAutofit/>
            </a:bodyPr>
            <a:lstStyle/>
            <a:p>
              <a:pPr>
                <a:buClr>
                  <a:srgbClr val="000000"/>
                </a:buClr>
                <a:buSzPts val="1400"/>
              </a:pPr>
              <a:endParaRPr sz="3732">
                <a:solidFill>
                  <a:srgbClr val="000000"/>
                </a:solidFill>
                <a:latin typeface="Arial"/>
                <a:ea typeface="Arial"/>
                <a:cs typeface="Arial"/>
                <a:sym typeface="Arial"/>
              </a:endParaRPr>
            </a:p>
          </p:txBody>
        </p:sp>
        <p:sp>
          <p:nvSpPr>
            <p:cNvPr id="776" name="Google Shape;776;p3"/>
            <p:cNvSpPr txBox="1"/>
            <p:nvPr/>
          </p:nvSpPr>
          <p:spPr>
            <a:xfrm>
              <a:off x="3477420" y="1391267"/>
              <a:ext cx="1343700" cy="279000"/>
            </a:xfrm>
            <a:prstGeom prst="rect">
              <a:avLst/>
            </a:prstGeom>
            <a:noFill/>
            <a:ln>
              <a:noFill/>
            </a:ln>
          </p:spPr>
          <p:txBody>
            <a:bodyPr spcFirstLastPara="1" wrap="square" lIns="101600" tIns="0" rIns="101600" bIns="0" anchor="ctr" anchorCtr="0">
              <a:noAutofit/>
            </a:bodyPr>
            <a:lstStyle/>
            <a:p>
              <a:pPr algn="ctr">
                <a:lnSpc>
                  <a:spcPct val="110000"/>
                </a:lnSpc>
                <a:buClr>
                  <a:schemeClr val="accent2"/>
                </a:buClr>
                <a:buSzPts val="700"/>
              </a:pPr>
              <a:r>
                <a:rPr lang="en" sz="1867" b="1" dirty="0">
                  <a:solidFill>
                    <a:schemeClr val="accent2"/>
                  </a:solidFill>
                  <a:latin typeface="Arial"/>
                  <a:ea typeface="Arial"/>
                  <a:cs typeface="Arial"/>
                  <a:sym typeface="Arial"/>
                </a:rPr>
                <a:t>Feb 2018</a:t>
              </a:r>
              <a:endParaRPr sz="2667" dirty="0">
                <a:solidFill>
                  <a:srgbClr val="000000"/>
                </a:solidFill>
                <a:latin typeface="Arial"/>
                <a:ea typeface="Arial"/>
                <a:cs typeface="Arial"/>
                <a:sym typeface="Arial"/>
              </a:endParaRPr>
            </a:p>
          </p:txBody>
        </p:sp>
        <p:sp>
          <p:nvSpPr>
            <p:cNvPr id="777" name="Google Shape;777;p3"/>
            <p:cNvSpPr/>
            <p:nvPr/>
          </p:nvSpPr>
          <p:spPr>
            <a:xfrm>
              <a:off x="3060331" y="293482"/>
              <a:ext cx="2194200" cy="907500"/>
            </a:xfrm>
            <a:prstGeom prst="rect">
              <a:avLst/>
            </a:prstGeom>
            <a:noFill/>
            <a:ln>
              <a:noFill/>
            </a:ln>
          </p:spPr>
          <p:txBody>
            <a:bodyPr spcFirstLastPara="1" wrap="square" lIns="182866" tIns="182866" rIns="182866" bIns="182866" anchor="ctr" anchorCtr="0">
              <a:noAutofit/>
            </a:bodyPr>
            <a:lstStyle/>
            <a:p>
              <a:pPr>
                <a:buClr>
                  <a:srgbClr val="000000"/>
                </a:buClr>
                <a:buSzPts val="1400"/>
              </a:pPr>
              <a:endParaRPr sz="3732">
                <a:solidFill>
                  <a:srgbClr val="000000"/>
                </a:solidFill>
                <a:latin typeface="Arial"/>
                <a:ea typeface="Arial"/>
                <a:cs typeface="Arial"/>
                <a:sym typeface="Arial"/>
              </a:endParaRPr>
            </a:p>
          </p:txBody>
        </p:sp>
        <p:sp>
          <p:nvSpPr>
            <p:cNvPr id="778" name="Google Shape;778;p3"/>
            <p:cNvSpPr txBox="1"/>
            <p:nvPr/>
          </p:nvSpPr>
          <p:spPr>
            <a:xfrm>
              <a:off x="3175720" y="433368"/>
              <a:ext cx="1947088" cy="779206"/>
            </a:xfrm>
            <a:prstGeom prst="rect">
              <a:avLst/>
            </a:prstGeom>
            <a:noFill/>
            <a:ln>
              <a:noFill/>
            </a:ln>
          </p:spPr>
          <p:txBody>
            <a:bodyPr spcFirstLastPara="1" wrap="square" lIns="228600" tIns="228600" rIns="228600" bIns="228600" anchor="t" anchorCtr="0">
              <a:noAutofit/>
            </a:bodyPr>
            <a:lstStyle/>
            <a:p>
              <a:pPr algn="ctr">
                <a:buClr>
                  <a:schemeClr val="dk1"/>
                </a:buClr>
                <a:buSzPts val="900"/>
              </a:pPr>
              <a:r>
                <a:rPr lang="en" sz="2400" dirty="0">
                  <a:solidFill>
                    <a:schemeClr val="dk1"/>
                  </a:solidFill>
                  <a:latin typeface="Arial"/>
                  <a:ea typeface="Arial"/>
                  <a:cs typeface="Arial"/>
                  <a:sym typeface="Arial"/>
                </a:rPr>
                <a:t>Mojaloop (FSPIOP API) launched after development &amp; validation</a:t>
              </a:r>
              <a:endParaRPr sz="2400" dirty="0">
                <a:solidFill>
                  <a:schemeClr val="dk1"/>
                </a:solidFill>
                <a:latin typeface="Arial"/>
                <a:ea typeface="Arial"/>
                <a:cs typeface="Arial"/>
                <a:sym typeface="Arial"/>
              </a:endParaRPr>
            </a:p>
          </p:txBody>
        </p:sp>
        <p:cxnSp>
          <p:nvCxnSpPr>
            <p:cNvPr id="779" name="Google Shape;779;p3"/>
            <p:cNvCxnSpPr/>
            <p:nvPr/>
          </p:nvCxnSpPr>
          <p:spPr>
            <a:xfrm>
              <a:off x="4149328" y="1879932"/>
              <a:ext cx="0" cy="162600"/>
            </a:xfrm>
            <a:prstGeom prst="straightConnector1">
              <a:avLst/>
            </a:prstGeom>
            <a:noFill/>
            <a:ln w="12700" cap="flat" cmpd="sng">
              <a:solidFill>
                <a:schemeClr val="accent5"/>
              </a:solidFill>
              <a:prstDash val="solid"/>
              <a:miter lim="800000"/>
              <a:headEnd type="none" w="sm" len="sm"/>
              <a:tailEnd type="none" w="sm" len="sm"/>
            </a:ln>
          </p:spPr>
        </p:cxnSp>
        <p:sp>
          <p:nvSpPr>
            <p:cNvPr id="780" name="Google Shape;780;p3"/>
            <p:cNvSpPr/>
            <p:nvPr/>
          </p:nvSpPr>
          <p:spPr>
            <a:xfrm>
              <a:off x="4976620" y="2766685"/>
              <a:ext cx="1111500" cy="421200"/>
            </a:xfrm>
            <a:prstGeom prst="rect">
              <a:avLst/>
            </a:prstGeom>
            <a:noFill/>
            <a:ln w="12700" cap="flat" cmpd="sng">
              <a:solidFill>
                <a:srgbClr val="CFD5F6"/>
              </a:solidFill>
              <a:prstDash val="solid"/>
              <a:miter lim="800000"/>
              <a:headEnd type="none" w="sm" len="sm"/>
              <a:tailEnd type="none" w="sm" len="sm"/>
            </a:ln>
          </p:spPr>
          <p:txBody>
            <a:bodyPr spcFirstLastPara="1" wrap="square" lIns="182866" tIns="182866" rIns="182866" bIns="182866" anchor="ctr" anchorCtr="0">
              <a:noAutofit/>
            </a:bodyPr>
            <a:lstStyle/>
            <a:p>
              <a:pPr>
                <a:buClr>
                  <a:srgbClr val="000000"/>
                </a:buClr>
                <a:buSzPts val="1400"/>
              </a:pPr>
              <a:endParaRPr sz="3732">
                <a:solidFill>
                  <a:srgbClr val="000000"/>
                </a:solidFill>
                <a:latin typeface="Arial"/>
                <a:ea typeface="Arial"/>
                <a:cs typeface="Arial"/>
                <a:sym typeface="Arial"/>
              </a:endParaRPr>
            </a:p>
          </p:txBody>
        </p:sp>
        <p:sp>
          <p:nvSpPr>
            <p:cNvPr id="781" name="Google Shape;781;p3"/>
            <p:cNvSpPr txBox="1"/>
            <p:nvPr/>
          </p:nvSpPr>
          <p:spPr>
            <a:xfrm>
              <a:off x="4976620" y="2766685"/>
              <a:ext cx="1111500" cy="421200"/>
            </a:xfrm>
            <a:prstGeom prst="rect">
              <a:avLst/>
            </a:prstGeom>
            <a:noFill/>
            <a:ln>
              <a:noFill/>
            </a:ln>
          </p:spPr>
          <p:txBody>
            <a:bodyPr spcFirstLastPara="1" wrap="square" lIns="101600" tIns="0" rIns="101600" bIns="0" anchor="ctr" anchorCtr="0">
              <a:noAutofit/>
            </a:bodyPr>
            <a:lstStyle/>
            <a:p>
              <a:pPr algn="ctr">
                <a:lnSpc>
                  <a:spcPct val="110000"/>
                </a:lnSpc>
                <a:buClr>
                  <a:schemeClr val="accent2"/>
                </a:buClr>
                <a:buSzPts val="700"/>
              </a:pPr>
              <a:r>
                <a:rPr lang="en" sz="1867" b="1" dirty="0">
                  <a:solidFill>
                    <a:schemeClr val="accent2"/>
                  </a:solidFill>
                  <a:latin typeface="Arial"/>
                  <a:ea typeface="Arial"/>
                  <a:cs typeface="Arial"/>
                  <a:sym typeface="Arial"/>
                </a:rPr>
                <a:t>Sep 2018</a:t>
              </a:r>
              <a:endParaRPr sz="2667" dirty="0">
                <a:solidFill>
                  <a:srgbClr val="000000"/>
                </a:solidFill>
                <a:latin typeface="Arial"/>
                <a:ea typeface="Arial"/>
                <a:cs typeface="Arial"/>
                <a:sym typeface="Arial"/>
              </a:endParaRPr>
            </a:p>
          </p:txBody>
        </p:sp>
        <p:sp>
          <p:nvSpPr>
            <p:cNvPr id="782" name="Google Shape;782;p3"/>
            <p:cNvSpPr/>
            <p:nvPr/>
          </p:nvSpPr>
          <p:spPr>
            <a:xfrm>
              <a:off x="4555300" y="3297279"/>
              <a:ext cx="2022823" cy="558541"/>
            </a:xfrm>
            <a:prstGeom prst="rect">
              <a:avLst/>
            </a:prstGeom>
            <a:noFill/>
            <a:ln>
              <a:noFill/>
            </a:ln>
          </p:spPr>
          <p:txBody>
            <a:bodyPr spcFirstLastPara="1" wrap="square" lIns="182866" tIns="182866" rIns="182866" bIns="182866" anchor="ctr" anchorCtr="0">
              <a:noAutofit/>
            </a:bodyPr>
            <a:lstStyle/>
            <a:p>
              <a:pPr>
                <a:buClr>
                  <a:srgbClr val="000000"/>
                </a:buClr>
                <a:buSzPts val="1400"/>
              </a:pPr>
              <a:endParaRPr sz="3732">
                <a:solidFill>
                  <a:srgbClr val="000000"/>
                </a:solidFill>
                <a:latin typeface="Arial"/>
                <a:ea typeface="Arial"/>
                <a:cs typeface="Arial"/>
                <a:sym typeface="Arial"/>
              </a:endParaRPr>
            </a:p>
          </p:txBody>
        </p:sp>
        <p:sp>
          <p:nvSpPr>
            <p:cNvPr id="783" name="Google Shape;783;p3"/>
            <p:cNvSpPr txBox="1"/>
            <p:nvPr/>
          </p:nvSpPr>
          <p:spPr>
            <a:xfrm>
              <a:off x="4730499" y="3310140"/>
              <a:ext cx="1645292" cy="494480"/>
            </a:xfrm>
            <a:prstGeom prst="rect">
              <a:avLst/>
            </a:prstGeom>
            <a:noFill/>
            <a:ln>
              <a:noFill/>
            </a:ln>
          </p:spPr>
          <p:txBody>
            <a:bodyPr spcFirstLastPara="1" wrap="square" lIns="228600" tIns="228600" rIns="228600" bIns="228600" anchor="t" anchorCtr="0">
              <a:noAutofit/>
            </a:bodyPr>
            <a:lstStyle/>
            <a:p>
              <a:pPr algn="ctr">
                <a:buClr>
                  <a:schemeClr val="dk1"/>
                </a:buClr>
                <a:buSzPts val="900"/>
              </a:pPr>
              <a:r>
                <a:rPr lang="en-US" sz="2134" dirty="0">
                  <a:solidFill>
                    <a:schemeClr val="dk1"/>
                  </a:solidFill>
                  <a:latin typeface="Arial"/>
                  <a:ea typeface="Arial"/>
                  <a:cs typeface="Arial"/>
                  <a:sym typeface="Arial"/>
                </a:rPr>
                <a:t>Mojaloop Official release quality release</a:t>
              </a:r>
              <a:endParaRPr sz="2134" dirty="0">
                <a:solidFill>
                  <a:schemeClr val="dk1"/>
                </a:solidFill>
                <a:latin typeface="Arial"/>
                <a:ea typeface="Arial"/>
                <a:cs typeface="Arial"/>
                <a:sym typeface="Arial"/>
              </a:endParaRPr>
            </a:p>
          </p:txBody>
        </p:sp>
        <p:cxnSp>
          <p:nvCxnSpPr>
            <p:cNvPr id="784" name="Google Shape;784;p3"/>
            <p:cNvCxnSpPr/>
            <p:nvPr/>
          </p:nvCxnSpPr>
          <p:spPr>
            <a:xfrm>
              <a:off x="5532437" y="2423846"/>
              <a:ext cx="0" cy="245700"/>
            </a:xfrm>
            <a:prstGeom prst="straightConnector1">
              <a:avLst/>
            </a:prstGeom>
            <a:noFill/>
            <a:ln w="12700" cap="flat" cmpd="sng">
              <a:solidFill>
                <a:schemeClr val="accent5"/>
              </a:solidFill>
              <a:prstDash val="solid"/>
              <a:miter lim="800000"/>
              <a:headEnd type="none" w="sm" len="sm"/>
              <a:tailEnd type="none" w="sm" len="sm"/>
            </a:ln>
          </p:spPr>
        </p:cxnSp>
        <p:sp>
          <p:nvSpPr>
            <p:cNvPr id="785" name="Google Shape;785;p3"/>
            <p:cNvSpPr/>
            <p:nvPr/>
          </p:nvSpPr>
          <p:spPr>
            <a:xfrm rot="2700000">
              <a:off x="4131296" y="2101803"/>
              <a:ext cx="36062" cy="36062"/>
            </a:xfrm>
            <a:prstGeom prst="rect">
              <a:avLst/>
            </a:prstGeom>
            <a:solidFill>
              <a:schemeClr val="accent5"/>
            </a:solidFill>
            <a:ln w="9525" cap="flat" cmpd="sng">
              <a:solidFill>
                <a:schemeClr val="lt1"/>
              </a:solidFill>
              <a:prstDash val="solid"/>
              <a:miter lim="800000"/>
              <a:headEnd type="none" w="sm" len="sm"/>
              <a:tailEnd type="none" w="sm" len="sm"/>
            </a:ln>
          </p:spPr>
          <p:txBody>
            <a:bodyPr spcFirstLastPara="1" wrap="square" lIns="182866" tIns="182866" rIns="182866" bIns="182866" anchor="ctr" anchorCtr="0">
              <a:noAutofit/>
            </a:bodyPr>
            <a:lstStyle/>
            <a:p>
              <a:pPr>
                <a:buClr>
                  <a:srgbClr val="000000"/>
                </a:buClr>
                <a:buSzPts val="1400"/>
              </a:pPr>
              <a:endParaRPr sz="3732">
                <a:solidFill>
                  <a:srgbClr val="000000"/>
                </a:solidFill>
                <a:latin typeface="Arial"/>
                <a:ea typeface="Arial"/>
                <a:cs typeface="Arial"/>
                <a:sym typeface="Arial"/>
              </a:endParaRPr>
            </a:p>
          </p:txBody>
        </p:sp>
        <p:sp>
          <p:nvSpPr>
            <p:cNvPr id="786" name="Google Shape;786;p3"/>
            <p:cNvSpPr/>
            <p:nvPr/>
          </p:nvSpPr>
          <p:spPr>
            <a:xfrm rot="2700000">
              <a:off x="5516314" y="2371950"/>
              <a:ext cx="32244" cy="32244"/>
            </a:xfrm>
            <a:prstGeom prst="rect">
              <a:avLst/>
            </a:prstGeom>
            <a:solidFill>
              <a:schemeClr val="accent5"/>
            </a:solidFill>
            <a:ln w="9525" cap="flat" cmpd="sng">
              <a:solidFill>
                <a:schemeClr val="lt1"/>
              </a:solidFill>
              <a:prstDash val="solid"/>
              <a:miter lim="800000"/>
              <a:headEnd type="none" w="sm" len="sm"/>
              <a:tailEnd type="none" w="sm" len="sm"/>
            </a:ln>
          </p:spPr>
          <p:txBody>
            <a:bodyPr spcFirstLastPara="1" wrap="square" lIns="182866" tIns="182866" rIns="182866" bIns="182866" anchor="ctr" anchorCtr="0">
              <a:noAutofit/>
            </a:bodyPr>
            <a:lstStyle/>
            <a:p>
              <a:pPr>
                <a:buClr>
                  <a:srgbClr val="000000"/>
                </a:buClr>
                <a:buSzPts val="1400"/>
              </a:pPr>
              <a:endParaRPr sz="3732">
                <a:solidFill>
                  <a:srgbClr val="000000"/>
                </a:solidFill>
                <a:latin typeface="Arial"/>
                <a:ea typeface="Arial"/>
                <a:cs typeface="Arial"/>
                <a:sym typeface="Arial"/>
              </a:endParaRPr>
            </a:p>
          </p:txBody>
        </p:sp>
        <p:sp>
          <p:nvSpPr>
            <p:cNvPr id="787" name="Google Shape;787;p3"/>
            <p:cNvSpPr/>
            <p:nvPr/>
          </p:nvSpPr>
          <p:spPr>
            <a:xfrm>
              <a:off x="6219795" y="1358993"/>
              <a:ext cx="1391400" cy="343500"/>
            </a:xfrm>
            <a:prstGeom prst="rect">
              <a:avLst/>
            </a:prstGeom>
            <a:noFill/>
            <a:ln w="12700" cap="flat" cmpd="sng">
              <a:solidFill>
                <a:srgbClr val="CFD5F6"/>
              </a:solidFill>
              <a:prstDash val="solid"/>
              <a:miter lim="800000"/>
              <a:headEnd type="none" w="sm" len="sm"/>
              <a:tailEnd type="none" w="sm" len="sm"/>
            </a:ln>
          </p:spPr>
          <p:txBody>
            <a:bodyPr spcFirstLastPara="1" wrap="square" lIns="182866" tIns="182866" rIns="182866" bIns="182866" anchor="ctr" anchorCtr="0">
              <a:noAutofit/>
            </a:bodyPr>
            <a:lstStyle/>
            <a:p>
              <a:pPr>
                <a:buClr>
                  <a:srgbClr val="000000"/>
                </a:buClr>
                <a:buSzPts val="1400"/>
              </a:pPr>
              <a:endParaRPr sz="3732">
                <a:solidFill>
                  <a:srgbClr val="000000"/>
                </a:solidFill>
                <a:latin typeface="Arial"/>
                <a:ea typeface="Arial"/>
                <a:cs typeface="Arial"/>
                <a:sym typeface="Arial"/>
              </a:endParaRPr>
            </a:p>
          </p:txBody>
        </p:sp>
        <p:sp>
          <p:nvSpPr>
            <p:cNvPr id="788" name="Google Shape;788;p3"/>
            <p:cNvSpPr txBox="1"/>
            <p:nvPr/>
          </p:nvSpPr>
          <p:spPr>
            <a:xfrm>
              <a:off x="6219795" y="1358993"/>
              <a:ext cx="1391400" cy="343500"/>
            </a:xfrm>
            <a:prstGeom prst="rect">
              <a:avLst/>
            </a:prstGeom>
            <a:noFill/>
            <a:ln>
              <a:noFill/>
            </a:ln>
          </p:spPr>
          <p:txBody>
            <a:bodyPr spcFirstLastPara="1" wrap="square" lIns="101600" tIns="0" rIns="101600" bIns="0" anchor="ctr" anchorCtr="0">
              <a:noAutofit/>
            </a:bodyPr>
            <a:lstStyle/>
            <a:p>
              <a:pPr algn="ctr">
                <a:lnSpc>
                  <a:spcPct val="110000"/>
                </a:lnSpc>
                <a:buClr>
                  <a:schemeClr val="accent2"/>
                </a:buClr>
                <a:buSzPts val="700"/>
              </a:pPr>
              <a:r>
                <a:rPr lang="en" sz="1867" b="1" dirty="0">
                  <a:solidFill>
                    <a:schemeClr val="accent2"/>
                  </a:solidFill>
                  <a:latin typeface="Arial"/>
                  <a:ea typeface="Arial"/>
                  <a:cs typeface="Arial"/>
                  <a:sym typeface="Arial"/>
                </a:rPr>
                <a:t>Jul 2020</a:t>
              </a:r>
              <a:endParaRPr sz="2667" dirty="0">
                <a:solidFill>
                  <a:srgbClr val="000000"/>
                </a:solidFill>
                <a:latin typeface="Arial"/>
                <a:ea typeface="Arial"/>
                <a:cs typeface="Arial"/>
                <a:sym typeface="Arial"/>
              </a:endParaRPr>
            </a:p>
          </p:txBody>
        </p:sp>
        <p:sp>
          <p:nvSpPr>
            <p:cNvPr id="789" name="Google Shape;789;p3"/>
            <p:cNvSpPr/>
            <p:nvPr/>
          </p:nvSpPr>
          <p:spPr>
            <a:xfrm>
              <a:off x="5817397" y="566122"/>
              <a:ext cx="2194200" cy="684900"/>
            </a:xfrm>
            <a:prstGeom prst="rect">
              <a:avLst/>
            </a:prstGeom>
            <a:noFill/>
            <a:ln>
              <a:noFill/>
            </a:ln>
          </p:spPr>
          <p:txBody>
            <a:bodyPr spcFirstLastPara="1" wrap="square" lIns="182866" tIns="182866" rIns="182866" bIns="182866" anchor="ctr" anchorCtr="0">
              <a:noAutofit/>
            </a:bodyPr>
            <a:lstStyle/>
            <a:p>
              <a:pPr>
                <a:buClr>
                  <a:srgbClr val="000000"/>
                </a:buClr>
                <a:buSzPts val="1400"/>
              </a:pPr>
              <a:endParaRPr sz="3732">
                <a:solidFill>
                  <a:srgbClr val="000000"/>
                </a:solidFill>
                <a:latin typeface="Arial"/>
                <a:ea typeface="Arial"/>
                <a:cs typeface="Arial"/>
                <a:sym typeface="Arial"/>
              </a:endParaRPr>
            </a:p>
          </p:txBody>
        </p:sp>
        <p:sp>
          <p:nvSpPr>
            <p:cNvPr id="790" name="Google Shape;790;p3"/>
            <p:cNvSpPr txBox="1"/>
            <p:nvPr/>
          </p:nvSpPr>
          <p:spPr>
            <a:xfrm>
              <a:off x="5817397" y="630534"/>
              <a:ext cx="2091685" cy="620487"/>
            </a:xfrm>
            <a:prstGeom prst="rect">
              <a:avLst/>
            </a:prstGeom>
            <a:noFill/>
            <a:ln>
              <a:noFill/>
            </a:ln>
          </p:spPr>
          <p:txBody>
            <a:bodyPr spcFirstLastPara="1" wrap="square" lIns="228600" tIns="228600" rIns="228600" bIns="228600" anchor="t" anchorCtr="0">
              <a:noAutofit/>
            </a:bodyPr>
            <a:lstStyle/>
            <a:p>
              <a:pPr algn="ctr">
                <a:buClr>
                  <a:schemeClr val="dk1"/>
                </a:buClr>
                <a:buSzPts val="900"/>
              </a:pPr>
              <a:r>
                <a:rPr lang="en-US" sz="2400" dirty="0">
                  <a:solidFill>
                    <a:schemeClr val="dk1"/>
                  </a:solidFill>
                  <a:latin typeface="Arial"/>
                  <a:ea typeface="Arial"/>
                  <a:cs typeface="Arial"/>
                  <a:sym typeface="Arial"/>
                </a:rPr>
                <a:t>Mojaloop API v1.1 supported</a:t>
              </a:r>
              <a:endParaRPr sz="2667" dirty="0">
                <a:solidFill>
                  <a:srgbClr val="000000"/>
                </a:solidFill>
                <a:latin typeface="Arial"/>
                <a:ea typeface="Arial"/>
                <a:cs typeface="Arial"/>
                <a:sym typeface="Arial"/>
              </a:endParaRPr>
            </a:p>
          </p:txBody>
        </p:sp>
        <p:cxnSp>
          <p:nvCxnSpPr>
            <p:cNvPr id="791" name="Google Shape;791;p3"/>
            <p:cNvCxnSpPr/>
            <p:nvPr/>
          </p:nvCxnSpPr>
          <p:spPr>
            <a:xfrm>
              <a:off x="6915546" y="1861105"/>
              <a:ext cx="0" cy="200400"/>
            </a:xfrm>
            <a:prstGeom prst="straightConnector1">
              <a:avLst/>
            </a:prstGeom>
            <a:noFill/>
            <a:ln w="12700" cap="flat" cmpd="sng">
              <a:solidFill>
                <a:schemeClr val="accent5"/>
              </a:solidFill>
              <a:prstDash val="solid"/>
              <a:miter lim="800000"/>
              <a:headEnd type="none" w="sm" len="sm"/>
              <a:tailEnd type="none" w="sm" len="sm"/>
            </a:ln>
          </p:spPr>
        </p:cxnSp>
        <p:sp>
          <p:nvSpPr>
            <p:cNvPr id="792" name="Google Shape;792;p3"/>
            <p:cNvSpPr/>
            <p:nvPr/>
          </p:nvSpPr>
          <p:spPr>
            <a:xfrm>
              <a:off x="7815891" y="2755927"/>
              <a:ext cx="965400" cy="442500"/>
            </a:xfrm>
            <a:prstGeom prst="rect">
              <a:avLst/>
            </a:prstGeom>
            <a:noFill/>
            <a:ln w="12700" cap="flat" cmpd="sng">
              <a:solidFill>
                <a:srgbClr val="CFD5F6"/>
              </a:solidFill>
              <a:prstDash val="solid"/>
              <a:miter lim="800000"/>
              <a:headEnd type="none" w="sm" len="sm"/>
              <a:tailEnd type="none" w="sm" len="sm"/>
            </a:ln>
          </p:spPr>
          <p:txBody>
            <a:bodyPr spcFirstLastPara="1" wrap="square" lIns="182866" tIns="182866" rIns="182866" bIns="182866" anchor="ctr" anchorCtr="0">
              <a:noAutofit/>
            </a:bodyPr>
            <a:lstStyle/>
            <a:p>
              <a:pPr>
                <a:buClr>
                  <a:srgbClr val="000000"/>
                </a:buClr>
                <a:buSzPts val="1400"/>
              </a:pPr>
              <a:endParaRPr sz="3732">
                <a:solidFill>
                  <a:srgbClr val="000000"/>
                </a:solidFill>
                <a:latin typeface="Arial"/>
                <a:ea typeface="Arial"/>
                <a:cs typeface="Arial"/>
                <a:sym typeface="Arial"/>
              </a:endParaRPr>
            </a:p>
          </p:txBody>
        </p:sp>
        <p:sp>
          <p:nvSpPr>
            <p:cNvPr id="793" name="Google Shape;793;p3"/>
            <p:cNvSpPr txBox="1"/>
            <p:nvPr/>
          </p:nvSpPr>
          <p:spPr>
            <a:xfrm>
              <a:off x="7815891" y="2755927"/>
              <a:ext cx="965400" cy="442500"/>
            </a:xfrm>
            <a:prstGeom prst="rect">
              <a:avLst/>
            </a:prstGeom>
            <a:noFill/>
            <a:ln>
              <a:noFill/>
            </a:ln>
          </p:spPr>
          <p:txBody>
            <a:bodyPr spcFirstLastPara="1" wrap="square" lIns="101600" tIns="0" rIns="101600" bIns="0" anchor="ctr" anchorCtr="0">
              <a:noAutofit/>
            </a:bodyPr>
            <a:lstStyle/>
            <a:p>
              <a:pPr algn="ctr">
                <a:lnSpc>
                  <a:spcPct val="110000"/>
                </a:lnSpc>
                <a:buClr>
                  <a:schemeClr val="accent2"/>
                </a:buClr>
                <a:buSzPts val="700"/>
              </a:pPr>
              <a:r>
                <a:rPr lang="en" sz="1867" b="1" dirty="0">
                  <a:solidFill>
                    <a:schemeClr val="accent2"/>
                  </a:solidFill>
                  <a:latin typeface="Arial"/>
                  <a:ea typeface="Arial"/>
                  <a:cs typeface="Arial"/>
                  <a:sym typeface="Arial"/>
                </a:rPr>
                <a:t>Mar 2024</a:t>
              </a:r>
              <a:endParaRPr sz="2667" dirty="0">
                <a:solidFill>
                  <a:srgbClr val="000000"/>
                </a:solidFill>
                <a:latin typeface="Arial"/>
                <a:ea typeface="Arial"/>
                <a:cs typeface="Arial"/>
                <a:sym typeface="Arial"/>
              </a:endParaRPr>
            </a:p>
          </p:txBody>
        </p:sp>
        <p:sp>
          <p:nvSpPr>
            <p:cNvPr id="794" name="Google Shape;794;p3"/>
            <p:cNvSpPr/>
            <p:nvPr/>
          </p:nvSpPr>
          <p:spPr>
            <a:xfrm>
              <a:off x="7081520" y="3367904"/>
              <a:ext cx="2434200" cy="1164300"/>
            </a:xfrm>
            <a:prstGeom prst="rect">
              <a:avLst/>
            </a:prstGeom>
            <a:noFill/>
            <a:ln>
              <a:noFill/>
            </a:ln>
          </p:spPr>
          <p:txBody>
            <a:bodyPr spcFirstLastPara="1" wrap="square" lIns="182866" tIns="182866" rIns="182866" bIns="182866" anchor="ctr" anchorCtr="0">
              <a:noAutofit/>
            </a:bodyPr>
            <a:lstStyle/>
            <a:p>
              <a:pPr>
                <a:buClr>
                  <a:srgbClr val="000000"/>
                </a:buClr>
                <a:buSzPts val="1400"/>
              </a:pPr>
              <a:endParaRPr sz="3732">
                <a:solidFill>
                  <a:srgbClr val="000000"/>
                </a:solidFill>
                <a:latin typeface="Arial"/>
                <a:ea typeface="Arial"/>
                <a:cs typeface="Arial"/>
                <a:sym typeface="Arial"/>
              </a:endParaRPr>
            </a:p>
          </p:txBody>
        </p:sp>
        <p:sp>
          <p:nvSpPr>
            <p:cNvPr id="795" name="Google Shape;795;p3"/>
            <p:cNvSpPr txBox="1"/>
            <p:nvPr/>
          </p:nvSpPr>
          <p:spPr>
            <a:xfrm>
              <a:off x="7221356" y="3472578"/>
              <a:ext cx="2194200" cy="639900"/>
            </a:xfrm>
            <a:prstGeom prst="rect">
              <a:avLst/>
            </a:prstGeom>
            <a:noFill/>
            <a:ln>
              <a:noFill/>
            </a:ln>
          </p:spPr>
          <p:txBody>
            <a:bodyPr spcFirstLastPara="1" wrap="square" lIns="228600" tIns="228600" rIns="228600" bIns="228600" anchor="t" anchorCtr="0">
              <a:noAutofit/>
            </a:bodyPr>
            <a:lstStyle/>
            <a:p>
              <a:pPr algn="ctr">
                <a:buClr>
                  <a:schemeClr val="dk1"/>
                </a:buClr>
                <a:buSzPts val="900"/>
              </a:pPr>
              <a:r>
                <a:rPr lang="en" sz="2134" dirty="0">
                  <a:solidFill>
                    <a:schemeClr val="dk1"/>
                  </a:solidFill>
                  <a:latin typeface="Arial"/>
                  <a:ea typeface="Arial"/>
                  <a:cs typeface="Arial"/>
                  <a:sym typeface="Arial"/>
                </a:rPr>
                <a:t>Performance improvements: Batching, logging. Release automation. </a:t>
              </a:r>
              <a:r>
                <a:rPr lang="en" sz="2134" dirty="0" err="1">
                  <a:solidFill>
                    <a:schemeClr val="dk1"/>
                  </a:solidFill>
                  <a:latin typeface="Arial"/>
                  <a:ea typeface="Arial"/>
                  <a:cs typeface="Arial"/>
                  <a:sym typeface="Arial"/>
                </a:rPr>
                <a:t>IaC</a:t>
              </a:r>
              <a:r>
                <a:rPr lang="en" sz="2134" dirty="0">
                  <a:solidFill>
                    <a:schemeClr val="dk1"/>
                  </a:solidFill>
                  <a:latin typeface="Arial"/>
                  <a:ea typeface="Arial"/>
                  <a:cs typeface="Arial"/>
                  <a:sym typeface="Arial"/>
                </a:rPr>
                <a:t> </a:t>
              </a:r>
              <a:r>
                <a:rPr lang="en" sz="2134" b="1" u="sng" dirty="0">
                  <a:solidFill>
                    <a:schemeClr val="hlink"/>
                  </a:solidFill>
                  <a:latin typeface="Arial"/>
                  <a:ea typeface="Arial"/>
                  <a:cs typeface="Arial"/>
                  <a:sym typeface="Arial"/>
                  <a:hlinkClick r:id="rId3"/>
                </a:rPr>
                <a:t>v5.0.0</a:t>
              </a:r>
              <a:endParaRPr sz="2134" b="1" dirty="0">
                <a:solidFill>
                  <a:schemeClr val="dk1"/>
                </a:solidFill>
                <a:latin typeface="Arial"/>
                <a:ea typeface="Arial"/>
                <a:cs typeface="Arial"/>
                <a:sym typeface="Arial"/>
              </a:endParaRPr>
            </a:p>
          </p:txBody>
        </p:sp>
        <p:cxnSp>
          <p:nvCxnSpPr>
            <p:cNvPr id="796" name="Google Shape;796;p3"/>
            <p:cNvCxnSpPr/>
            <p:nvPr/>
          </p:nvCxnSpPr>
          <p:spPr>
            <a:xfrm>
              <a:off x="8298656" y="2417571"/>
              <a:ext cx="0" cy="258300"/>
            </a:xfrm>
            <a:prstGeom prst="straightConnector1">
              <a:avLst/>
            </a:prstGeom>
            <a:noFill/>
            <a:ln w="12700" cap="flat" cmpd="sng">
              <a:solidFill>
                <a:schemeClr val="accent5"/>
              </a:solidFill>
              <a:prstDash val="solid"/>
              <a:miter lim="800000"/>
              <a:headEnd type="none" w="sm" len="sm"/>
              <a:tailEnd type="none" w="sm" len="sm"/>
            </a:ln>
          </p:spPr>
        </p:cxnSp>
        <p:sp>
          <p:nvSpPr>
            <p:cNvPr id="797" name="Google Shape;797;p3"/>
            <p:cNvSpPr/>
            <p:nvPr/>
          </p:nvSpPr>
          <p:spPr>
            <a:xfrm rot="2700000">
              <a:off x="6895394" y="2099744"/>
              <a:ext cx="40305" cy="40305"/>
            </a:xfrm>
            <a:prstGeom prst="rect">
              <a:avLst/>
            </a:prstGeom>
            <a:solidFill>
              <a:schemeClr val="accent5"/>
            </a:solidFill>
            <a:ln w="9525" cap="flat" cmpd="sng">
              <a:solidFill>
                <a:schemeClr val="lt1"/>
              </a:solidFill>
              <a:prstDash val="solid"/>
              <a:miter lim="800000"/>
              <a:headEnd type="none" w="sm" len="sm"/>
              <a:tailEnd type="none" w="sm" len="sm"/>
            </a:ln>
          </p:spPr>
          <p:txBody>
            <a:bodyPr spcFirstLastPara="1" wrap="square" lIns="182866" tIns="182866" rIns="182866" bIns="182866" anchor="ctr" anchorCtr="0">
              <a:noAutofit/>
            </a:bodyPr>
            <a:lstStyle/>
            <a:p>
              <a:pPr>
                <a:buClr>
                  <a:srgbClr val="000000"/>
                </a:buClr>
                <a:buSzPts val="1400"/>
              </a:pPr>
              <a:endParaRPr sz="3732">
                <a:solidFill>
                  <a:srgbClr val="000000"/>
                </a:solidFill>
                <a:latin typeface="Arial"/>
                <a:ea typeface="Arial"/>
                <a:cs typeface="Arial"/>
                <a:sym typeface="Arial"/>
              </a:endParaRPr>
            </a:p>
          </p:txBody>
        </p:sp>
        <p:sp>
          <p:nvSpPr>
            <p:cNvPr id="798" name="Google Shape;798;p3"/>
            <p:cNvSpPr/>
            <p:nvPr/>
          </p:nvSpPr>
          <p:spPr>
            <a:xfrm rot="2700000">
              <a:off x="8284655" y="2374064"/>
              <a:ext cx="28001" cy="28001"/>
            </a:xfrm>
            <a:prstGeom prst="rect">
              <a:avLst/>
            </a:prstGeom>
            <a:solidFill>
              <a:schemeClr val="accent5"/>
            </a:solidFill>
            <a:ln w="9525" cap="flat" cmpd="sng">
              <a:solidFill>
                <a:schemeClr val="lt1"/>
              </a:solidFill>
              <a:prstDash val="solid"/>
              <a:miter lim="800000"/>
              <a:headEnd type="none" w="sm" len="sm"/>
              <a:tailEnd type="none" w="sm" len="sm"/>
            </a:ln>
          </p:spPr>
          <p:txBody>
            <a:bodyPr spcFirstLastPara="1" wrap="square" lIns="182866" tIns="182866" rIns="182866" bIns="182866" anchor="ctr" anchorCtr="0">
              <a:noAutofit/>
            </a:bodyPr>
            <a:lstStyle/>
            <a:p>
              <a:pPr>
                <a:buClr>
                  <a:srgbClr val="000000"/>
                </a:buClr>
                <a:buSzPts val="1400"/>
              </a:pPr>
              <a:endParaRPr sz="3732">
                <a:solidFill>
                  <a:srgbClr val="000000"/>
                </a:solidFill>
                <a:latin typeface="Arial"/>
                <a:ea typeface="Arial"/>
                <a:cs typeface="Arial"/>
                <a:sym typeface="Arial"/>
              </a:endParaRPr>
            </a:p>
          </p:txBody>
        </p:sp>
        <p:sp>
          <p:nvSpPr>
            <p:cNvPr id="799" name="Google Shape;799;p3"/>
            <p:cNvSpPr/>
            <p:nvPr/>
          </p:nvSpPr>
          <p:spPr>
            <a:xfrm>
              <a:off x="9040359" y="1314983"/>
              <a:ext cx="1282800" cy="431400"/>
            </a:xfrm>
            <a:prstGeom prst="rect">
              <a:avLst/>
            </a:prstGeom>
            <a:noFill/>
            <a:ln w="12700" cap="flat" cmpd="sng">
              <a:solidFill>
                <a:srgbClr val="CFD5F6"/>
              </a:solidFill>
              <a:prstDash val="solid"/>
              <a:miter lim="800000"/>
              <a:headEnd type="none" w="sm" len="sm"/>
              <a:tailEnd type="none" w="sm" len="sm"/>
            </a:ln>
          </p:spPr>
          <p:txBody>
            <a:bodyPr spcFirstLastPara="1" wrap="square" lIns="182866" tIns="182866" rIns="182866" bIns="182866" anchor="ctr" anchorCtr="0">
              <a:noAutofit/>
            </a:bodyPr>
            <a:lstStyle/>
            <a:p>
              <a:pPr>
                <a:buClr>
                  <a:srgbClr val="000000"/>
                </a:buClr>
                <a:buSzPts val="1400"/>
              </a:pPr>
              <a:endParaRPr sz="3732">
                <a:solidFill>
                  <a:srgbClr val="000000"/>
                </a:solidFill>
                <a:latin typeface="Arial"/>
                <a:ea typeface="Arial"/>
                <a:cs typeface="Arial"/>
                <a:sym typeface="Arial"/>
              </a:endParaRPr>
            </a:p>
          </p:txBody>
        </p:sp>
        <p:sp>
          <p:nvSpPr>
            <p:cNvPr id="800" name="Google Shape;800;p3"/>
            <p:cNvSpPr txBox="1"/>
            <p:nvPr/>
          </p:nvSpPr>
          <p:spPr>
            <a:xfrm>
              <a:off x="9040359" y="1314983"/>
              <a:ext cx="1282800" cy="431400"/>
            </a:xfrm>
            <a:prstGeom prst="rect">
              <a:avLst/>
            </a:prstGeom>
            <a:noFill/>
            <a:ln>
              <a:noFill/>
            </a:ln>
          </p:spPr>
          <p:txBody>
            <a:bodyPr spcFirstLastPara="1" wrap="square" lIns="101600" tIns="0" rIns="101600" bIns="0" anchor="ctr" anchorCtr="0">
              <a:noAutofit/>
            </a:bodyPr>
            <a:lstStyle/>
            <a:p>
              <a:pPr algn="ctr">
                <a:lnSpc>
                  <a:spcPct val="110000"/>
                </a:lnSpc>
                <a:buClr>
                  <a:schemeClr val="accent2"/>
                </a:buClr>
                <a:buSzPts val="700"/>
              </a:pPr>
              <a:r>
                <a:rPr lang="en" sz="1867" b="1" dirty="0">
                  <a:solidFill>
                    <a:schemeClr val="accent2"/>
                  </a:solidFill>
                  <a:latin typeface="Arial"/>
                  <a:ea typeface="Arial"/>
                  <a:cs typeface="Arial"/>
                  <a:sym typeface="Arial"/>
                </a:rPr>
                <a:t>Mar 2025</a:t>
              </a:r>
              <a:endParaRPr sz="2667" dirty="0">
                <a:solidFill>
                  <a:srgbClr val="000000"/>
                </a:solidFill>
                <a:latin typeface="Arial"/>
                <a:ea typeface="Arial"/>
                <a:cs typeface="Arial"/>
                <a:sym typeface="Arial"/>
              </a:endParaRPr>
            </a:p>
          </p:txBody>
        </p:sp>
        <p:sp>
          <p:nvSpPr>
            <p:cNvPr id="801" name="Google Shape;801;p3"/>
            <p:cNvSpPr/>
            <p:nvPr/>
          </p:nvSpPr>
          <p:spPr>
            <a:xfrm>
              <a:off x="8592769" y="566122"/>
              <a:ext cx="2194200" cy="684900"/>
            </a:xfrm>
            <a:prstGeom prst="rect">
              <a:avLst/>
            </a:prstGeom>
            <a:noFill/>
            <a:ln>
              <a:noFill/>
            </a:ln>
          </p:spPr>
          <p:txBody>
            <a:bodyPr spcFirstLastPara="1" wrap="square" lIns="182866" tIns="182866" rIns="182866" bIns="182866" anchor="ctr" anchorCtr="0">
              <a:noAutofit/>
            </a:bodyPr>
            <a:lstStyle/>
            <a:p>
              <a:pPr>
                <a:buClr>
                  <a:srgbClr val="000000"/>
                </a:buClr>
                <a:buSzPts val="1400"/>
              </a:pPr>
              <a:endParaRPr sz="3732">
                <a:solidFill>
                  <a:srgbClr val="000000"/>
                </a:solidFill>
                <a:latin typeface="Arial"/>
                <a:ea typeface="Arial"/>
                <a:cs typeface="Arial"/>
                <a:sym typeface="Arial"/>
              </a:endParaRPr>
            </a:p>
          </p:txBody>
        </p:sp>
        <p:sp>
          <p:nvSpPr>
            <p:cNvPr id="802" name="Google Shape;802;p3"/>
            <p:cNvSpPr txBox="1"/>
            <p:nvPr/>
          </p:nvSpPr>
          <p:spPr>
            <a:xfrm>
              <a:off x="8871037" y="2982504"/>
              <a:ext cx="2194200" cy="442500"/>
            </a:xfrm>
            <a:prstGeom prst="rect">
              <a:avLst/>
            </a:prstGeom>
            <a:noFill/>
            <a:ln>
              <a:noFill/>
            </a:ln>
          </p:spPr>
          <p:txBody>
            <a:bodyPr spcFirstLastPara="1" wrap="square" lIns="228600" tIns="228600" rIns="228600" bIns="228600" anchor="t" anchorCtr="0">
              <a:noAutofit/>
            </a:bodyPr>
            <a:lstStyle/>
            <a:p>
              <a:pPr algn="ctr">
                <a:buClr>
                  <a:schemeClr val="dk1"/>
                </a:buClr>
                <a:buSzPts val="900"/>
              </a:pPr>
              <a:r>
                <a:rPr lang="en" sz="2134" dirty="0">
                  <a:solidFill>
                    <a:schemeClr val="dk1"/>
                  </a:solidFill>
                  <a:latin typeface="Arial"/>
                  <a:ea typeface="Arial"/>
                  <a:cs typeface="Arial"/>
                  <a:sym typeface="Arial"/>
                </a:rPr>
                <a:t>Current latest – PI26</a:t>
              </a:r>
              <a:endParaRPr sz="2134" dirty="0">
                <a:solidFill>
                  <a:schemeClr val="dk1"/>
                </a:solidFill>
                <a:latin typeface="Arial"/>
                <a:ea typeface="Arial"/>
                <a:cs typeface="Arial"/>
                <a:sym typeface="Arial"/>
              </a:endParaRPr>
            </a:p>
          </p:txBody>
        </p:sp>
        <p:cxnSp>
          <p:nvCxnSpPr>
            <p:cNvPr id="803" name="Google Shape;803;p3"/>
            <p:cNvCxnSpPr/>
            <p:nvPr/>
          </p:nvCxnSpPr>
          <p:spPr>
            <a:xfrm>
              <a:off x="9681765" y="1835433"/>
              <a:ext cx="0" cy="251700"/>
            </a:xfrm>
            <a:prstGeom prst="straightConnector1">
              <a:avLst/>
            </a:prstGeom>
            <a:noFill/>
            <a:ln w="12700" cap="flat" cmpd="sng">
              <a:solidFill>
                <a:schemeClr val="accent5"/>
              </a:solidFill>
              <a:prstDash val="solid"/>
              <a:miter lim="800000"/>
              <a:headEnd type="none" w="sm" len="sm"/>
              <a:tailEnd type="none" w="sm" len="sm"/>
            </a:ln>
          </p:spPr>
        </p:cxnSp>
        <p:sp>
          <p:nvSpPr>
            <p:cNvPr id="804" name="Google Shape;804;p3"/>
            <p:cNvSpPr/>
            <p:nvPr/>
          </p:nvSpPr>
          <p:spPr>
            <a:xfrm rot="2700000">
              <a:off x="9663097" y="2101355"/>
              <a:ext cx="37335" cy="37335"/>
            </a:xfrm>
            <a:prstGeom prst="rect">
              <a:avLst/>
            </a:prstGeom>
            <a:solidFill>
              <a:schemeClr val="accent5"/>
            </a:solidFill>
            <a:ln w="9525" cap="flat" cmpd="sng">
              <a:solidFill>
                <a:schemeClr val="lt1"/>
              </a:solidFill>
              <a:prstDash val="solid"/>
              <a:miter lim="800000"/>
              <a:headEnd type="none" w="sm" len="sm"/>
              <a:tailEnd type="none" w="sm" len="sm"/>
            </a:ln>
          </p:spPr>
          <p:txBody>
            <a:bodyPr spcFirstLastPara="1" wrap="square" lIns="182866" tIns="182866" rIns="182866" bIns="182866" anchor="ctr" anchorCtr="0">
              <a:noAutofit/>
            </a:bodyPr>
            <a:lstStyle/>
            <a:p>
              <a:pPr>
                <a:buClr>
                  <a:srgbClr val="000000"/>
                </a:buClr>
                <a:buSzPts val="1400"/>
              </a:pPr>
              <a:endParaRPr sz="3732">
                <a:solidFill>
                  <a:srgbClr val="000000"/>
                </a:solidFill>
                <a:latin typeface="Arial"/>
                <a:ea typeface="Arial"/>
                <a:cs typeface="Arial"/>
                <a:sym typeface="Arial"/>
              </a:endParaRPr>
            </a:p>
          </p:txBody>
        </p:sp>
      </p:grpSp>
      <p:sp>
        <p:nvSpPr>
          <p:cNvPr id="805" name="Google Shape;805;p3"/>
          <p:cNvSpPr txBox="1">
            <a:spLocks noGrp="1"/>
          </p:cNvSpPr>
          <p:nvPr>
            <p:ph type="body" idx="3"/>
          </p:nvPr>
        </p:nvSpPr>
        <p:spPr>
          <a:xfrm>
            <a:off x="2771811" y="8116422"/>
            <a:ext cx="2195200" cy="1097600"/>
          </a:xfrm>
          <a:prstGeom prst="rect">
            <a:avLst/>
          </a:prstGeom>
          <a:noFill/>
          <a:ln>
            <a:noFill/>
          </a:ln>
        </p:spPr>
        <p:txBody>
          <a:bodyPr spcFirstLastPara="1" vert="horz" wrap="square" lIns="182866" tIns="91400" rIns="182866" bIns="91400" rtlCol="0" anchor="t" anchorCtr="0">
            <a:noAutofit/>
          </a:bodyPr>
          <a:lstStyle/>
          <a:p>
            <a:pPr marL="0" indent="0">
              <a:spcBef>
                <a:spcPts val="0"/>
              </a:spcBef>
              <a:buClr>
                <a:srgbClr val="0070C0"/>
              </a:buClr>
              <a:buSzPts val="1800"/>
            </a:pPr>
            <a:r>
              <a:rPr lang="en" sz="3200" dirty="0">
                <a:solidFill>
                  <a:srgbClr val="0070C0"/>
                </a:solidFill>
              </a:rPr>
              <a:t>L1P Kickoff</a:t>
            </a:r>
            <a:endParaRPr sz="3200" dirty="0"/>
          </a:p>
        </p:txBody>
      </p:sp>
      <p:sp>
        <p:nvSpPr>
          <p:cNvPr id="806" name="Google Shape;806;p3"/>
          <p:cNvSpPr txBox="1">
            <a:spLocks noGrp="1"/>
          </p:cNvSpPr>
          <p:nvPr>
            <p:ph type="body" idx="4"/>
          </p:nvPr>
        </p:nvSpPr>
        <p:spPr>
          <a:xfrm>
            <a:off x="5384726" y="7156928"/>
            <a:ext cx="2359408" cy="1021871"/>
          </a:xfrm>
          <a:prstGeom prst="rect">
            <a:avLst/>
          </a:prstGeom>
          <a:noFill/>
          <a:ln>
            <a:noFill/>
          </a:ln>
        </p:spPr>
        <p:txBody>
          <a:bodyPr spcFirstLastPara="1" vert="horz" wrap="square" lIns="182866" tIns="91400" rIns="182866" bIns="91400" rtlCol="0" anchor="t" anchorCtr="0">
            <a:noAutofit/>
          </a:bodyPr>
          <a:lstStyle/>
          <a:p>
            <a:pPr marL="0" indent="0">
              <a:spcBef>
                <a:spcPts val="0"/>
              </a:spcBef>
              <a:buClr>
                <a:srgbClr val="0070C0"/>
              </a:buClr>
              <a:buSzPts val="1800"/>
            </a:pPr>
            <a:r>
              <a:rPr lang="en" sz="3200" dirty="0">
                <a:solidFill>
                  <a:srgbClr val="0070C0"/>
                </a:solidFill>
              </a:rPr>
              <a:t>Mojaloop</a:t>
            </a:r>
          </a:p>
          <a:p>
            <a:pPr marL="0" indent="0">
              <a:spcBef>
                <a:spcPts val="0"/>
              </a:spcBef>
              <a:buClr>
                <a:srgbClr val="0070C0"/>
              </a:buClr>
              <a:buSzPts val="1800"/>
            </a:pPr>
            <a:r>
              <a:rPr lang="en" sz="3200" dirty="0">
                <a:solidFill>
                  <a:srgbClr val="0070C0"/>
                </a:solidFill>
              </a:rPr>
              <a:t>announced</a:t>
            </a:r>
            <a:endParaRPr sz="3200" dirty="0"/>
          </a:p>
        </p:txBody>
      </p:sp>
      <p:sp>
        <p:nvSpPr>
          <p:cNvPr id="807" name="Google Shape;807;p3"/>
          <p:cNvSpPr txBox="1">
            <a:spLocks noGrp="1"/>
          </p:cNvSpPr>
          <p:nvPr>
            <p:ph type="body" idx="5"/>
          </p:nvPr>
        </p:nvSpPr>
        <p:spPr>
          <a:xfrm>
            <a:off x="8326057" y="8177382"/>
            <a:ext cx="2444800" cy="1097600"/>
          </a:xfrm>
          <a:prstGeom prst="rect">
            <a:avLst/>
          </a:prstGeom>
          <a:noFill/>
          <a:ln>
            <a:noFill/>
          </a:ln>
        </p:spPr>
        <p:txBody>
          <a:bodyPr spcFirstLastPara="1" vert="horz" wrap="square" lIns="182866" tIns="91400" rIns="182866" bIns="91400" rtlCol="0" anchor="t" anchorCtr="0">
            <a:noAutofit/>
          </a:bodyPr>
          <a:lstStyle/>
          <a:p>
            <a:pPr marL="0" indent="0">
              <a:spcBef>
                <a:spcPts val="0"/>
              </a:spcBef>
              <a:buClr>
                <a:srgbClr val="0070C0"/>
              </a:buClr>
            </a:pPr>
            <a:r>
              <a:rPr lang="en" sz="3200" dirty="0">
                <a:solidFill>
                  <a:srgbClr val="0070C0"/>
                </a:solidFill>
              </a:rPr>
              <a:t>FSPIOP API launch</a:t>
            </a:r>
            <a:endParaRPr sz="3200" dirty="0">
              <a:solidFill>
                <a:srgbClr val="0070C0"/>
              </a:solidFill>
            </a:endParaRPr>
          </a:p>
        </p:txBody>
      </p:sp>
      <p:sp>
        <p:nvSpPr>
          <p:cNvPr id="808" name="Google Shape;808;p3"/>
          <p:cNvSpPr txBox="1">
            <a:spLocks noGrp="1"/>
          </p:cNvSpPr>
          <p:nvPr>
            <p:ph type="body" idx="6"/>
          </p:nvPr>
        </p:nvSpPr>
        <p:spPr>
          <a:xfrm>
            <a:off x="10807362" y="6952342"/>
            <a:ext cx="2763200" cy="1361600"/>
          </a:xfrm>
          <a:prstGeom prst="rect">
            <a:avLst/>
          </a:prstGeom>
          <a:noFill/>
          <a:ln>
            <a:noFill/>
          </a:ln>
        </p:spPr>
        <p:txBody>
          <a:bodyPr spcFirstLastPara="1" vert="horz" wrap="square" lIns="182866" tIns="91400" rIns="182866" bIns="91400" rtlCol="0" anchor="t" anchorCtr="0">
            <a:noAutofit/>
          </a:bodyPr>
          <a:lstStyle/>
          <a:p>
            <a:pPr marL="0" indent="0">
              <a:spcBef>
                <a:spcPts val="0"/>
              </a:spcBef>
              <a:buClr>
                <a:srgbClr val="7030A0"/>
              </a:buClr>
              <a:buSzPts val="2400"/>
            </a:pPr>
            <a:r>
              <a:rPr lang="en" dirty="0">
                <a:solidFill>
                  <a:srgbClr val="0070C0"/>
                </a:solidFill>
                <a:uFill>
                  <a:noFill/>
                </a:uFill>
              </a:rPr>
              <a:t>v3.5.1</a:t>
            </a:r>
            <a:endParaRPr dirty="0">
              <a:solidFill>
                <a:srgbClr val="0070C0"/>
              </a:solidFill>
            </a:endParaRPr>
          </a:p>
        </p:txBody>
      </p:sp>
      <p:sp>
        <p:nvSpPr>
          <p:cNvPr id="809" name="Google Shape;809;p3"/>
          <p:cNvSpPr txBox="1">
            <a:spLocks noGrp="1"/>
          </p:cNvSpPr>
          <p:nvPr>
            <p:ph type="body" idx="7"/>
          </p:nvPr>
        </p:nvSpPr>
        <p:spPr>
          <a:xfrm>
            <a:off x="13880296" y="8116419"/>
            <a:ext cx="3219200" cy="1630400"/>
          </a:xfrm>
          <a:prstGeom prst="rect">
            <a:avLst/>
          </a:prstGeom>
          <a:noFill/>
          <a:ln>
            <a:noFill/>
          </a:ln>
        </p:spPr>
        <p:txBody>
          <a:bodyPr spcFirstLastPara="1" vert="horz" wrap="square" lIns="182866" tIns="91400" rIns="182866" bIns="91400" rtlCol="0" anchor="t" anchorCtr="0">
            <a:noAutofit/>
          </a:bodyPr>
          <a:lstStyle/>
          <a:p>
            <a:pPr marL="0" indent="0">
              <a:spcBef>
                <a:spcPts val="0"/>
              </a:spcBef>
              <a:buClr>
                <a:srgbClr val="7030A0"/>
              </a:buClr>
              <a:buSzPts val="2400"/>
            </a:pPr>
            <a:r>
              <a:rPr lang="en-US" sz="4801" dirty="0">
                <a:solidFill>
                  <a:srgbClr val="0070C0"/>
                </a:solidFill>
                <a:uFill>
                  <a:noFill/>
                </a:uFill>
              </a:rPr>
              <a:t>10.4.0</a:t>
            </a:r>
            <a:endParaRPr sz="4801" dirty="0">
              <a:solidFill>
                <a:srgbClr val="0070C0"/>
              </a:solidFill>
            </a:endParaRPr>
          </a:p>
        </p:txBody>
      </p:sp>
      <p:sp>
        <p:nvSpPr>
          <p:cNvPr id="810" name="Google Shape;810;p3"/>
          <p:cNvSpPr txBox="1">
            <a:spLocks noGrp="1"/>
          </p:cNvSpPr>
          <p:nvPr>
            <p:ph type="body" idx="8"/>
          </p:nvPr>
        </p:nvSpPr>
        <p:spPr>
          <a:xfrm>
            <a:off x="16537086" y="6712774"/>
            <a:ext cx="2526400" cy="1097600"/>
          </a:xfrm>
          <a:prstGeom prst="rect">
            <a:avLst/>
          </a:prstGeom>
          <a:noFill/>
          <a:ln>
            <a:noFill/>
          </a:ln>
        </p:spPr>
        <p:txBody>
          <a:bodyPr spcFirstLastPara="1" vert="horz" wrap="square" lIns="182866" tIns="91400" rIns="182866" bIns="91400" rtlCol="0" anchor="t" anchorCtr="0">
            <a:noAutofit/>
          </a:bodyPr>
          <a:lstStyle/>
          <a:p>
            <a:pPr marL="0" indent="0">
              <a:spcBef>
                <a:spcPts val="0"/>
              </a:spcBef>
              <a:buClr>
                <a:srgbClr val="00B0F0"/>
              </a:buClr>
              <a:buSzPts val="1800"/>
            </a:pPr>
            <a:r>
              <a:rPr lang="en" sz="4801" dirty="0">
                <a:solidFill>
                  <a:srgbClr val="0070C0"/>
                </a:solidFill>
              </a:rPr>
              <a:t>16.0.0</a:t>
            </a:r>
            <a:endParaRPr sz="4801" dirty="0">
              <a:solidFill>
                <a:srgbClr val="0070C0"/>
              </a:solidFill>
            </a:endParaRPr>
          </a:p>
          <a:p>
            <a:pPr marL="0" indent="0">
              <a:spcBef>
                <a:spcPts val="0"/>
              </a:spcBef>
              <a:buClr>
                <a:srgbClr val="00B0F0"/>
              </a:buClr>
              <a:buSzPts val="1800"/>
            </a:pPr>
            <a:r>
              <a:rPr lang="en" sz="2400" dirty="0">
                <a:solidFill>
                  <a:srgbClr val="0070C0"/>
                </a:solidFill>
              </a:rPr>
              <a:t>Congo</a:t>
            </a:r>
            <a:endParaRPr sz="2400" dirty="0">
              <a:solidFill>
                <a:srgbClr val="0070C0"/>
              </a:solidFill>
            </a:endParaRPr>
          </a:p>
        </p:txBody>
      </p:sp>
      <p:sp>
        <p:nvSpPr>
          <p:cNvPr id="811" name="Google Shape;811;p3"/>
          <p:cNvSpPr txBox="1">
            <a:spLocks noGrp="1"/>
          </p:cNvSpPr>
          <p:nvPr>
            <p:ph type="body" idx="9"/>
          </p:nvPr>
        </p:nvSpPr>
        <p:spPr>
          <a:xfrm>
            <a:off x="19197720" y="8116401"/>
            <a:ext cx="3219200" cy="1097600"/>
          </a:xfrm>
          <a:prstGeom prst="rect">
            <a:avLst/>
          </a:prstGeom>
          <a:noFill/>
          <a:ln>
            <a:noFill/>
          </a:ln>
        </p:spPr>
        <p:txBody>
          <a:bodyPr spcFirstLastPara="1" vert="horz" wrap="square" lIns="182866" tIns="91400" rIns="182866" bIns="91400" rtlCol="0" anchor="t" anchorCtr="0">
            <a:noAutofit/>
          </a:bodyPr>
          <a:lstStyle/>
          <a:p>
            <a:pPr marL="0" indent="0">
              <a:spcBef>
                <a:spcPts val="0"/>
              </a:spcBef>
              <a:buClr>
                <a:srgbClr val="00B0F0"/>
              </a:buClr>
              <a:buSzPts val="1800"/>
            </a:pPr>
            <a:r>
              <a:rPr lang="en" sz="5400" b="1" i="1" dirty="0">
                <a:solidFill>
                  <a:srgbClr val="00B050"/>
                </a:solidFill>
                <a:hlinkClick r:id="rId4">
                  <a:extLst>
                    <a:ext uri="{A12FA001-AC4F-418D-AE19-62706E023703}">
                      <ahyp:hlinkClr xmlns:ahyp="http://schemas.microsoft.com/office/drawing/2018/hyperlinkcolor" val="tx"/>
                    </a:ext>
                  </a:extLst>
                </a:hlinkClick>
              </a:rPr>
              <a:t>17.0.0</a:t>
            </a:r>
            <a:endParaRPr sz="5400" i="1" dirty="0">
              <a:solidFill>
                <a:srgbClr val="00B050"/>
              </a:solidFill>
            </a:endParaRPr>
          </a:p>
          <a:p>
            <a:pPr marL="0" indent="0">
              <a:spcBef>
                <a:spcPts val="0"/>
              </a:spcBef>
              <a:buClr>
                <a:srgbClr val="00B0F0"/>
              </a:buClr>
              <a:buSzPts val="1800"/>
            </a:pPr>
            <a:r>
              <a:rPr lang="en" sz="2400" i="1" dirty="0">
                <a:solidFill>
                  <a:srgbClr val="00B050"/>
                </a:solidFill>
              </a:rPr>
              <a:t>Irrawaddy</a:t>
            </a:r>
            <a:endParaRPr sz="2400" i="1" dirty="0">
              <a:solidFill>
                <a:srgbClr val="00B050"/>
              </a:solidFill>
            </a:endParaRPr>
          </a:p>
        </p:txBody>
      </p:sp>
      <p:sp>
        <p:nvSpPr>
          <p:cNvPr id="812" name="Google Shape;812;p3"/>
          <p:cNvSpPr txBox="1"/>
          <p:nvPr/>
        </p:nvSpPr>
        <p:spPr>
          <a:xfrm>
            <a:off x="18691547" y="12951275"/>
            <a:ext cx="5235200" cy="471908"/>
          </a:xfrm>
          <a:prstGeom prst="rect">
            <a:avLst/>
          </a:prstGeom>
          <a:noFill/>
          <a:ln>
            <a:noFill/>
          </a:ln>
        </p:spPr>
        <p:txBody>
          <a:bodyPr spcFirstLastPara="1" wrap="square" lIns="182866" tIns="91400" rIns="182866" bIns="91400" anchor="t" anchorCtr="0">
            <a:spAutoFit/>
          </a:bodyPr>
          <a:lstStyle/>
          <a:p>
            <a:pPr>
              <a:buClr>
                <a:srgbClr val="000000"/>
              </a:buClr>
              <a:buSzPts val="700"/>
            </a:pPr>
            <a:r>
              <a:rPr lang="en" sz="1867" i="1" dirty="0">
                <a:solidFill>
                  <a:schemeClr val="dk1"/>
                </a:solidFill>
                <a:latin typeface="Arial"/>
                <a:ea typeface="Arial"/>
                <a:cs typeface="Arial"/>
                <a:sym typeface="Arial"/>
              </a:rPr>
              <a:t>* Version numbers guided by </a:t>
            </a:r>
            <a:r>
              <a:rPr lang="en" sz="1867" i="1" dirty="0" err="1">
                <a:solidFill>
                  <a:schemeClr val="dk1"/>
                </a:solidFill>
                <a:latin typeface="Arial"/>
                <a:ea typeface="Arial"/>
                <a:cs typeface="Arial"/>
                <a:sym typeface="Arial"/>
              </a:rPr>
              <a:t>SemVer</a:t>
            </a:r>
            <a:endParaRPr sz="1867" i="1" dirty="0">
              <a:solidFill>
                <a:schemeClr val="dk1"/>
              </a:solidFill>
              <a:latin typeface="Arial"/>
              <a:ea typeface="Arial"/>
              <a:cs typeface="Arial"/>
              <a:sym typeface="Arial"/>
            </a:endParaRPr>
          </a:p>
        </p:txBody>
      </p:sp>
      <p:sp>
        <p:nvSpPr>
          <p:cNvPr id="813" name="Google Shape;813;p3"/>
          <p:cNvSpPr txBox="1"/>
          <p:nvPr/>
        </p:nvSpPr>
        <p:spPr>
          <a:xfrm>
            <a:off x="926744" y="14071003"/>
            <a:ext cx="369600" cy="718129"/>
          </a:xfrm>
          <a:prstGeom prst="rect">
            <a:avLst/>
          </a:prstGeom>
          <a:noFill/>
          <a:ln>
            <a:noFill/>
          </a:ln>
        </p:spPr>
        <p:txBody>
          <a:bodyPr spcFirstLastPara="1" wrap="square" lIns="182866" tIns="91400" rIns="182866" bIns="91400" anchor="t" anchorCtr="0">
            <a:spAutoFit/>
          </a:bodyPr>
          <a:lstStyle/>
          <a:p>
            <a:pPr>
              <a:buClr>
                <a:srgbClr val="000000"/>
              </a:buClr>
              <a:buSzPts val="1300"/>
            </a:pPr>
            <a:endParaRPr sz="3467">
              <a:solidFill>
                <a:schemeClr val="dk1"/>
              </a:solidFill>
              <a:latin typeface="Arial"/>
              <a:ea typeface="Arial"/>
              <a:cs typeface="Arial"/>
              <a:sym typeface="Arial"/>
            </a:endParaRPr>
          </a:p>
        </p:txBody>
      </p:sp>
      <p:sp>
        <p:nvSpPr>
          <p:cNvPr id="814" name="Google Shape;814;p3"/>
          <p:cNvSpPr txBox="1"/>
          <p:nvPr/>
        </p:nvSpPr>
        <p:spPr>
          <a:xfrm>
            <a:off x="19017454" y="4009245"/>
            <a:ext cx="4005106" cy="2296000"/>
          </a:xfrm>
          <a:prstGeom prst="rect">
            <a:avLst/>
          </a:prstGeom>
          <a:noFill/>
          <a:ln>
            <a:noFill/>
          </a:ln>
        </p:spPr>
        <p:txBody>
          <a:bodyPr spcFirstLastPara="1" wrap="square" lIns="228600" tIns="228600" rIns="228600" bIns="228600" anchor="t" anchorCtr="0">
            <a:noAutofit/>
          </a:bodyPr>
          <a:lstStyle/>
          <a:p>
            <a:pPr>
              <a:buClr>
                <a:schemeClr val="dk1"/>
              </a:buClr>
              <a:buSzPts val="900"/>
            </a:pPr>
            <a:r>
              <a:rPr lang="en" sz="2134" dirty="0">
                <a:solidFill>
                  <a:srgbClr val="7030A0"/>
                </a:solidFill>
                <a:latin typeface="Arial"/>
                <a:ea typeface="Arial"/>
                <a:cs typeface="Arial"/>
                <a:sym typeface="Arial"/>
              </a:rPr>
              <a:t>FX</a:t>
            </a:r>
            <a:r>
              <a:rPr lang="en" sz="2134" dirty="0">
                <a:solidFill>
                  <a:srgbClr val="7030A0"/>
                </a:solidFill>
              </a:rPr>
              <a:t>, </a:t>
            </a:r>
            <a:r>
              <a:rPr lang="en" sz="2134" dirty="0">
                <a:solidFill>
                  <a:srgbClr val="7030A0"/>
                </a:solidFill>
                <a:latin typeface="Arial"/>
                <a:ea typeface="Arial"/>
                <a:cs typeface="Arial"/>
                <a:sym typeface="Arial"/>
              </a:rPr>
              <a:t>Inter-scheme</a:t>
            </a:r>
          </a:p>
          <a:p>
            <a:pPr>
              <a:buClr>
                <a:schemeClr val="dk1"/>
              </a:buClr>
              <a:buSzPts val="900"/>
            </a:pPr>
            <a:r>
              <a:rPr lang="en" sz="2134" dirty="0">
                <a:solidFill>
                  <a:srgbClr val="7030A0"/>
                </a:solidFill>
              </a:rPr>
              <a:t>ISO 20022 support</a:t>
            </a:r>
            <a:endParaRPr sz="2134" dirty="0">
              <a:solidFill>
                <a:srgbClr val="7030A0"/>
              </a:solidFill>
              <a:latin typeface="Arial"/>
              <a:ea typeface="Arial"/>
              <a:cs typeface="Arial"/>
              <a:sym typeface="Arial"/>
            </a:endParaRPr>
          </a:p>
          <a:p>
            <a:pPr>
              <a:buClr>
                <a:schemeClr val="dk1"/>
              </a:buClr>
              <a:buSzPts val="900"/>
            </a:pPr>
            <a:r>
              <a:rPr lang="en" sz="2134" dirty="0">
                <a:solidFill>
                  <a:srgbClr val="7030A0"/>
                </a:solidFill>
                <a:latin typeface="Arial"/>
                <a:ea typeface="Arial"/>
                <a:cs typeface="Arial"/>
                <a:sym typeface="Arial"/>
              </a:rPr>
              <a:t>PQS Updates</a:t>
            </a:r>
            <a:endParaRPr sz="2134" dirty="0">
              <a:solidFill>
                <a:srgbClr val="7030A0"/>
              </a:solidFill>
              <a:latin typeface="Arial"/>
              <a:ea typeface="Arial"/>
              <a:cs typeface="Arial"/>
              <a:sym typeface="Arial"/>
            </a:endParaRPr>
          </a:p>
          <a:p>
            <a:pPr>
              <a:buClr>
                <a:schemeClr val="dk1"/>
              </a:buClr>
              <a:buSzPts val="900"/>
            </a:pPr>
            <a:r>
              <a:rPr lang="en" sz="2134" dirty="0">
                <a:solidFill>
                  <a:srgbClr val="7030A0"/>
                </a:solidFill>
                <a:latin typeface="Arial"/>
                <a:ea typeface="Arial"/>
                <a:cs typeface="Arial"/>
                <a:sym typeface="Arial"/>
              </a:rPr>
              <a:t>Performance improvements</a:t>
            </a:r>
            <a:endParaRPr sz="2134" dirty="0">
              <a:solidFill>
                <a:srgbClr val="7030A0"/>
              </a:solidFill>
              <a:latin typeface="Arial"/>
              <a:ea typeface="Arial"/>
              <a:cs typeface="Arial"/>
              <a:sym typeface="Arial"/>
            </a:endParaRPr>
          </a:p>
          <a:p>
            <a:pPr>
              <a:buClr>
                <a:schemeClr val="dk1"/>
              </a:buClr>
              <a:buSzPts val="900"/>
            </a:pPr>
            <a:r>
              <a:rPr lang="en" sz="2134" dirty="0" err="1">
                <a:solidFill>
                  <a:srgbClr val="7030A0"/>
                </a:solidFill>
                <a:latin typeface="Arial"/>
                <a:ea typeface="Arial"/>
                <a:cs typeface="Arial"/>
                <a:sym typeface="Arial"/>
              </a:rPr>
              <a:t>IaC</a:t>
            </a:r>
            <a:r>
              <a:rPr lang="en" sz="2134" dirty="0">
                <a:solidFill>
                  <a:srgbClr val="7030A0"/>
                </a:solidFill>
                <a:latin typeface="Arial"/>
                <a:ea typeface="Arial"/>
                <a:cs typeface="Arial"/>
                <a:sym typeface="Arial"/>
              </a:rPr>
              <a:t> upgrades</a:t>
            </a:r>
          </a:p>
          <a:p>
            <a:pPr>
              <a:buClr>
                <a:schemeClr val="dk1"/>
              </a:buClr>
              <a:buSzPts val="900"/>
            </a:pPr>
            <a:r>
              <a:rPr lang="en" sz="2134" dirty="0">
                <a:solidFill>
                  <a:srgbClr val="7030A0"/>
                </a:solidFill>
                <a:latin typeface="Arial"/>
                <a:ea typeface="Arial"/>
                <a:cs typeface="Arial"/>
                <a:sym typeface="Arial"/>
              </a:rPr>
              <a:t>FSPIOP v2.0</a:t>
            </a:r>
            <a:endParaRPr sz="2134" dirty="0">
              <a:solidFill>
                <a:srgbClr val="7030A0"/>
              </a:solidFill>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158"/>
        <p:cNvGrpSpPr/>
        <p:nvPr/>
      </p:nvGrpSpPr>
      <p:grpSpPr>
        <a:xfrm>
          <a:off x="0" y="0"/>
          <a:ext cx="0" cy="0"/>
          <a:chOff x="0" y="0"/>
          <a:chExt cx="0" cy="0"/>
        </a:xfrm>
      </p:grpSpPr>
      <p:sp>
        <p:nvSpPr>
          <p:cNvPr id="1159" name="Google Shape;1159;p27"/>
          <p:cNvSpPr txBox="1">
            <a:spLocks noGrp="1"/>
          </p:cNvSpPr>
          <p:nvPr>
            <p:ph type="title"/>
          </p:nvPr>
        </p:nvSpPr>
        <p:spPr>
          <a:xfrm>
            <a:off x="874571" y="730251"/>
            <a:ext cx="22638401" cy="1861600"/>
          </a:xfrm>
          <a:prstGeom prst="rect">
            <a:avLst/>
          </a:prstGeom>
          <a:noFill/>
          <a:ln>
            <a:noFill/>
          </a:ln>
        </p:spPr>
        <p:txBody>
          <a:bodyPr spcFirstLastPara="1" vert="horz" wrap="square" lIns="182866" tIns="182866" rIns="182866" bIns="0" rtlCol="0" anchor="ctr" anchorCtr="0">
            <a:noAutofit/>
          </a:bodyPr>
          <a:lstStyle/>
          <a:p>
            <a:pPr algn="l">
              <a:buClr>
                <a:schemeClr val="dk1"/>
              </a:buClr>
            </a:pPr>
            <a:r>
              <a:rPr lang="en">
                <a:solidFill>
                  <a:schemeClr val="dk1"/>
                </a:solidFill>
              </a:rPr>
              <a:t>Mojaloop</a:t>
            </a:r>
            <a:endParaRPr/>
          </a:p>
        </p:txBody>
      </p:sp>
      <p:sp>
        <p:nvSpPr>
          <p:cNvPr id="1160" name="Google Shape;1160;p27"/>
          <p:cNvSpPr txBox="1">
            <a:spLocks noGrp="1"/>
          </p:cNvSpPr>
          <p:nvPr>
            <p:ph type="body" idx="1"/>
          </p:nvPr>
        </p:nvSpPr>
        <p:spPr>
          <a:xfrm>
            <a:off x="874571" y="2592165"/>
            <a:ext cx="22638401" cy="1149600"/>
          </a:xfrm>
          <a:prstGeom prst="rect">
            <a:avLst/>
          </a:prstGeom>
          <a:noFill/>
          <a:ln>
            <a:noFill/>
          </a:ln>
        </p:spPr>
        <p:txBody>
          <a:bodyPr spcFirstLastPara="1" vert="horz" wrap="square" lIns="182866" tIns="91400" rIns="182866" bIns="91400" rtlCol="0" anchor="t" anchorCtr="0">
            <a:noAutofit/>
          </a:bodyPr>
          <a:lstStyle/>
          <a:p>
            <a:pPr marL="0" indent="0" algn="l">
              <a:spcBef>
                <a:spcPts val="0"/>
              </a:spcBef>
              <a:buClr>
                <a:schemeClr val="dk1"/>
              </a:buClr>
            </a:pPr>
            <a:r>
              <a:rPr lang="en">
                <a:solidFill>
                  <a:schemeClr val="dk1"/>
                </a:solidFill>
              </a:rPr>
              <a:t>PHASES 1-2</a:t>
            </a:r>
            <a:endParaRPr/>
          </a:p>
        </p:txBody>
      </p:sp>
      <p:sp>
        <p:nvSpPr>
          <p:cNvPr id="1161" name="Google Shape;1161;p27"/>
          <p:cNvSpPr txBox="1">
            <a:spLocks noGrp="1"/>
          </p:cNvSpPr>
          <p:nvPr>
            <p:ph type="body" idx="2"/>
          </p:nvPr>
        </p:nvSpPr>
        <p:spPr>
          <a:xfrm>
            <a:off x="2018266" y="4036893"/>
            <a:ext cx="3032800" cy="1149600"/>
          </a:xfrm>
          <a:prstGeom prst="rect">
            <a:avLst/>
          </a:prstGeom>
          <a:noFill/>
          <a:ln>
            <a:noFill/>
          </a:ln>
        </p:spPr>
        <p:txBody>
          <a:bodyPr spcFirstLastPara="1" vert="horz" wrap="square" lIns="182866" tIns="91400" rIns="182866" bIns="91400" rtlCol="0" anchor="t" anchorCtr="0">
            <a:noAutofit/>
          </a:bodyPr>
          <a:lstStyle/>
          <a:p>
            <a:pPr marL="0" indent="0">
              <a:spcBef>
                <a:spcPts val="0"/>
              </a:spcBef>
              <a:buClr>
                <a:schemeClr val="dk1"/>
              </a:buClr>
            </a:pPr>
            <a:r>
              <a:rPr lang="en">
                <a:solidFill>
                  <a:schemeClr val="dk1"/>
                </a:solidFill>
              </a:rPr>
              <a:t>2016</a:t>
            </a:r>
            <a:endParaRPr/>
          </a:p>
        </p:txBody>
      </p:sp>
      <p:sp>
        <p:nvSpPr>
          <p:cNvPr id="1162" name="Google Shape;1162;p27"/>
          <p:cNvSpPr txBox="1">
            <a:spLocks noGrp="1"/>
          </p:cNvSpPr>
          <p:nvPr>
            <p:ph type="body" idx="3"/>
          </p:nvPr>
        </p:nvSpPr>
        <p:spPr>
          <a:xfrm>
            <a:off x="5306792" y="4036893"/>
            <a:ext cx="3032800" cy="1149600"/>
          </a:xfrm>
          <a:prstGeom prst="rect">
            <a:avLst/>
          </a:prstGeom>
          <a:noFill/>
          <a:ln>
            <a:noFill/>
          </a:ln>
        </p:spPr>
        <p:txBody>
          <a:bodyPr spcFirstLastPara="1" vert="horz" wrap="square" lIns="182866" tIns="91400" rIns="182866" bIns="91400" rtlCol="0" anchor="t" anchorCtr="0">
            <a:noAutofit/>
          </a:bodyPr>
          <a:lstStyle/>
          <a:p>
            <a:pPr marL="0" indent="0">
              <a:spcBef>
                <a:spcPts val="0"/>
              </a:spcBef>
              <a:buClr>
                <a:schemeClr val="dk1"/>
              </a:buClr>
            </a:pPr>
            <a:r>
              <a:rPr lang="en">
                <a:solidFill>
                  <a:schemeClr val="dk1"/>
                </a:solidFill>
              </a:rPr>
              <a:t>2016</a:t>
            </a:r>
            <a:endParaRPr/>
          </a:p>
        </p:txBody>
      </p:sp>
      <p:sp>
        <p:nvSpPr>
          <p:cNvPr id="1163" name="Google Shape;1163;p27"/>
          <p:cNvSpPr txBox="1">
            <a:spLocks noGrp="1"/>
          </p:cNvSpPr>
          <p:nvPr>
            <p:ph type="body" idx="4"/>
          </p:nvPr>
        </p:nvSpPr>
        <p:spPr>
          <a:xfrm>
            <a:off x="8555733" y="4036893"/>
            <a:ext cx="3032800" cy="1149600"/>
          </a:xfrm>
          <a:prstGeom prst="rect">
            <a:avLst/>
          </a:prstGeom>
          <a:noFill/>
          <a:ln>
            <a:noFill/>
          </a:ln>
        </p:spPr>
        <p:txBody>
          <a:bodyPr spcFirstLastPara="1" vert="horz" wrap="square" lIns="182866" tIns="91400" rIns="182866" bIns="91400" rtlCol="0" anchor="t" anchorCtr="0">
            <a:noAutofit/>
          </a:bodyPr>
          <a:lstStyle/>
          <a:p>
            <a:pPr marL="0" indent="0">
              <a:spcBef>
                <a:spcPts val="0"/>
              </a:spcBef>
              <a:buClr>
                <a:schemeClr val="dk1"/>
              </a:buClr>
            </a:pPr>
            <a:r>
              <a:rPr lang="en">
                <a:solidFill>
                  <a:schemeClr val="dk1"/>
                </a:solidFill>
              </a:rPr>
              <a:t>2017</a:t>
            </a:r>
            <a:endParaRPr/>
          </a:p>
        </p:txBody>
      </p:sp>
      <p:sp>
        <p:nvSpPr>
          <p:cNvPr id="1164" name="Google Shape;1164;p27"/>
          <p:cNvSpPr txBox="1">
            <a:spLocks noGrp="1"/>
          </p:cNvSpPr>
          <p:nvPr>
            <p:ph type="body" idx="5"/>
          </p:nvPr>
        </p:nvSpPr>
        <p:spPr>
          <a:xfrm>
            <a:off x="11849830" y="4036893"/>
            <a:ext cx="3032800" cy="1149600"/>
          </a:xfrm>
          <a:prstGeom prst="rect">
            <a:avLst/>
          </a:prstGeom>
          <a:noFill/>
          <a:ln>
            <a:noFill/>
          </a:ln>
        </p:spPr>
        <p:txBody>
          <a:bodyPr spcFirstLastPara="1" vert="horz" wrap="square" lIns="182866" tIns="91400" rIns="182866" bIns="91400" rtlCol="0" anchor="t" anchorCtr="0">
            <a:noAutofit/>
          </a:bodyPr>
          <a:lstStyle/>
          <a:p>
            <a:pPr marL="0" indent="0">
              <a:spcBef>
                <a:spcPts val="0"/>
              </a:spcBef>
              <a:buClr>
                <a:schemeClr val="dk1"/>
              </a:buClr>
            </a:pPr>
            <a:r>
              <a:rPr lang="en">
                <a:solidFill>
                  <a:schemeClr val="dk1"/>
                </a:solidFill>
              </a:rPr>
              <a:t>2018</a:t>
            </a:r>
            <a:endParaRPr/>
          </a:p>
        </p:txBody>
      </p:sp>
      <p:sp>
        <p:nvSpPr>
          <p:cNvPr id="1165" name="Google Shape;1165;p27"/>
          <p:cNvSpPr txBox="1">
            <a:spLocks noGrp="1"/>
          </p:cNvSpPr>
          <p:nvPr>
            <p:ph type="body" idx="6"/>
          </p:nvPr>
        </p:nvSpPr>
        <p:spPr>
          <a:xfrm>
            <a:off x="15098768" y="4036893"/>
            <a:ext cx="3032800" cy="1149600"/>
          </a:xfrm>
          <a:prstGeom prst="rect">
            <a:avLst/>
          </a:prstGeom>
          <a:noFill/>
          <a:ln>
            <a:noFill/>
          </a:ln>
        </p:spPr>
        <p:txBody>
          <a:bodyPr spcFirstLastPara="1" vert="horz" wrap="square" lIns="182866" tIns="91400" rIns="182866" bIns="91400" rtlCol="0" anchor="t" anchorCtr="0">
            <a:noAutofit/>
          </a:bodyPr>
          <a:lstStyle/>
          <a:p>
            <a:pPr marL="0" indent="0">
              <a:spcBef>
                <a:spcPts val="0"/>
              </a:spcBef>
              <a:buClr>
                <a:schemeClr val="dk1"/>
              </a:buClr>
            </a:pPr>
            <a:r>
              <a:rPr lang="en">
                <a:solidFill>
                  <a:schemeClr val="dk1"/>
                </a:solidFill>
              </a:rPr>
              <a:t>2018</a:t>
            </a:r>
            <a:endParaRPr/>
          </a:p>
        </p:txBody>
      </p:sp>
      <p:sp>
        <p:nvSpPr>
          <p:cNvPr id="1166" name="Google Shape;1166;p27"/>
          <p:cNvSpPr txBox="1">
            <a:spLocks noGrp="1"/>
          </p:cNvSpPr>
          <p:nvPr>
            <p:ph type="body" idx="7"/>
          </p:nvPr>
        </p:nvSpPr>
        <p:spPr>
          <a:xfrm>
            <a:off x="18347710" y="4036893"/>
            <a:ext cx="3032800" cy="1149600"/>
          </a:xfrm>
          <a:prstGeom prst="rect">
            <a:avLst/>
          </a:prstGeom>
          <a:noFill/>
          <a:ln>
            <a:noFill/>
          </a:ln>
        </p:spPr>
        <p:txBody>
          <a:bodyPr spcFirstLastPara="1" vert="horz" wrap="square" lIns="182866" tIns="91400" rIns="182866" bIns="91400" rtlCol="0" anchor="t" anchorCtr="0">
            <a:noAutofit/>
          </a:bodyPr>
          <a:lstStyle/>
          <a:p>
            <a:pPr marL="0" indent="0">
              <a:spcBef>
                <a:spcPts val="0"/>
              </a:spcBef>
              <a:buClr>
                <a:schemeClr val="dk1"/>
              </a:buClr>
            </a:pPr>
            <a:r>
              <a:rPr lang="en">
                <a:solidFill>
                  <a:schemeClr val="dk1"/>
                </a:solidFill>
              </a:rPr>
              <a:t>2018</a:t>
            </a:r>
            <a:endParaRPr/>
          </a:p>
        </p:txBody>
      </p:sp>
      <p:sp>
        <p:nvSpPr>
          <p:cNvPr id="1167" name="Google Shape;1167;p27"/>
          <p:cNvSpPr txBox="1">
            <a:spLocks noGrp="1"/>
          </p:cNvSpPr>
          <p:nvPr>
            <p:ph type="body" idx="9"/>
          </p:nvPr>
        </p:nvSpPr>
        <p:spPr>
          <a:xfrm>
            <a:off x="2018266" y="5231016"/>
            <a:ext cx="3032800" cy="1354400"/>
          </a:xfrm>
          <a:prstGeom prst="rect">
            <a:avLst/>
          </a:prstGeom>
          <a:noFill/>
          <a:ln>
            <a:noFill/>
          </a:ln>
        </p:spPr>
        <p:txBody>
          <a:bodyPr spcFirstLastPara="1" vert="horz" wrap="square" lIns="182866" tIns="91400" rIns="182866" bIns="91400" rtlCol="0" anchor="t" anchorCtr="0">
            <a:noAutofit/>
          </a:bodyPr>
          <a:lstStyle/>
          <a:p>
            <a:pPr marL="0" indent="0">
              <a:spcBef>
                <a:spcPts val="0"/>
              </a:spcBef>
              <a:buClr>
                <a:schemeClr val="dk1"/>
              </a:buClr>
            </a:pPr>
            <a:r>
              <a:rPr lang="en">
                <a:solidFill>
                  <a:schemeClr val="dk1"/>
                </a:solidFill>
              </a:rPr>
              <a:t>JUNE</a:t>
            </a:r>
            <a:endParaRPr/>
          </a:p>
        </p:txBody>
      </p:sp>
      <p:sp>
        <p:nvSpPr>
          <p:cNvPr id="1168" name="Google Shape;1168;p27"/>
          <p:cNvSpPr txBox="1">
            <a:spLocks noGrp="1"/>
          </p:cNvSpPr>
          <p:nvPr>
            <p:ph type="body" idx="13"/>
          </p:nvPr>
        </p:nvSpPr>
        <p:spPr>
          <a:xfrm>
            <a:off x="5306792" y="5231016"/>
            <a:ext cx="3032800" cy="1354400"/>
          </a:xfrm>
          <a:prstGeom prst="rect">
            <a:avLst/>
          </a:prstGeom>
          <a:noFill/>
          <a:ln>
            <a:noFill/>
          </a:ln>
        </p:spPr>
        <p:txBody>
          <a:bodyPr spcFirstLastPara="1" vert="horz" wrap="square" lIns="182866" tIns="91400" rIns="182866" bIns="91400" rtlCol="0" anchor="t" anchorCtr="0">
            <a:noAutofit/>
          </a:bodyPr>
          <a:lstStyle/>
          <a:p>
            <a:pPr marL="0" indent="0">
              <a:spcBef>
                <a:spcPts val="0"/>
              </a:spcBef>
              <a:buClr>
                <a:schemeClr val="dk1"/>
              </a:buClr>
            </a:pPr>
            <a:r>
              <a:rPr lang="en">
                <a:solidFill>
                  <a:schemeClr val="dk1"/>
                </a:solidFill>
              </a:rPr>
              <a:t>OCTOBER</a:t>
            </a:r>
            <a:endParaRPr/>
          </a:p>
        </p:txBody>
      </p:sp>
      <p:sp>
        <p:nvSpPr>
          <p:cNvPr id="1169" name="Google Shape;1169;p27"/>
          <p:cNvSpPr txBox="1">
            <a:spLocks noGrp="1"/>
          </p:cNvSpPr>
          <p:nvPr>
            <p:ph type="body" idx="14"/>
          </p:nvPr>
        </p:nvSpPr>
        <p:spPr>
          <a:xfrm>
            <a:off x="8555733" y="5231016"/>
            <a:ext cx="3032800" cy="1354400"/>
          </a:xfrm>
          <a:prstGeom prst="rect">
            <a:avLst/>
          </a:prstGeom>
          <a:noFill/>
          <a:ln>
            <a:noFill/>
          </a:ln>
        </p:spPr>
        <p:txBody>
          <a:bodyPr spcFirstLastPara="1" vert="horz" wrap="square" lIns="182866" tIns="91400" rIns="182866" bIns="91400" rtlCol="0" anchor="t" anchorCtr="0">
            <a:noAutofit/>
          </a:bodyPr>
          <a:lstStyle/>
          <a:p>
            <a:pPr marL="0" indent="0">
              <a:spcBef>
                <a:spcPts val="0"/>
              </a:spcBef>
              <a:buClr>
                <a:schemeClr val="dk1"/>
              </a:buClr>
            </a:pPr>
            <a:r>
              <a:rPr lang="en">
                <a:solidFill>
                  <a:schemeClr val="dk1"/>
                </a:solidFill>
              </a:rPr>
              <a:t>OCTOBER</a:t>
            </a:r>
            <a:endParaRPr/>
          </a:p>
        </p:txBody>
      </p:sp>
      <p:sp>
        <p:nvSpPr>
          <p:cNvPr id="1170" name="Google Shape;1170;p27"/>
          <p:cNvSpPr txBox="1">
            <a:spLocks noGrp="1"/>
          </p:cNvSpPr>
          <p:nvPr>
            <p:ph type="body" idx="15"/>
          </p:nvPr>
        </p:nvSpPr>
        <p:spPr>
          <a:xfrm>
            <a:off x="11849830" y="5231016"/>
            <a:ext cx="3032800" cy="1354400"/>
          </a:xfrm>
          <a:prstGeom prst="rect">
            <a:avLst/>
          </a:prstGeom>
          <a:noFill/>
          <a:ln>
            <a:noFill/>
          </a:ln>
        </p:spPr>
        <p:txBody>
          <a:bodyPr spcFirstLastPara="1" vert="horz" wrap="square" lIns="182866" tIns="91400" rIns="182866" bIns="91400" rtlCol="0" anchor="t" anchorCtr="0">
            <a:noAutofit/>
          </a:bodyPr>
          <a:lstStyle/>
          <a:p>
            <a:pPr marL="0" indent="0">
              <a:spcBef>
                <a:spcPts val="0"/>
              </a:spcBef>
              <a:buClr>
                <a:schemeClr val="dk1"/>
              </a:buClr>
            </a:pPr>
            <a:r>
              <a:rPr lang="en">
                <a:solidFill>
                  <a:schemeClr val="dk1"/>
                </a:solidFill>
              </a:rPr>
              <a:t>FEBRUARY</a:t>
            </a:r>
            <a:endParaRPr/>
          </a:p>
        </p:txBody>
      </p:sp>
      <p:sp>
        <p:nvSpPr>
          <p:cNvPr id="1171" name="Google Shape;1171;p27"/>
          <p:cNvSpPr txBox="1">
            <a:spLocks noGrp="1"/>
          </p:cNvSpPr>
          <p:nvPr>
            <p:ph type="body" idx="16"/>
          </p:nvPr>
        </p:nvSpPr>
        <p:spPr>
          <a:xfrm>
            <a:off x="15098768" y="5231016"/>
            <a:ext cx="3032800" cy="1354400"/>
          </a:xfrm>
          <a:prstGeom prst="rect">
            <a:avLst/>
          </a:prstGeom>
          <a:noFill/>
          <a:ln>
            <a:noFill/>
          </a:ln>
        </p:spPr>
        <p:txBody>
          <a:bodyPr spcFirstLastPara="1" vert="horz" wrap="square" lIns="182866" tIns="91400" rIns="182866" bIns="91400" rtlCol="0" anchor="t" anchorCtr="0">
            <a:noAutofit/>
          </a:bodyPr>
          <a:lstStyle/>
          <a:p>
            <a:pPr marL="0" indent="0">
              <a:spcBef>
                <a:spcPts val="0"/>
              </a:spcBef>
              <a:buClr>
                <a:schemeClr val="dk1"/>
              </a:buClr>
            </a:pPr>
            <a:r>
              <a:rPr lang="en">
                <a:solidFill>
                  <a:schemeClr val="dk1"/>
                </a:solidFill>
              </a:rPr>
              <a:t>APRIL</a:t>
            </a:r>
            <a:endParaRPr/>
          </a:p>
        </p:txBody>
      </p:sp>
      <p:sp>
        <p:nvSpPr>
          <p:cNvPr id="1172" name="Google Shape;1172;p27"/>
          <p:cNvSpPr txBox="1">
            <a:spLocks noGrp="1"/>
          </p:cNvSpPr>
          <p:nvPr>
            <p:ph type="body" idx="17"/>
          </p:nvPr>
        </p:nvSpPr>
        <p:spPr>
          <a:xfrm>
            <a:off x="18347710" y="5231016"/>
            <a:ext cx="3032800" cy="1354400"/>
          </a:xfrm>
          <a:prstGeom prst="rect">
            <a:avLst/>
          </a:prstGeom>
          <a:noFill/>
          <a:ln>
            <a:noFill/>
          </a:ln>
        </p:spPr>
        <p:txBody>
          <a:bodyPr spcFirstLastPara="1" vert="horz" wrap="square" lIns="182866" tIns="91400" rIns="182866" bIns="91400" rtlCol="0" anchor="t" anchorCtr="0">
            <a:noAutofit/>
          </a:bodyPr>
          <a:lstStyle/>
          <a:p>
            <a:pPr marL="0" indent="0">
              <a:spcBef>
                <a:spcPts val="0"/>
              </a:spcBef>
              <a:buClr>
                <a:schemeClr val="dk1"/>
              </a:buClr>
            </a:pPr>
            <a:r>
              <a:rPr lang="en">
                <a:solidFill>
                  <a:schemeClr val="dk1"/>
                </a:solidFill>
              </a:rPr>
              <a:t>SEPTEMBER</a:t>
            </a:r>
            <a:endParaRPr/>
          </a:p>
        </p:txBody>
      </p:sp>
      <p:sp>
        <p:nvSpPr>
          <p:cNvPr id="1173" name="Google Shape;1173;p27"/>
          <p:cNvSpPr txBox="1">
            <a:spLocks noGrp="1"/>
          </p:cNvSpPr>
          <p:nvPr>
            <p:ph type="body" idx="19"/>
          </p:nvPr>
        </p:nvSpPr>
        <p:spPr>
          <a:xfrm>
            <a:off x="2018266" y="7176995"/>
            <a:ext cx="3032800" cy="2352000"/>
          </a:xfrm>
          <a:prstGeom prst="rect">
            <a:avLst/>
          </a:prstGeom>
          <a:noFill/>
          <a:ln>
            <a:noFill/>
          </a:ln>
        </p:spPr>
        <p:txBody>
          <a:bodyPr spcFirstLastPara="1" vert="horz" wrap="square" lIns="182866" tIns="91400" rIns="182866" bIns="91400" rtlCol="0" anchor="t" anchorCtr="0">
            <a:noAutofit/>
          </a:bodyPr>
          <a:lstStyle/>
          <a:p>
            <a:pPr marL="0" indent="0">
              <a:spcBef>
                <a:spcPts val="0"/>
              </a:spcBef>
              <a:buClr>
                <a:schemeClr val="dk1"/>
              </a:buClr>
            </a:pPr>
            <a:r>
              <a:rPr lang="en" b="1">
                <a:solidFill>
                  <a:schemeClr val="dk1"/>
                </a:solidFill>
              </a:rPr>
              <a:t>LevelOne Development project kickoff</a:t>
            </a:r>
            <a:endParaRPr/>
          </a:p>
        </p:txBody>
      </p:sp>
      <p:sp>
        <p:nvSpPr>
          <p:cNvPr id="1174" name="Google Shape;1174;p27"/>
          <p:cNvSpPr txBox="1">
            <a:spLocks noGrp="1"/>
          </p:cNvSpPr>
          <p:nvPr>
            <p:ph type="body" idx="20"/>
          </p:nvPr>
        </p:nvSpPr>
        <p:spPr>
          <a:xfrm>
            <a:off x="5275720" y="7176995"/>
            <a:ext cx="3032800" cy="2352000"/>
          </a:xfrm>
          <a:prstGeom prst="rect">
            <a:avLst/>
          </a:prstGeom>
          <a:noFill/>
          <a:ln>
            <a:noFill/>
          </a:ln>
        </p:spPr>
        <p:txBody>
          <a:bodyPr spcFirstLastPara="1" vert="horz" wrap="square" lIns="182866" tIns="91400" rIns="182866" bIns="91400" rtlCol="0" anchor="t" anchorCtr="0">
            <a:noAutofit/>
          </a:bodyPr>
          <a:lstStyle/>
          <a:p>
            <a:pPr marL="0" indent="0">
              <a:spcBef>
                <a:spcPts val="0"/>
              </a:spcBef>
              <a:buClr>
                <a:schemeClr val="dk1"/>
              </a:buClr>
            </a:pPr>
            <a:r>
              <a:rPr lang="en" b="1">
                <a:solidFill>
                  <a:schemeClr val="dk1"/>
                </a:solidFill>
              </a:rPr>
              <a:t>API Specification project kick-off (PDP)</a:t>
            </a:r>
            <a:endParaRPr/>
          </a:p>
        </p:txBody>
      </p:sp>
      <p:sp>
        <p:nvSpPr>
          <p:cNvPr id="1175" name="Google Shape;1175;p27"/>
          <p:cNvSpPr txBox="1">
            <a:spLocks noGrp="1"/>
          </p:cNvSpPr>
          <p:nvPr>
            <p:ph type="body" idx="21"/>
          </p:nvPr>
        </p:nvSpPr>
        <p:spPr>
          <a:xfrm>
            <a:off x="8533176" y="7176995"/>
            <a:ext cx="3093600" cy="2352000"/>
          </a:xfrm>
          <a:prstGeom prst="rect">
            <a:avLst/>
          </a:prstGeom>
          <a:noFill/>
          <a:ln>
            <a:noFill/>
          </a:ln>
        </p:spPr>
        <p:txBody>
          <a:bodyPr spcFirstLastPara="1" vert="horz" wrap="square" lIns="182866" tIns="91400" rIns="182866" bIns="91400" rtlCol="0" anchor="t" anchorCtr="0">
            <a:noAutofit/>
          </a:bodyPr>
          <a:lstStyle/>
          <a:p>
            <a:pPr marL="0" indent="0">
              <a:spcBef>
                <a:spcPts val="0"/>
              </a:spcBef>
              <a:buClr>
                <a:schemeClr val="dk1"/>
              </a:buClr>
            </a:pPr>
            <a:r>
              <a:rPr lang="en" b="1">
                <a:solidFill>
                  <a:schemeClr val="dk1"/>
                </a:solidFill>
              </a:rPr>
              <a:t>Mojaloop (branding) and OSS launch at SIBOS</a:t>
            </a:r>
            <a:endParaRPr/>
          </a:p>
        </p:txBody>
      </p:sp>
      <p:sp>
        <p:nvSpPr>
          <p:cNvPr id="1176" name="Google Shape;1176;p27"/>
          <p:cNvSpPr txBox="1">
            <a:spLocks noGrp="1"/>
          </p:cNvSpPr>
          <p:nvPr>
            <p:ph type="body" idx="22"/>
          </p:nvPr>
        </p:nvSpPr>
        <p:spPr>
          <a:xfrm>
            <a:off x="11850968" y="7176995"/>
            <a:ext cx="3032800" cy="2352000"/>
          </a:xfrm>
          <a:prstGeom prst="rect">
            <a:avLst/>
          </a:prstGeom>
          <a:noFill/>
          <a:ln>
            <a:noFill/>
          </a:ln>
        </p:spPr>
        <p:txBody>
          <a:bodyPr spcFirstLastPara="1" vert="horz" wrap="square" lIns="182866" tIns="91400" rIns="182866" bIns="91400" rtlCol="0" anchor="t" anchorCtr="0">
            <a:noAutofit/>
          </a:bodyPr>
          <a:lstStyle/>
          <a:p>
            <a:pPr marL="0" indent="0">
              <a:spcBef>
                <a:spcPts val="0"/>
              </a:spcBef>
              <a:buClr>
                <a:schemeClr val="dk1"/>
              </a:buClr>
            </a:pPr>
            <a:r>
              <a:rPr lang="en" b="1">
                <a:solidFill>
                  <a:schemeClr val="dk1"/>
                </a:solidFill>
              </a:rPr>
              <a:t>Mojaloop API (FSPIOP) specification launch</a:t>
            </a:r>
            <a:endParaRPr/>
          </a:p>
        </p:txBody>
      </p:sp>
      <p:sp>
        <p:nvSpPr>
          <p:cNvPr id="1177" name="Google Shape;1177;p27"/>
          <p:cNvSpPr txBox="1">
            <a:spLocks noGrp="1"/>
          </p:cNvSpPr>
          <p:nvPr>
            <p:ph type="body" idx="23"/>
          </p:nvPr>
        </p:nvSpPr>
        <p:spPr>
          <a:xfrm>
            <a:off x="15108423" y="7176995"/>
            <a:ext cx="3032800" cy="2352000"/>
          </a:xfrm>
          <a:prstGeom prst="rect">
            <a:avLst/>
          </a:prstGeom>
          <a:noFill/>
          <a:ln>
            <a:noFill/>
          </a:ln>
        </p:spPr>
        <p:txBody>
          <a:bodyPr spcFirstLastPara="1" vert="horz" wrap="square" lIns="182866" tIns="91400" rIns="182866" bIns="91400" rtlCol="0" anchor="t" anchorCtr="0">
            <a:noAutofit/>
          </a:bodyPr>
          <a:lstStyle/>
          <a:p>
            <a:pPr marL="0" indent="0">
              <a:spcBef>
                <a:spcPts val="0"/>
              </a:spcBef>
              <a:buClr>
                <a:schemeClr val="dk1"/>
              </a:buClr>
            </a:pPr>
            <a:r>
              <a:rPr lang="en" b="1">
                <a:solidFill>
                  <a:schemeClr val="dk1"/>
                </a:solidFill>
              </a:rPr>
              <a:t>First Mojaloop community event in Johannesburg</a:t>
            </a:r>
            <a:endParaRPr/>
          </a:p>
        </p:txBody>
      </p:sp>
      <p:sp>
        <p:nvSpPr>
          <p:cNvPr id="1178" name="Google Shape;1178;p27"/>
          <p:cNvSpPr txBox="1">
            <a:spLocks noGrp="1"/>
          </p:cNvSpPr>
          <p:nvPr>
            <p:ph type="body" idx="24"/>
          </p:nvPr>
        </p:nvSpPr>
        <p:spPr>
          <a:xfrm>
            <a:off x="18365877" y="7176995"/>
            <a:ext cx="3032800" cy="2352000"/>
          </a:xfrm>
          <a:prstGeom prst="rect">
            <a:avLst/>
          </a:prstGeom>
          <a:noFill/>
          <a:ln>
            <a:noFill/>
          </a:ln>
        </p:spPr>
        <p:txBody>
          <a:bodyPr spcFirstLastPara="1" vert="horz" wrap="square" lIns="182866" tIns="91400" rIns="182866" bIns="91400" rtlCol="0" anchor="t" anchorCtr="0">
            <a:noAutofit/>
          </a:bodyPr>
          <a:lstStyle/>
          <a:p>
            <a:pPr marL="0" indent="0">
              <a:spcBef>
                <a:spcPts val="0"/>
              </a:spcBef>
              <a:buClr>
                <a:schemeClr val="dk1"/>
              </a:buClr>
            </a:pPr>
            <a:r>
              <a:rPr lang="en" b="1">
                <a:solidFill>
                  <a:schemeClr val="dk1"/>
                </a:solidFill>
              </a:rPr>
              <a:t>First Mojaloop official release </a:t>
            </a:r>
            <a:r>
              <a:rPr lang="en" b="1" u="sng">
                <a:solidFill>
                  <a:schemeClr val="dk1"/>
                </a:solidFill>
                <a:hlinkClick r:id="rId3">
                  <a:extLst>
                    <a:ext uri="{A12FA001-AC4F-418D-AE19-62706E023703}">
                      <ahyp:hlinkClr xmlns:ahyp="http://schemas.microsoft.com/office/drawing/2018/hyperlinkcolor" val="tx"/>
                    </a:ext>
                  </a:extLst>
                </a:hlinkClick>
              </a:rPr>
              <a:t>v3.5.1</a:t>
            </a:r>
            <a:r>
              <a:rPr lang="en" b="1">
                <a:solidFill>
                  <a:schemeClr val="dk1"/>
                </a:solidFill>
              </a:rPr>
              <a:t> (pre-releases so far)</a:t>
            </a:r>
            <a:endParaRPr/>
          </a:p>
        </p:txBody>
      </p:sp>
      <p:cxnSp>
        <p:nvCxnSpPr>
          <p:cNvPr id="1179" name="Google Shape;1179;p27"/>
          <p:cNvCxnSpPr/>
          <p:nvPr/>
        </p:nvCxnSpPr>
        <p:spPr>
          <a:xfrm>
            <a:off x="2295055" y="6702304"/>
            <a:ext cx="19757600" cy="0"/>
          </a:xfrm>
          <a:prstGeom prst="straightConnector1">
            <a:avLst/>
          </a:prstGeom>
          <a:noFill/>
          <a:ln w="12700" cap="flat" cmpd="sng">
            <a:solidFill>
              <a:srgbClr val="6CA293"/>
            </a:solidFill>
            <a:prstDash val="solid"/>
            <a:miter lim="800000"/>
            <a:headEnd type="none" w="sm" len="sm"/>
            <a:tailEnd type="none" w="sm" len="sm"/>
          </a:ln>
        </p:spPr>
      </p:cxnSp>
      <p:sp>
        <p:nvSpPr>
          <p:cNvPr id="1180" name="Google Shape;1180;p27"/>
          <p:cNvSpPr/>
          <p:nvPr/>
        </p:nvSpPr>
        <p:spPr>
          <a:xfrm>
            <a:off x="2139553" y="6552198"/>
            <a:ext cx="323199" cy="323199"/>
          </a:xfrm>
          <a:prstGeom prst="ellipse">
            <a:avLst/>
          </a:prstGeom>
          <a:solidFill>
            <a:srgbClr val="9CC1B6"/>
          </a:solidFill>
          <a:ln>
            <a:noFill/>
          </a:ln>
        </p:spPr>
        <p:txBody>
          <a:bodyPr spcFirstLastPara="1" wrap="square" lIns="182866" tIns="91400" rIns="182866" bIns="91400" anchor="ctr" anchorCtr="0">
            <a:noAutofit/>
          </a:bodyPr>
          <a:lstStyle/>
          <a:p>
            <a:pPr algn="ctr">
              <a:buClr>
                <a:srgbClr val="000000"/>
              </a:buClr>
              <a:buSzPts val="1300"/>
            </a:pPr>
            <a:endParaRPr sz="3467">
              <a:solidFill>
                <a:schemeClr val="dk1"/>
              </a:solidFill>
              <a:latin typeface="Arial"/>
              <a:ea typeface="Arial"/>
              <a:cs typeface="Arial"/>
              <a:sym typeface="Arial"/>
            </a:endParaRPr>
          </a:p>
        </p:txBody>
      </p:sp>
      <p:sp>
        <p:nvSpPr>
          <p:cNvPr id="1181" name="Google Shape;1181;p27"/>
          <p:cNvSpPr/>
          <p:nvPr/>
        </p:nvSpPr>
        <p:spPr>
          <a:xfrm>
            <a:off x="5416668" y="6552198"/>
            <a:ext cx="323199" cy="323199"/>
          </a:xfrm>
          <a:prstGeom prst="ellipse">
            <a:avLst/>
          </a:prstGeom>
          <a:solidFill>
            <a:srgbClr val="9CC1B6"/>
          </a:solidFill>
          <a:ln>
            <a:noFill/>
          </a:ln>
        </p:spPr>
        <p:txBody>
          <a:bodyPr spcFirstLastPara="1" wrap="square" lIns="182866" tIns="91400" rIns="182866" bIns="91400" anchor="ctr" anchorCtr="0">
            <a:noAutofit/>
          </a:bodyPr>
          <a:lstStyle/>
          <a:p>
            <a:pPr>
              <a:buClr>
                <a:srgbClr val="000000"/>
              </a:buClr>
              <a:buSzPts val="1300"/>
            </a:pPr>
            <a:endParaRPr sz="3467">
              <a:solidFill>
                <a:schemeClr val="dk1"/>
              </a:solidFill>
              <a:latin typeface="Arial"/>
              <a:ea typeface="Arial"/>
              <a:cs typeface="Arial"/>
              <a:sym typeface="Arial"/>
            </a:endParaRPr>
          </a:p>
        </p:txBody>
      </p:sp>
      <p:sp>
        <p:nvSpPr>
          <p:cNvPr id="1182" name="Google Shape;1182;p27"/>
          <p:cNvSpPr/>
          <p:nvPr/>
        </p:nvSpPr>
        <p:spPr>
          <a:xfrm>
            <a:off x="8693785" y="6552198"/>
            <a:ext cx="323199" cy="323199"/>
          </a:xfrm>
          <a:prstGeom prst="ellipse">
            <a:avLst/>
          </a:prstGeom>
          <a:solidFill>
            <a:srgbClr val="9CC1B6"/>
          </a:solidFill>
          <a:ln>
            <a:noFill/>
          </a:ln>
        </p:spPr>
        <p:txBody>
          <a:bodyPr spcFirstLastPara="1" wrap="square" lIns="182866" tIns="91400" rIns="182866" bIns="91400" anchor="ctr" anchorCtr="0">
            <a:noAutofit/>
          </a:bodyPr>
          <a:lstStyle/>
          <a:p>
            <a:pPr>
              <a:buClr>
                <a:srgbClr val="000000"/>
              </a:buClr>
              <a:buSzPts val="1300"/>
            </a:pPr>
            <a:endParaRPr sz="3467">
              <a:solidFill>
                <a:schemeClr val="dk1"/>
              </a:solidFill>
              <a:latin typeface="Arial"/>
              <a:ea typeface="Arial"/>
              <a:cs typeface="Arial"/>
              <a:sym typeface="Arial"/>
            </a:endParaRPr>
          </a:p>
        </p:txBody>
      </p:sp>
      <p:sp>
        <p:nvSpPr>
          <p:cNvPr id="1183" name="Google Shape;1183;p27"/>
          <p:cNvSpPr/>
          <p:nvPr/>
        </p:nvSpPr>
        <p:spPr>
          <a:xfrm>
            <a:off x="11970900" y="6552198"/>
            <a:ext cx="323199" cy="323199"/>
          </a:xfrm>
          <a:prstGeom prst="ellipse">
            <a:avLst/>
          </a:prstGeom>
          <a:solidFill>
            <a:srgbClr val="9CC1B6"/>
          </a:solidFill>
          <a:ln>
            <a:noFill/>
          </a:ln>
        </p:spPr>
        <p:txBody>
          <a:bodyPr spcFirstLastPara="1" wrap="square" lIns="182866" tIns="91400" rIns="182866" bIns="91400" anchor="ctr" anchorCtr="0">
            <a:noAutofit/>
          </a:bodyPr>
          <a:lstStyle/>
          <a:p>
            <a:pPr algn="ctr">
              <a:buClr>
                <a:srgbClr val="000000"/>
              </a:buClr>
              <a:buSzPts val="1300"/>
            </a:pPr>
            <a:endParaRPr sz="3467">
              <a:solidFill>
                <a:schemeClr val="dk1"/>
              </a:solidFill>
              <a:latin typeface="Arial"/>
              <a:ea typeface="Arial"/>
              <a:cs typeface="Arial"/>
              <a:sym typeface="Arial"/>
            </a:endParaRPr>
          </a:p>
        </p:txBody>
      </p:sp>
      <p:sp>
        <p:nvSpPr>
          <p:cNvPr id="1184" name="Google Shape;1184;p27"/>
          <p:cNvSpPr/>
          <p:nvPr/>
        </p:nvSpPr>
        <p:spPr>
          <a:xfrm>
            <a:off x="15248017" y="6552198"/>
            <a:ext cx="323199" cy="323199"/>
          </a:xfrm>
          <a:prstGeom prst="ellipse">
            <a:avLst/>
          </a:prstGeom>
          <a:solidFill>
            <a:srgbClr val="9CC1B6"/>
          </a:solidFill>
          <a:ln>
            <a:noFill/>
          </a:ln>
        </p:spPr>
        <p:txBody>
          <a:bodyPr spcFirstLastPara="1" wrap="square" lIns="182866" tIns="91400" rIns="182866" bIns="91400" anchor="ctr" anchorCtr="0">
            <a:noAutofit/>
          </a:bodyPr>
          <a:lstStyle/>
          <a:p>
            <a:pPr algn="ctr">
              <a:buClr>
                <a:srgbClr val="000000"/>
              </a:buClr>
              <a:buSzPts val="1300"/>
            </a:pPr>
            <a:endParaRPr sz="3467">
              <a:solidFill>
                <a:schemeClr val="dk1"/>
              </a:solidFill>
              <a:latin typeface="Arial"/>
              <a:ea typeface="Arial"/>
              <a:cs typeface="Arial"/>
              <a:sym typeface="Arial"/>
            </a:endParaRPr>
          </a:p>
        </p:txBody>
      </p:sp>
      <p:sp>
        <p:nvSpPr>
          <p:cNvPr id="1185" name="Google Shape;1185;p27"/>
          <p:cNvSpPr/>
          <p:nvPr/>
        </p:nvSpPr>
        <p:spPr>
          <a:xfrm>
            <a:off x="18525132" y="6552198"/>
            <a:ext cx="323199" cy="323199"/>
          </a:xfrm>
          <a:prstGeom prst="ellipse">
            <a:avLst/>
          </a:prstGeom>
          <a:solidFill>
            <a:srgbClr val="9CC1B6"/>
          </a:solidFill>
          <a:ln>
            <a:noFill/>
          </a:ln>
        </p:spPr>
        <p:txBody>
          <a:bodyPr spcFirstLastPara="1" wrap="square" lIns="182866" tIns="91400" rIns="182866" bIns="91400" anchor="ctr" anchorCtr="0">
            <a:noAutofit/>
          </a:bodyPr>
          <a:lstStyle/>
          <a:p>
            <a:pPr algn="ctr">
              <a:buClr>
                <a:srgbClr val="000000"/>
              </a:buClr>
              <a:buSzPts val="1300"/>
            </a:pPr>
            <a:endParaRPr sz="3467">
              <a:solidFill>
                <a:schemeClr val="dk1"/>
              </a:solidFill>
              <a:latin typeface="Arial"/>
              <a:ea typeface="Arial"/>
              <a:cs typeface="Arial"/>
              <a:sym typeface="Arial"/>
            </a:endParaRPr>
          </a:p>
        </p:txBody>
      </p:sp>
    </p:spTree>
    <p:extLst>
      <p:ext uri="{BB962C8B-B14F-4D97-AF65-F5344CB8AC3E}">
        <p14:creationId xmlns:p14="http://schemas.microsoft.com/office/powerpoint/2010/main" val="15697207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189"/>
        <p:cNvGrpSpPr/>
        <p:nvPr/>
      </p:nvGrpSpPr>
      <p:grpSpPr>
        <a:xfrm>
          <a:off x="0" y="0"/>
          <a:ext cx="0" cy="0"/>
          <a:chOff x="0" y="0"/>
          <a:chExt cx="0" cy="0"/>
        </a:xfrm>
      </p:grpSpPr>
      <p:sp>
        <p:nvSpPr>
          <p:cNvPr id="1190" name="Google Shape;1190;p28"/>
          <p:cNvSpPr txBox="1">
            <a:spLocks noGrp="1"/>
          </p:cNvSpPr>
          <p:nvPr>
            <p:ph type="title"/>
          </p:nvPr>
        </p:nvSpPr>
        <p:spPr>
          <a:xfrm>
            <a:off x="1125535" y="730251"/>
            <a:ext cx="22617601" cy="1861600"/>
          </a:xfrm>
          <a:prstGeom prst="rect">
            <a:avLst/>
          </a:prstGeom>
          <a:noFill/>
          <a:ln>
            <a:noFill/>
          </a:ln>
        </p:spPr>
        <p:txBody>
          <a:bodyPr spcFirstLastPara="1" vert="horz" wrap="square" lIns="182866" tIns="182866" rIns="182866" bIns="0" rtlCol="0" anchor="ctr" anchorCtr="0">
            <a:noAutofit/>
          </a:bodyPr>
          <a:lstStyle/>
          <a:p>
            <a:pPr>
              <a:buClr>
                <a:srgbClr val="0070C0"/>
              </a:buClr>
            </a:pPr>
            <a:r>
              <a:rPr lang="en">
                <a:solidFill>
                  <a:srgbClr val="0070C0"/>
                </a:solidFill>
              </a:rPr>
              <a:t>Mojaloop</a:t>
            </a:r>
            <a:r>
              <a:rPr lang="en"/>
              <a:t> </a:t>
            </a:r>
            <a:endParaRPr/>
          </a:p>
        </p:txBody>
      </p:sp>
      <p:sp>
        <p:nvSpPr>
          <p:cNvPr id="1191" name="Google Shape;1191;p28"/>
          <p:cNvSpPr txBox="1">
            <a:spLocks noGrp="1"/>
          </p:cNvSpPr>
          <p:nvPr>
            <p:ph type="body" idx="1"/>
          </p:nvPr>
        </p:nvSpPr>
        <p:spPr>
          <a:xfrm>
            <a:off x="1125536" y="2592165"/>
            <a:ext cx="22624800" cy="1149600"/>
          </a:xfrm>
          <a:prstGeom prst="rect">
            <a:avLst/>
          </a:prstGeom>
          <a:noFill/>
          <a:ln>
            <a:noFill/>
          </a:ln>
        </p:spPr>
        <p:txBody>
          <a:bodyPr spcFirstLastPara="1" vert="horz" wrap="square" lIns="182866" tIns="91400" rIns="182866" bIns="91400" rtlCol="0" anchor="t" anchorCtr="0">
            <a:noAutofit/>
          </a:bodyPr>
          <a:lstStyle/>
          <a:p>
            <a:pPr marL="0" indent="0">
              <a:spcBef>
                <a:spcPts val="0"/>
              </a:spcBef>
            </a:pPr>
            <a:r>
              <a:rPr lang="en"/>
              <a:t>PHASES 3-6</a:t>
            </a:r>
            <a:endParaRPr/>
          </a:p>
        </p:txBody>
      </p:sp>
      <p:sp>
        <p:nvSpPr>
          <p:cNvPr id="1192" name="Google Shape;1192;p28"/>
          <p:cNvSpPr txBox="1">
            <a:spLocks noGrp="1"/>
          </p:cNvSpPr>
          <p:nvPr>
            <p:ph type="body" idx="2"/>
          </p:nvPr>
        </p:nvSpPr>
        <p:spPr>
          <a:xfrm>
            <a:off x="1139346" y="4316616"/>
            <a:ext cx="2912801" cy="1287200"/>
          </a:xfrm>
          <a:prstGeom prst="rect">
            <a:avLst/>
          </a:prstGeom>
          <a:noFill/>
          <a:ln>
            <a:noFill/>
          </a:ln>
        </p:spPr>
        <p:txBody>
          <a:bodyPr spcFirstLastPara="1" vert="horz" wrap="square" lIns="182866" tIns="91400" rIns="182866" bIns="91400" rtlCol="0" anchor="t" anchorCtr="0">
            <a:noAutofit/>
          </a:bodyPr>
          <a:lstStyle/>
          <a:p>
            <a:pPr marL="0" indent="0">
              <a:spcBef>
                <a:spcPts val="0"/>
              </a:spcBef>
              <a:buSzPts val="2100"/>
            </a:pPr>
            <a:r>
              <a:rPr lang="en" sz="5599"/>
              <a:t>5.2.0</a:t>
            </a:r>
            <a:endParaRPr/>
          </a:p>
        </p:txBody>
      </p:sp>
      <p:sp>
        <p:nvSpPr>
          <p:cNvPr id="1193" name="Google Shape;1193;p28"/>
          <p:cNvSpPr txBox="1">
            <a:spLocks noGrp="1"/>
          </p:cNvSpPr>
          <p:nvPr>
            <p:ph type="body" idx="3"/>
          </p:nvPr>
        </p:nvSpPr>
        <p:spPr>
          <a:xfrm>
            <a:off x="4421171" y="4316616"/>
            <a:ext cx="2912801" cy="1287200"/>
          </a:xfrm>
          <a:prstGeom prst="rect">
            <a:avLst/>
          </a:prstGeom>
          <a:noFill/>
          <a:ln>
            <a:noFill/>
          </a:ln>
        </p:spPr>
        <p:txBody>
          <a:bodyPr spcFirstLastPara="1" vert="horz" wrap="square" lIns="182866" tIns="91400" rIns="182866" bIns="91400" rtlCol="0" anchor="t" anchorCtr="0">
            <a:noAutofit/>
          </a:bodyPr>
          <a:lstStyle/>
          <a:p>
            <a:pPr marL="0" indent="0">
              <a:spcBef>
                <a:spcPts val="0"/>
              </a:spcBef>
              <a:buSzPts val="2100"/>
            </a:pPr>
            <a:r>
              <a:rPr lang="en" sz="5599" u="sng">
                <a:hlinkClick r:id="rId3">
                  <a:extLst>
                    <a:ext uri="{A12FA001-AC4F-418D-AE19-62706E023703}">
                      <ahyp:hlinkClr xmlns:ahyp="http://schemas.microsoft.com/office/drawing/2018/hyperlinkcolor" val="tx"/>
                    </a:ext>
                  </a:extLst>
                </a:hlinkClick>
              </a:rPr>
              <a:t>10.1.0</a:t>
            </a:r>
            <a:endParaRPr sz="5599"/>
          </a:p>
        </p:txBody>
      </p:sp>
      <p:sp>
        <p:nvSpPr>
          <p:cNvPr id="1194" name="Google Shape;1194;p28"/>
          <p:cNvSpPr txBox="1">
            <a:spLocks noGrp="1"/>
          </p:cNvSpPr>
          <p:nvPr>
            <p:ph type="body" idx="4"/>
          </p:nvPr>
        </p:nvSpPr>
        <p:spPr>
          <a:xfrm>
            <a:off x="7702994" y="4316616"/>
            <a:ext cx="2912801" cy="1287200"/>
          </a:xfrm>
          <a:prstGeom prst="rect">
            <a:avLst/>
          </a:prstGeom>
          <a:noFill/>
          <a:ln>
            <a:noFill/>
          </a:ln>
        </p:spPr>
        <p:txBody>
          <a:bodyPr spcFirstLastPara="1" vert="horz" wrap="square" lIns="182866" tIns="91400" rIns="182866" bIns="91400" rtlCol="0" anchor="t" anchorCtr="0">
            <a:noAutofit/>
          </a:bodyPr>
          <a:lstStyle/>
          <a:p>
            <a:pPr marL="0" indent="0">
              <a:spcBef>
                <a:spcPts val="0"/>
              </a:spcBef>
              <a:buSzPts val="2100"/>
            </a:pPr>
            <a:r>
              <a:rPr lang="en" sz="5599"/>
              <a:t>10.4.0</a:t>
            </a:r>
            <a:endParaRPr/>
          </a:p>
        </p:txBody>
      </p:sp>
      <p:sp>
        <p:nvSpPr>
          <p:cNvPr id="1195" name="Google Shape;1195;p28"/>
          <p:cNvSpPr txBox="1">
            <a:spLocks noGrp="1"/>
          </p:cNvSpPr>
          <p:nvPr>
            <p:ph type="body" idx="5"/>
          </p:nvPr>
        </p:nvSpPr>
        <p:spPr>
          <a:xfrm>
            <a:off x="10984819" y="4316616"/>
            <a:ext cx="2912801" cy="1287200"/>
          </a:xfrm>
          <a:prstGeom prst="rect">
            <a:avLst/>
          </a:prstGeom>
          <a:noFill/>
          <a:ln>
            <a:noFill/>
          </a:ln>
        </p:spPr>
        <p:txBody>
          <a:bodyPr spcFirstLastPara="1" vert="horz" wrap="square" lIns="182866" tIns="91400" rIns="182866" bIns="91400" rtlCol="0" anchor="t" anchorCtr="0">
            <a:noAutofit/>
          </a:bodyPr>
          <a:lstStyle/>
          <a:p>
            <a:pPr marL="0" indent="0">
              <a:spcBef>
                <a:spcPts val="0"/>
              </a:spcBef>
              <a:buSzPts val="2100"/>
            </a:pPr>
            <a:r>
              <a:rPr lang="en" sz="5599"/>
              <a:t>11.0.0</a:t>
            </a:r>
            <a:endParaRPr/>
          </a:p>
        </p:txBody>
      </p:sp>
      <p:sp>
        <p:nvSpPr>
          <p:cNvPr id="1196" name="Google Shape;1196;p28"/>
          <p:cNvSpPr txBox="1">
            <a:spLocks noGrp="1"/>
          </p:cNvSpPr>
          <p:nvPr>
            <p:ph type="body" idx="6"/>
          </p:nvPr>
        </p:nvSpPr>
        <p:spPr>
          <a:xfrm>
            <a:off x="14266642" y="4316616"/>
            <a:ext cx="2912801" cy="1287200"/>
          </a:xfrm>
          <a:prstGeom prst="rect">
            <a:avLst/>
          </a:prstGeom>
          <a:noFill/>
          <a:ln>
            <a:noFill/>
          </a:ln>
        </p:spPr>
        <p:txBody>
          <a:bodyPr spcFirstLastPara="1" vert="horz" wrap="square" lIns="182866" tIns="91400" rIns="182866" bIns="91400" rtlCol="0" anchor="t" anchorCtr="0">
            <a:noAutofit/>
          </a:bodyPr>
          <a:lstStyle/>
          <a:p>
            <a:pPr marL="0" indent="0">
              <a:spcBef>
                <a:spcPts val="0"/>
              </a:spcBef>
              <a:buSzPts val="2100"/>
            </a:pPr>
            <a:r>
              <a:rPr lang="en" sz="5599"/>
              <a:t>12.0.0</a:t>
            </a:r>
            <a:endParaRPr/>
          </a:p>
        </p:txBody>
      </p:sp>
      <p:sp>
        <p:nvSpPr>
          <p:cNvPr id="1197" name="Google Shape;1197;p28"/>
          <p:cNvSpPr txBox="1">
            <a:spLocks noGrp="1"/>
          </p:cNvSpPr>
          <p:nvPr>
            <p:ph type="body" idx="7"/>
          </p:nvPr>
        </p:nvSpPr>
        <p:spPr>
          <a:xfrm>
            <a:off x="17548467" y="4316616"/>
            <a:ext cx="2912801" cy="1287200"/>
          </a:xfrm>
          <a:prstGeom prst="rect">
            <a:avLst/>
          </a:prstGeom>
          <a:noFill/>
          <a:ln>
            <a:noFill/>
          </a:ln>
        </p:spPr>
        <p:txBody>
          <a:bodyPr spcFirstLastPara="1" vert="horz" wrap="square" lIns="182866" tIns="91400" rIns="182866" bIns="91400" rtlCol="0" anchor="t" anchorCtr="0">
            <a:noAutofit/>
          </a:bodyPr>
          <a:lstStyle/>
          <a:p>
            <a:pPr marL="0" indent="0">
              <a:spcBef>
                <a:spcPts val="0"/>
              </a:spcBef>
              <a:buSzPts val="2100"/>
            </a:pPr>
            <a:r>
              <a:rPr lang="en" sz="5599" u="sng">
                <a:hlinkClick r:id="rId4">
                  <a:extLst>
                    <a:ext uri="{A12FA001-AC4F-418D-AE19-62706E023703}">
                      <ahyp:hlinkClr xmlns:ahyp="http://schemas.microsoft.com/office/drawing/2018/hyperlinkcolor" val="tx"/>
                    </a:ext>
                  </a:extLst>
                </a:hlinkClick>
              </a:rPr>
              <a:t>13.1.0</a:t>
            </a:r>
            <a:endParaRPr sz="5599"/>
          </a:p>
        </p:txBody>
      </p:sp>
      <p:sp>
        <p:nvSpPr>
          <p:cNvPr id="1198" name="Google Shape;1198;p28"/>
          <p:cNvSpPr txBox="1">
            <a:spLocks noGrp="1"/>
          </p:cNvSpPr>
          <p:nvPr>
            <p:ph type="body" idx="8"/>
          </p:nvPr>
        </p:nvSpPr>
        <p:spPr>
          <a:xfrm>
            <a:off x="20830290" y="4316616"/>
            <a:ext cx="2912801" cy="1287200"/>
          </a:xfrm>
          <a:prstGeom prst="rect">
            <a:avLst/>
          </a:prstGeom>
          <a:noFill/>
          <a:ln>
            <a:noFill/>
          </a:ln>
        </p:spPr>
        <p:txBody>
          <a:bodyPr spcFirstLastPara="1" vert="horz" wrap="square" lIns="182866" tIns="91400" rIns="182866" bIns="91400" rtlCol="0" anchor="t" anchorCtr="0">
            <a:noAutofit/>
          </a:bodyPr>
          <a:lstStyle/>
          <a:p>
            <a:pPr marL="0" indent="0">
              <a:spcBef>
                <a:spcPts val="0"/>
              </a:spcBef>
              <a:buSzPts val="2100"/>
            </a:pPr>
            <a:r>
              <a:rPr lang="en" sz="5599" u="sng">
                <a:hlinkClick r:id="rId5">
                  <a:extLst>
                    <a:ext uri="{A12FA001-AC4F-418D-AE19-62706E023703}">
                      <ahyp:hlinkClr xmlns:ahyp="http://schemas.microsoft.com/office/drawing/2018/hyperlinkcolor" val="tx"/>
                    </a:ext>
                  </a:extLst>
                </a:hlinkClick>
              </a:rPr>
              <a:t>14.0.0</a:t>
            </a:r>
            <a:endParaRPr sz="5599"/>
          </a:p>
        </p:txBody>
      </p:sp>
      <p:sp>
        <p:nvSpPr>
          <p:cNvPr id="1199" name="Google Shape;1199;p28"/>
          <p:cNvSpPr txBox="1">
            <a:spLocks noGrp="1"/>
          </p:cNvSpPr>
          <p:nvPr>
            <p:ph type="body" idx="9"/>
          </p:nvPr>
        </p:nvSpPr>
        <p:spPr>
          <a:xfrm>
            <a:off x="1132572" y="6564525"/>
            <a:ext cx="2919200" cy="2195200"/>
          </a:xfrm>
          <a:prstGeom prst="rect">
            <a:avLst/>
          </a:prstGeom>
          <a:noFill/>
          <a:ln>
            <a:noFill/>
          </a:ln>
        </p:spPr>
        <p:txBody>
          <a:bodyPr spcFirstLastPara="1" vert="horz" wrap="square" lIns="182866" tIns="91400" rIns="182866" bIns="91400" rtlCol="0" anchor="t" anchorCtr="0">
            <a:noAutofit/>
          </a:bodyPr>
          <a:lstStyle/>
          <a:p>
            <a:pPr marL="0" indent="0">
              <a:spcBef>
                <a:spcPts val="0"/>
              </a:spcBef>
            </a:pPr>
            <a:r>
              <a:rPr lang="en"/>
              <a:t>Sample release from February 2019 </a:t>
            </a:r>
            <a:r>
              <a:rPr lang="en" u="sng">
                <a:solidFill>
                  <a:schemeClr val="hlink"/>
                </a:solidFill>
                <a:hlinkClick r:id="rId6"/>
              </a:rPr>
              <a:t>https://github.com/mojaloop/helm/releases/tag/v5.2.0</a:t>
            </a:r>
            <a:r>
              <a:rPr lang="en"/>
              <a:t> </a:t>
            </a:r>
            <a:endParaRPr/>
          </a:p>
        </p:txBody>
      </p:sp>
      <p:sp>
        <p:nvSpPr>
          <p:cNvPr id="1200" name="Google Shape;1200;p28"/>
          <p:cNvSpPr txBox="1">
            <a:spLocks noGrp="1"/>
          </p:cNvSpPr>
          <p:nvPr>
            <p:ph type="body" idx="13"/>
          </p:nvPr>
        </p:nvSpPr>
        <p:spPr>
          <a:xfrm>
            <a:off x="4424543" y="6564525"/>
            <a:ext cx="2926400" cy="2195200"/>
          </a:xfrm>
          <a:prstGeom prst="rect">
            <a:avLst/>
          </a:prstGeom>
          <a:noFill/>
          <a:ln>
            <a:noFill/>
          </a:ln>
        </p:spPr>
        <p:txBody>
          <a:bodyPr spcFirstLastPara="1" vert="horz" wrap="square" lIns="182866" tIns="91400" rIns="182866" bIns="91400" rtlCol="0" anchor="t" anchorCtr="0">
            <a:noAutofit/>
          </a:bodyPr>
          <a:lstStyle/>
          <a:p>
            <a:pPr marL="0" indent="0">
              <a:spcBef>
                <a:spcPts val="0"/>
              </a:spcBef>
            </a:pPr>
            <a:r>
              <a:rPr lang="en"/>
              <a:t>Settlements enhancements</a:t>
            </a:r>
            <a:endParaRPr/>
          </a:p>
        </p:txBody>
      </p:sp>
      <p:sp>
        <p:nvSpPr>
          <p:cNvPr id="1201" name="Google Shape;1201;p28"/>
          <p:cNvSpPr txBox="1">
            <a:spLocks noGrp="1"/>
          </p:cNvSpPr>
          <p:nvPr>
            <p:ph type="body" idx="14"/>
          </p:nvPr>
        </p:nvSpPr>
        <p:spPr>
          <a:xfrm>
            <a:off x="7722748" y="6564525"/>
            <a:ext cx="2919200" cy="2195200"/>
          </a:xfrm>
          <a:prstGeom prst="rect">
            <a:avLst/>
          </a:prstGeom>
          <a:noFill/>
          <a:ln>
            <a:noFill/>
          </a:ln>
        </p:spPr>
        <p:txBody>
          <a:bodyPr spcFirstLastPara="1" vert="horz" wrap="square" lIns="182866" tIns="91400" rIns="182866" bIns="91400" rtlCol="0" anchor="t" anchorCtr="0">
            <a:noAutofit/>
          </a:bodyPr>
          <a:lstStyle/>
          <a:p>
            <a:pPr marL="0" indent="0">
              <a:spcBef>
                <a:spcPts val="0"/>
              </a:spcBef>
            </a:pPr>
            <a:r>
              <a:rPr lang="en"/>
              <a:t>FSPIOP v1.1 support for Mojaloop platform: https://github.com/mojaloop/helm/releases/tag/v10.4.0</a:t>
            </a:r>
            <a:endParaRPr/>
          </a:p>
        </p:txBody>
      </p:sp>
      <p:sp>
        <p:nvSpPr>
          <p:cNvPr id="1202" name="Google Shape;1202;p28"/>
          <p:cNvSpPr txBox="1">
            <a:spLocks noGrp="1"/>
          </p:cNvSpPr>
          <p:nvPr>
            <p:ph type="body" idx="15"/>
          </p:nvPr>
        </p:nvSpPr>
        <p:spPr>
          <a:xfrm>
            <a:off x="11042947" y="6564525"/>
            <a:ext cx="2919200" cy="2195200"/>
          </a:xfrm>
          <a:prstGeom prst="rect">
            <a:avLst/>
          </a:prstGeom>
          <a:noFill/>
          <a:ln>
            <a:noFill/>
          </a:ln>
        </p:spPr>
        <p:txBody>
          <a:bodyPr spcFirstLastPara="1" vert="horz" wrap="square" lIns="182866" tIns="91400" rIns="182866" bIns="91400" rtlCol="0" anchor="t" anchorCtr="0">
            <a:noAutofit/>
          </a:bodyPr>
          <a:lstStyle/>
          <a:p>
            <a:pPr marL="0" indent="0">
              <a:spcBef>
                <a:spcPts val="0"/>
              </a:spcBef>
            </a:pPr>
            <a:r>
              <a:rPr lang="en"/>
              <a:t>Semantic versioning standard adopted: https://github.com/mojaloop/helm/releases/tag/v11.0.0</a:t>
            </a:r>
            <a:endParaRPr/>
          </a:p>
        </p:txBody>
      </p:sp>
      <p:sp>
        <p:nvSpPr>
          <p:cNvPr id="1203" name="Google Shape;1203;p28"/>
          <p:cNvSpPr txBox="1">
            <a:spLocks noGrp="1"/>
          </p:cNvSpPr>
          <p:nvPr>
            <p:ph type="body" idx="16"/>
          </p:nvPr>
        </p:nvSpPr>
        <p:spPr>
          <a:xfrm>
            <a:off x="14295416" y="6564525"/>
            <a:ext cx="2919200" cy="2195200"/>
          </a:xfrm>
          <a:prstGeom prst="rect">
            <a:avLst/>
          </a:prstGeom>
          <a:noFill/>
          <a:ln>
            <a:noFill/>
          </a:ln>
        </p:spPr>
        <p:txBody>
          <a:bodyPr spcFirstLastPara="1" vert="horz" wrap="square" lIns="182866" tIns="91400" rIns="182866" bIns="91400" rtlCol="0" anchor="t" anchorCtr="0">
            <a:noAutofit/>
          </a:bodyPr>
          <a:lstStyle/>
          <a:p>
            <a:pPr marL="0" indent="0">
              <a:spcBef>
                <a:spcPts val="0"/>
              </a:spcBef>
            </a:pPr>
            <a:r>
              <a:rPr lang="en"/>
              <a:t>CGS, Interchange Fee supported: https://github.com/mojaloop/helm/releases/tag/v12.0.0</a:t>
            </a:r>
            <a:endParaRPr/>
          </a:p>
        </p:txBody>
      </p:sp>
      <p:sp>
        <p:nvSpPr>
          <p:cNvPr id="1204" name="Google Shape;1204;p28"/>
          <p:cNvSpPr txBox="1">
            <a:spLocks noGrp="1"/>
          </p:cNvSpPr>
          <p:nvPr>
            <p:ph type="body" idx="17"/>
          </p:nvPr>
        </p:nvSpPr>
        <p:spPr>
          <a:xfrm>
            <a:off x="17548465" y="6564525"/>
            <a:ext cx="2919200" cy="2195200"/>
          </a:xfrm>
          <a:prstGeom prst="rect">
            <a:avLst/>
          </a:prstGeom>
          <a:noFill/>
          <a:ln>
            <a:noFill/>
          </a:ln>
        </p:spPr>
        <p:txBody>
          <a:bodyPr spcFirstLastPara="1" vert="horz" wrap="square" lIns="182866" tIns="91400" rIns="182866" bIns="91400" rtlCol="0" anchor="t" anchorCtr="0">
            <a:noAutofit/>
          </a:bodyPr>
          <a:lstStyle/>
          <a:p>
            <a:pPr marL="0" indent="0">
              <a:spcBef>
                <a:spcPts val="0"/>
              </a:spcBef>
            </a:pPr>
            <a:r>
              <a:rPr lang="en"/>
              <a:t>Patch notifications, ALS, bulk fixes, enhancements, Testing enhancements</a:t>
            </a:r>
            <a:endParaRPr/>
          </a:p>
        </p:txBody>
      </p:sp>
      <p:sp>
        <p:nvSpPr>
          <p:cNvPr id="1205" name="Google Shape;1205;p28"/>
          <p:cNvSpPr txBox="1">
            <a:spLocks noGrp="1"/>
          </p:cNvSpPr>
          <p:nvPr>
            <p:ph type="body" idx="18"/>
          </p:nvPr>
        </p:nvSpPr>
        <p:spPr>
          <a:xfrm>
            <a:off x="20830292" y="6564525"/>
            <a:ext cx="2919200" cy="2195200"/>
          </a:xfrm>
          <a:prstGeom prst="rect">
            <a:avLst/>
          </a:prstGeom>
          <a:noFill/>
          <a:ln>
            <a:noFill/>
          </a:ln>
        </p:spPr>
        <p:txBody>
          <a:bodyPr spcFirstLastPara="1" vert="horz" wrap="square" lIns="182866" tIns="91400" rIns="182866" bIns="91400" rtlCol="0" anchor="t" anchorCtr="0">
            <a:noAutofit/>
          </a:bodyPr>
          <a:lstStyle/>
          <a:p>
            <a:pPr marL="0" indent="0">
              <a:spcBef>
                <a:spcPts val="0"/>
              </a:spcBef>
            </a:pPr>
            <a:r>
              <a:rPr lang="en"/>
              <a:t>Upgrade to node 16. Maintenance: Security, third-party, TTK, sdk updates</a:t>
            </a:r>
            <a:endParaRPr/>
          </a:p>
        </p:txBody>
      </p:sp>
      <p:sp>
        <p:nvSpPr>
          <p:cNvPr id="1206" name="Google Shape;1206;p28"/>
          <p:cNvSpPr txBox="1">
            <a:spLocks noGrp="1"/>
          </p:cNvSpPr>
          <p:nvPr>
            <p:ph type="body" idx="19"/>
          </p:nvPr>
        </p:nvSpPr>
        <p:spPr>
          <a:xfrm>
            <a:off x="819023" y="10059856"/>
            <a:ext cx="1008799" cy="1436800"/>
          </a:xfrm>
          <a:prstGeom prst="rect">
            <a:avLst/>
          </a:prstGeom>
          <a:solidFill>
            <a:srgbClr val="EFE9DF"/>
          </a:solidFill>
          <a:ln>
            <a:noFill/>
          </a:ln>
        </p:spPr>
        <p:txBody>
          <a:bodyPr spcFirstLastPara="1" vert="horz" wrap="square" lIns="0" tIns="0" rIns="0" bIns="0" rtlCol="0" anchor="ctr" anchorCtr="0">
            <a:noAutofit/>
          </a:bodyPr>
          <a:lstStyle/>
          <a:p>
            <a:pPr marL="0" indent="0"/>
            <a:r>
              <a:rPr lang="en"/>
              <a:t>2019</a:t>
            </a:r>
            <a:endParaRPr/>
          </a:p>
        </p:txBody>
      </p:sp>
      <p:sp>
        <p:nvSpPr>
          <p:cNvPr id="1207" name="Google Shape;1207;p28"/>
          <p:cNvSpPr txBox="1">
            <a:spLocks noGrp="1"/>
          </p:cNvSpPr>
          <p:nvPr>
            <p:ph type="body" idx="21"/>
          </p:nvPr>
        </p:nvSpPr>
        <p:spPr>
          <a:xfrm>
            <a:off x="4212655" y="11181928"/>
            <a:ext cx="1008799" cy="1436800"/>
          </a:xfrm>
          <a:prstGeom prst="rect">
            <a:avLst/>
          </a:prstGeom>
          <a:solidFill>
            <a:srgbClr val="EFE9DF"/>
          </a:solidFill>
          <a:ln>
            <a:noFill/>
          </a:ln>
        </p:spPr>
        <p:txBody>
          <a:bodyPr spcFirstLastPara="1" vert="horz" wrap="square" lIns="0" tIns="0" rIns="0" bIns="0" rtlCol="0" anchor="ctr" anchorCtr="0">
            <a:noAutofit/>
          </a:bodyPr>
          <a:lstStyle/>
          <a:p>
            <a:pPr marL="0" indent="0"/>
            <a:r>
              <a:rPr lang="en"/>
              <a:t>2020</a:t>
            </a:r>
            <a:endParaRPr/>
          </a:p>
        </p:txBody>
      </p:sp>
      <p:sp>
        <p:nvSpPr>
          <p:cNvPr id="1208" name="Google Shape;1208;p28"/>
          <p:cNvSpPr txBox="1">
            <a:spLocks noGrp="1"/>
          </p:cNvSpPr>
          <p:nvPr>
            <p:ph type="body" idx="23"/>
          </p:nvPr>
        </p:nvSpPr>
        <p:spPr>
          <a:xfrm>
            <a:off x="7467673" y="10059856"/>
            <a:ext cx="1008799" cy="1436800"/>
          </a:xfrm>
          <a:prstGeom prst="rect">
            <a:avLst/>
          </a:prstGeom>
          <a:solidFill>
            <a:srgbClr val="EFE9DF"/>
          </a:solidFill>
          <a:ln>
            <a:noFill/>
          </a:ln>
        </p:spPr>
        <p:txBody>
          <a:bodyPr spcFirstLastPara="1" vert="horz" wrap="square" lIns="0" tIns="0" rIns="0" bIns="0" rtlCol="0" anchor="ctr" anchorCtr="0">
            <a:noAutofit/>
          </a:bodyPr>
          <a:lstStyle/>
          <a:p>
            <a:pPr marL="0" indent="0"/>
            <a:r>
              <a:rPr lang="en"/>
              <a:t>2020</a:t>
            </a:r>
            <a:endParaRPr/>
          </a:p>
        </p:txBody>
      </p:sp>
      <p:sp>
        <p:nvSpPr>
          <p:cNvPr id="1209" name="Google Shape;1209;p28"/>
          <p:cNvSpPr txBox="1">
            <a:spLocks noGrp="1"/>
          </p:cNvSpPr>
          <p:nvPr>
            <p:ph type="body" idx="25"/>
          </p:nvPr>
        </p:nvSpPr>
        <p:spPr>
          <a:xfrm>
            <a:off x="10728052" y="11162877"/>
            <a:ext cx="1008799" cy="1436800"/>
          </a:xfrm>
          <a:prstGeom prst="rect">
            <a:avLst/>
          </a:prstGeom>
          <a:solidFill>
            <a:srgbClr val="EFE9DF"/>
          </a:solidFill>
          <a:ln>
            <a:noFill/>
          </a:ln>
        </p:spPr>
        <p:txBody>
          <a:bodyPr spcFirstLastPara="1" vert="horz" wrap="square" lIns="0" tIns="0" rIns="0" bIns="0" rtlCol="0" anchor="ctr" anchorCtr="0">
            <a:noAutofit/>
          </a:bodyPr>
          <a:lstStyle/>
          <a:p>
            <a:pPr marL="0" indent="0"/>
            <a:r>
              <a:rPr lang="en"/>
              <a:t>2021</a:t>
            </a:r>
            <a:endParaRPr/>
          </a:p>
        </p:txBody>
      </p:sp>
      <p:sp>
        <p:nvSpPr>
          <p:cNvPr id="1210" name="Google Shape;1210;p28"/>
          <p:cNvSpPr txBox="1">
            <a:spLocks noGrp="1"/>
          </p:cNvSpPr>
          <p:nvPr>
            <p:ph type="body" idx="27"/>
          </p:nvPr>
        </p:nvSpPr>
        <p:spPr>
          <a:xfrm>
            <a:off x="13983320" y="10059856"/>
            <a:ext cx="1008799" cy="1436800"/>
          </a:xfrm>
          <a:prstGeom prst="rect">
            <a:avLst/>
          </a:prstGeom>
          <a:solidFill>
            <a:srgbClr val="EFE9DF"/>
          </a:solidFill>
          <a:ln>
            <a:noFill/>
          </a:ln>
        </p:spPr>
        <p:txBody>
          <a:bodyPr spcFirstLastPara="1" vert="horz" wrap="square" lIns="0" tIns="0" rIns="0" bIns="0" rtlCol="0" anchor="ctr" anchorCtr="0">
            <a:noAutofit/>
          </a:bodyPr>
          <a:lstStyle/>
          <a:p>
            <a:pPr marL="0" indent="0"/>
            <a:r>
              <a:rPr lang="en"/>
              <a:t>2021</a:t>
            </a:r>
            <a:endParaRPr/>
          </a:p>
        </p:txBody>
      </p:sp>
      <p:sp>
        <p:nvSpPr>
          <p:cNvPr id="1211" name="Google Shape;1211;p28"/>
          <p:cNvSpPr txBox="1">
            <a:spLocks noGrp="1"/>
          </p:cNvSpPr>
          <p:nvPr>
            <p:ph type="body" idx="29"/>
          </p:nvPr>
        </p:nvSpPr>
        <p:spPr>
          <a:xfrm>
            <a:off x="17227106" y="11162877"/>
            <a:ext cx="1008799" cy="1436800"/>
          </a:xfrm>
          <a:prstGeom prst="rect">
            <a:avLst/>
          </a:prstGeom>
          <a:solidFill>
            <a:srgbClr val="EFE9DF"/>
          </a:solidFill>
          <a:ln>
            <a:noFill/>
          </a:ln>
        </p:spPr>
        <p:txBody>
          <a:bodyPr spcFirstLastPara="1" vert="horz" wrap="square" lIns="0" tIns="0" rIns="0" bIns="0" rtlCol="0" anchor="ctr" anchorCtr="0">
            <a:noAutofit/>
          </a:bodyPr>
          <a:lstStyle/>
          <a:p>
            <a:pPr marL="0" indent="0"/>
            <a:r>
              <a:rPr lang="en"/>
              <a:t>2022</a:t>
            </a:r>
            <a:endParaRPr/>
          </a:p>
        </p:txBody>
      </p:sp>
      <p:sp>
        <p:nvSpPr>
          <p:cNvPr id="1212" name="Google Shape;1212;p28"/>
          <p:cNvSpPr txBox="1">
            <a:spLocks noGrp="1"/>
          </p:cNvSpPr>
          <p:nvPr>
            <p:ph type="body" idx="31"/>
          </p:nvPr>
        </p:nvSpPr>
        <p:spPr>
          <a:xfrm>
            <a:off x="20482162" y="10041568"/>
            <a:ext cx="1008799" cy="1436800"/>
          </a:xfrm>
          <a:prstGeom prst="rect">
            <a:avLst/>
          </a:prstGeom>
          <a:solidFill>
            <a:srgbClr val="EFE9DF"/>
          </a:solidFill>
          <a:ln>
            <a:noFill/>
          </a:ln>
        </p:spPr>
        <p:txBody>
          <a:bodyPr spcFirstLastPara="1" vert="horz" wrap="square" lIns="0" tIns="0" rIns="0" bIns="0" rtlCol="0" anchor="ctr" anchorCtr="0">
            <a:noAutofit/>
          </a:bodyPr>
          <a:lstStyle/>
          <a:p>
            <a:pPr marL="0" indent="0"/>
            <a:r>
              <a:rPr lang="en"/>
              <a:t>2022</a:t>
            </a:r>
            <a:endParaRPr/>
          </a:p>
        </p:txBody>
      </p:sp>
      <p:sp>
        <p:nvSpPr>
          <p:cNvPr id="1213" name="Google Shape;1213;p28"/>
          <p:cNvSpPr txBox="1"/>
          <p:nvPr/>
        </p:nvSpPr>
        <p:spPr>
          <a:xfrm>
            <a:off x="1828337" y="10334276"/>
            <a:ext cx="1236800" cy="851200"/>
          </a:xfrm>
          <a:prstGeom prst="rect">
            <a:avLst/>
          </a:prstGeom>
          <a:noFill/>
          <a:ln>
            <a:noFill/>
          </a:ln>
        </p:spPr>
        <p:txBody>
          <a:bodyPr spcFirstLastPara="1" wrap="square" lIns="182866" tIns="182866" rIns="182866" bIns="182866" anchor="t" anchorCtr="0">
            <a:noAutofit/>
          </a:bodyPr>
          <a:lstStyle/>
          <a:p>
            <a:pPr>
              <a:buClr>
                <a:srgbClr val="000000"/>
              </a:buClr>
              <a:buSzPts val="1000"/>
            </a:pPr>
            <a:r>
              <a:rPr lang="en" sz="2667">
                <a:solidFill>
                  <a:srgbClr val="000000"/>
                </a:solidFill>
                <a:latin typeface="Arial"/>
                <a:ea typeface="Arial"/>
                <a:cs typeface="Arial"/>
                <a:sym typeface="Arial"/>
              </a:rPr>
              <a:t>Feb</a:t>
            </a:r>
            <a:endParaRPr sz="2667">
              <a:solidFill>
                <a:srgbClr val="000000"/>
              </a:solidFill>
              <a:latin typeface="Arial"/>
              <a:ea typeface="Arial"/>
              <a:cs typeface="Arial"/>
              <a:sym typeface="Arial"/>
            </a:endParaRPr>
          </a:p>
        </p:txBody>
      </p:sp>
      <p:sp>
        <p:nvSpPr>
          <p:cNvPr id="1214" name="Google Shape;1214;p28"/>
          <p:cNvSpPr txBox="1"/>
          <p:nvPr/>
        </p:nvSpPr>
        <p:spPr>
          <a:xfrm>
            <a:off x="8669889" y="10352549"/>
            <a:ext cx="1236800" cy="851200"/>
          </a:xfrm>
          <a:prstGeom prst="rect">
            <a:avLst/>
          </a:prstGeom>
          <a:noFill/>
          <a:ln>
            <a:noFill/>
          </a:ln>
        </p:spPr>
        <p:txBody>
          <a:bodyPr spcFirstLastPara="1" wrap="square" lIns="182866" tIns="182866" rIns="182866" bIns="182866" anchor="t" anchorCtr="0">
            <a:noAutofit/>
          </a:bodyPr>
          <a:lstStyle/>
          <a:p>
            <a:pPr>
              <a:buClr>
                <a:srgbClr val="000000"/>
              </a:buClr>
              <a:buSzPts val="1000"/>
            </a:pPr>
            <a:r>
              <a:rPr lang="en" sz="2667">
                <a:solidFill>
                  <a:srgbClr val="000000"/>
                </a:solidFill>
                <a:latin typeface="Arial"/>
                <a:ea typeface="Arial"/>
                <a:cs typeface="Arial"/>
                <a:sym typeface="Arial"/>
              </a:rPr>
              <a:t>July</a:t>
            </a:r>
            <a:endParaRPr sz="2667">
              <a:solidFill>
                <a:srgbClr val="000000"/>
              </a:solidFill>
              <a:latin typeface="Arial"/>
              <a:ea typeface="Arial"/>
              <a:cs typeface="Arial"/>
              <a:sym typeface="Arial"/>
            </a:endParaRPr>
          </a:p>
        </p:txBody>
      </p:sp>
      <p:sp>
        <p:nvSpPr>
          <p:cNvPr id="1215" name="Google Shape;1215;p28"/>
          <p:cNvSpPr txBox="1"/>
          <p:nvPr/>
        </p:nvSpPr>
        <p:spPr>
          <a:xfrm>
            <a:off x="15491564" y="10352525"/>
            <a:ext cx="1236800" cy="851200"/>
          </a:xfrm>
          <a:prstGeom prst="rect">
            <a:avLst/>
          </a:prstGeom>
          <a:noFill/>
          <a:ln>
            <a:noFill/>
          </a:ln>
        </p:spPr>
        <p:txBody>
          <a:bodyPr spcFirstLastPara="1" wrap="square" lIns="182866" tIns="182866" rIns="182866" bIns="182866" anchor="t" anchorCtr="0">
            <a:noAutofit/>
          </a:bodyPr>
          <a:lstStyle/>
          <a:p>
            <a:pPr>
              <a:buClr>
                <a:srgbClr val="000000"/>
              </a:buClr>
              <a:buSzPts val="1000"/>
            </a:pPr>
            <a:r>
              <a:rPr lang="en" sz="2667">
                <a:solidFill>
                  <a:srgbClr val="000000"/>
                </a:solidFill>
                <a:latin typeface="Arial"/>
                <a:ea typeface="Arial"/>
                <a:cs typeface="Arial"/>
                <a:sym typeface="Arial"/>
              </a:rPr>
              <a:t>Feb</a:t>
            </a:r>
            <a:endParaRPr sz="2667">
              <a:solidFill>
                <a:srgbClr val="000000"/>
              </a:solidFill>
              <a:latin typeface="Arial"/>
              <a:ea typeface="Arial"/>
              <a:cs typeface="Arial"/>
              <a:sym typeface="Arial"/>
            </a:endParaRPr>
          </a:p>
        </p:txBody>
      </p:sp>
      <p:sp>
        <p:nvSpPr>
          <p:cNvPr id="1216" name="Google Shape;1216;p28"/>
          <p:cNvSpPr txBox="1"/>
          <p:nvPr/>
        </p:nvSpPr>
        <p:spPr>
          <a:xfrm>
            <a:off x="21871289" y="10352525"/>
            <a:ext cx="1236800" cy="851200"/>
          </a:xfrm>
          <a:prstGeom prst="rect">
            <a:avLst/>
          </a:prstGeom>
          <a:noFill/>
          <a:ln>
            <a:noFill/>
          </a:ln>
        </p:spPr>
        <p:txBody>
          <a:bodyPr spcFirstLastPara="1" wrap="square" lIns="182866" tIns="182866" rIns="182866" bIns="182866" anchor="t" anchorCtr="0">
            <a:noAutofit/>
          </a:bodyPr>
          <a:lstStyle/>
          <a:p>
            <a:pPr>
              <a:buClr>
                <a:srgbClr val="000000"/>
              </a:buClr>
              <a:buSzPts val="1000"/>
            </a:pPr>
            <a:r>
              <a:rPr lang="en" sz="2667">
                <a:solidFill>
                  <a:srgbClr val="000000"/>
                </a:solidFill>
                <a:latin typeface="Arial"/>
                <a:ea typeface="Arial"/>
                <a:cs typeface="Arial"/>
                <a:sym typeface="Arial"/>
              </a:rPr>
              <a:t>Sep</a:t>
            </a:r>
            <a:endParaRPr sz="2667">
              <a:solidFill>
                <a:srgbClr val="000000"/>
              </a:solidFill>
              <a:latin typeface="Arial"/>
              <a:ea typeface="Arial"/>
              <a:cs typeface="Arial"/>
              <a:sym typeface="Arial"/>
            </a:endParaRPr>
          </a:p>
        </p:txBody>
      </p:sp>
      <p:sp>
        <p:nvSpPr>
          <p:cNvPr id="1217" name="Google Shape;1217;p28"/>
          <p:cNvSpPr txBox="1"/>
          <p:nvPr/>
        </p:nvSpPr>
        <p:spPr>
          <a:xfrm>
            <a:off x="5269289" y="11474651"/>
            <a:ext cx="1236800" cy="851200"/>
          </a:xfrm>
          <a:prstGeom prst="rect">
            <a:avLst/>
          </a:prstGeom>
          <a:noFill/>
          <a:ln>
            <a:noFill/>
          </a:ln>
        </p:spPr>
        <p:txBody>
          <a:bodyPr spcFirstLastPara="1" wrap="square" lIns="182866" tIns="182866" rIns="182866" bIns="182866" anchor="t" anchorCtr="0">
            <a:noAutofit/>
          </a:bodyPr>
          <a:lstStyle/>
          <a:p>
            <a:pPr>
              <a:buClr>
                <a:srgbClr val="000000"/>
              </a:buClr>
              <a:buSzPts val="1000"/>
            </a:pPr>
            <a:r>
              <a:rPr lang="en" sz="2667">
                <a:solidFill>
                  <a:srgbClr val="000000"/>
                </a:solidFill>
                <a:latin typeface="Arial"/>
                <a:ea typeface="Arial"/>
                <a:cs typeface="Arial"/>
                <a:sym typeface="Arial"/>
              </a:rPr>
              <a:t>May</a:t>
            </a:r>
            <a:endParaRPr sz="2667">
              <a:solidFill>
                <a:srgbClr val="000000"/>
              </a:solidFill>
              <a:latin typeface="Arial"/>
              <a:ea typeface="Arial"/>
              <a:cs typeface="Arial"/>
              <a:sym typeface="Arial"/>
            </a:endParaRPr>
          </a:p>
        </p:txBody>
      </p:sp>
      <p:sp>
        <p:nvSpPr>
          <p:cNvPr id="1218" name="Google Shape;1218;p28"/>
          <p:cNvSpPr txBox="1"/>
          <p:nvPr/>
        </p:nvSpPr>
        <p:spPr>
          <a:xfrm>
            <a:off x="11884563" y="11455601"/>
            <a:ext cx="1236800" cy="851200"/>
          </a:xfrm>
          <a:prstGeom prst="rect">
            <a:avLst/>
          </a:prstGeom>
          <a:noFill/>
          <a:ln>
            <a:noFill/>
          </a:ln>
        </p:spPr>
        <p:txBody>
          <a:bodyPr spcFirstLastPara="1" wrap="square" lIns="182866" tIns="182866" rIns="182866" bIns="182866" anchor="t" anchorCtr="0">
            <a:noAutofit/>
          </a:bodyPr>
          <a:lstStyle/>
          <a:p>
            <a:pPr>
              <a:buClr>
                <a:srgbClr val="000000"/>
              </a:buClr>
              <a:buSzPts val="1000"/>
            </a:pPr>
            <a:r>
              <a:rPr lang="en" sz="2667">
                <a:solidFill>
                  <a:srgbClr val="000000"/>
                </a:solidFill>
                <a:latin typeface="Arial"/>
                <a:ea typeface="Arial"/>
                <a:cs typeface="Arial"/>
                <a:sym typeface="Arial"/>
              </a:rPr>
              <a:t>Jan</a:t>
            </a:r>
            <a:endParaRPr sz="2667">
              <a:solidFill>
                <a:srgbClr val="000000"/>
              </a:solidFill>
              <a:latin typeface="Arial"/>
              <a:ea typeface="Arial"/>
              <a:cs typeface="Arial"/>
              <a:sym typeface="Arial"/>
            </a:endParaRPr>
          </a:p>
        </p:txBody>
      </p:sp>
      <p:sp>
        <p:nvSpPr>
          <p:cNvPr id="1219" name="Google Shape;1219;p28"/>
          <p:cNvSpPr txBox="1"/>
          <p:nvPr/>
        </p:nvSpPr>
        <p:spPr>
          <a:xfrm>
            <a:off x="18499889" y="11455601"/>
            <a:ext cx="1236800" cy="851200"/>
          </a:xfrm>
          <a:prstGeom prst="rect">
            <a:avLst/>
          </a:prstGeom>
          <a:noFill/>
          <a:ln>
            <a:noFill/>
          </a:ln>
        </p:spPr>
        <p:txBody>
          <a:bodyPr spcFirstLastPara="1" wrap="square" lIns="182866" tIns="182866" rIns="182866" bIns="182866" anchor="t" anchorCtr="0">
            <a:noAutofit/>
          </a:bodyPr>
          <a:lstStyle/>
          <a:p>
            <a:pPr>
              <a:buClr>
                <a:srgbClr val="000000"/>
              </a:buClr>
              <a:buSzPts val="1000"/>
            </a:pPr>
            <a:r>
              <a:rPr lang="en" sz="2667">
                <a:solidFill>
                  <a:srgbClr val="000000"/>
                </a:solidFill>
                <a:latin typeface="Arial"/>
                <a:ea typeface="Arial"/>
                <a:cs typeface="Arial"/>
                <a:sym typeface="Arial"/>
              </a:rPr>
              <a:t>Mar</a:t>
            </a:r>
            <a:endParaRPr sz="2667">
              <a:solidFill>
                <a:srgbClr val="000000"/>
              </a:solidFill>
              <a:latin typeface="Arial"/>
              <a:ea typeface="Arial"/>
              <a:cs typeface="Arial"/>
              <a:sym typeface="Arial"/>
            </a:endParaRPr>
          </a:p>
        </p:txBody>
      </p:sp>
    </p:spTree>
    <p:extLst>
      <p:ext uri="{BB962C8B-B14F-4D97-AF65-F5344CB8AC3E}">
        <p14:creationId xmlns:p14="http://schemas.microsoft.com/office/powerpoint/2010/main" val="38987574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58"/>
        <p:cNvGrpSpPr/>
        <p:nvPr/>
      </p:nvGrpSpPr>
      <p:grpSpPr>
        <a:xfrm>
          <a:off x="0" y="0"/>
          <a:ext cx="0" cy="0"/>
          <a:chOff x="0" y="0"/>
          <a:chExt cx="0" cy="0"/>
        </a:xfrm>
      </p:grpSpPr>
      <p:sp>
        <p:nvSpPr>
          <p:cNvPr id="759" name="Google Shape;759;p3"/>
          <p:cNvSpPr txBox="1">
            <a:spLocks noGrp="1"/>
          </p:cNvSpPr>
          <p:nvPr>
            <p:ph type="title"/>
          </p:nvPr>
        </p:nvSpPr>
        <p:spPr>
          <a:xfrm>
            <a:off x="1125536" y="707675"/>
            <a:ext cx="22127200" cy="1880800"/>
          </a:xfrm>
          <a:prstGeom prst="rect">
            <a:avLst/>
          </a:prstGeom>
          <a:noFill/>
          <a:ln>
            <a:noFill/>
          </a:ln>
        </p:spPr>
        <p:txBody>
          <a:bodyPr spcFirstLastPara="1" wrap="square" lIns="182867" tIns="182867" rIns="182867" bIns="0" anchor="ctr" anchorCtr="0">
            <a:noAutofit/>
          </a:bodyPr>
          <a:lstStyle/>
          <a:p>
            <a:pPr>
              <a:buClr>
                <a:srgbClr val="7030A0"/>
              </a:buClr>
            </a:pPr>
            <a:r>
              <a:rPr lang="en">
                <a:solidFill>
                  <a:srgbClr val="7030A0"/>
                </a:solidFill>
              </a:rPr>
              <a:t>Mojaloop</a:t>
            </a:r>
            <a:endParaRPr/>
          </a:p>
        </p:txBody>
      </p:sp>
      <p:sp>
        <p:nvSpPr>
          <p:cNvPr id="760" name="Google Shape;760;p3"/>
          <p:cNvSpPr txBox="1">
            <a:spLocks noGrp="1"/>
          </p:cNvSpPr>
          <p:nvPr>
            <p:ph type="body" idx="1"/>
          </p:nvPr>
        </p:nvSpPr>
        <p:spPr>
          <a:xfrm>
            <a:off x="1131990" y="2610637"/>
            <a:ext cx="22127200" cy="882400"/>
          </a:xfrm>
          <a:prstGeom prst="rect">
            <a:avLst/>
          </a:prstGeom>
          <a:noFill/>
          <a:ln>
            <a:noFill/>
          </a:ln>
        </p:spPr>
        <p:txBody>
          <a:bodyPr spcFirstLastPara="1" wrap="square" lIns="182867" tIns="91400" rIns="182867" bIns="91400" anchor="t" anchorCtr="0">
            <a:noAutofit/>
          </a:bodyPr>
          <a:lstStyle/>
          <a:p>
            <a:pPr marL="0" indent="0">
              <a:spcBef>
                <a:spcPts val="0"/>
              </a:spcBef>
              <a:buClr>
                <a:srgbClr val="0070C0"/>
              </a:buClr>
            </a:pPr>
            <a:r>
              <a:rPr lang="en" dirty="0">
                <a:solidFill>
                  <a:srgbClr val="0070C0"/>
                </a:solidFill>
              </a:rPr>
              <a:t>PI-25</a:t>
            </a:r>
            <a:endParaRPr dirty="0"/>
          </a:p>
        </p:txBody>
      </p:sp>
      <p:grpSp>
        <p:nvGrpSpPr>
          <p:cNvPr id="761" name="Google Shape;761;p3"/>
          <p:cNvGrpSpPr/>
          <p:nvPr/>
        </p:nvGrpSpPr>
        <p:grpSpPr>
          <a:xfrm>
            <a:off x="1128712" y="4215990"/>
            <a:ext cx="22130475" cy="8477445"/>
            <a:chOff x="0" y="293482"/>
            <a:chExt cx="11065237" cy="4238722"/>
          </a:xfrm>
        </p:grpSpPr>
        <p:cxnSp>
          <p:nvCxnSpPr>
            <p:cNvPr id="762" name="Google Shape;762;p3"/>
            <p:cNvCxnSpPr/>
            <p:nvPr/>
          </p:nvCxnSpPr>
          <p:spPr>
            <a:xfrm>
              <a:off x="0" y="2266156"/>
              <a:ext cx="11064900" cy="0"/>
            </a:xfrm>
            <a:prstGeom prst="straightConnector1">
              <a:avLst/>
            </a:prstGeom>
            <a:solidFill>
              <a:schemeClr val="lt1">
                <a:alpha val="89411"/>
              </a:schemeClr>
            </a:solidFill>
            <a:ln w="12700" cap="flat" cmpd="sng">
              <a:solidFill>
                <a:schemeClr val="accent5"/>
              </a:solidFill>
              <a:prstDash val="solid"/>
              <a:miter lim="800000"/>
              <a:headEnd type="none" w="sm" len="sm"/>
              <a:tailEnd type="none" w="sm" len="sm"/>
            </a:ln>
          </p:spPr>
        </p:cxnSp>
        <p:sp>
          <p:nvSpPr>
            <p:cNvPr id="763" name="Google Shape;763;p3"/>
            <p:cNvSpPr/>
            <p:nvPr/>
          </p:nvSpPr>
          <p:spPr>
            <a:xfrm>
              <a:off x="758706" y="1391267"/>
              <a:ext cx="1248900" cy="279000"/>
            </a:xfrm>
            <a:prstGeom prst="rect">
              <a:avLst/>
            </a:prstGeom>
            <a:noFill/>
            <a:ln w="12700" cap="flat" cmpd="sng">
              <a:solidFill>
                <a:srgbClr val="CFD5F6"/>
              </a:solidFill>
              <a:prstDash val="solid"/>
              <a:miter lim="800000"/>
              <a:headEnd type="none" w="sm" len="sm"/>
              <a:tailEnd type="none" w="sm" len="sm"/>
            </a:ln>
          </p:spPr>
          <p:txBody>
            <a:bodyPr spcFirstLastPara="1" wrap="square" lIns="182867" tIns="182867" rIns="182867" bIns="182867" anchor="ctr" anchorCtr="0">
              <a:noAutofit/>
            </a:bodyPr>
            <a:lstStyle/>
            <a:p>
              <a:pPr defTabSz="2438430">
                <a:buClr>
                  <a:srgbClr val="000000"/>
                </a:buClr>
                <a:buSzPts val="1400"/>
              </a:pPr>
              <a:endParaRPr sz="3733" kern="0">
                <a:solidFill>
                  <a:srgbClr val="000000"/>
                </a:solidFill>
                <a:latin typeface="Arial"/>
                <a:ea typeface="Arial"/>
                <a:cs typeface="Arial"/>
                <a:sym typeface="Arial"/>
              </a:endParaRPr>
            </a:p>
          </p:txBody>
        </p:sp>
        <p:sp>
          <p:nvSpPr>
            <p:cNvPr id="764" name="Google Shape;764;p3"/>
            <p:cNvSpPr txBox="1"/>
            <p:nvPr/>
          </p:nvSpPr>
          <p:spPr>
            <a:xfrm>
              <a:off x="758706" y="1391267"/>
              <a:ext cx="1248900" cy="279000"/>
            </a:xfrm>
            <a:prstGeom prst="rect">
              <a:avLst/>
            </a:prstGeom>
            <a:noFill/>
            <a:ln>
              <a:noFill/>
            </a:ln>
          </p:spPr>
          <p:txBody>
            <a:bodyPr spcFirstLastPara="1" wrap="square" lIns="101600" tIns="0" rIns="101600" bIns="0" anchor="ctr" anchorCtr="0">
              <a:noAutofit/>
            </a:bodyPr>
            <a:lstStyle/>
            <a:p>
              <a:pPr algn="ctr" defTabSz="2438430">
                <a:lnSpc>
                  <a:spcPct val="110000"/>
                </a:lnSpc>
                <a:buClr>
                  <a:srgbClr val="FC440F"/>
                </a:buClr>
                <a:buSzPts val="700"/>
              </a:pPr>
              <a:r>
                <a:rPr lang="en" sz="1867" b="1" kern="0">
                  <a:solidFill>
                    <a:srgbClr val="FC440F"/>
                  </a:solidFill>
                  <a:latin typeface="Arial"/>
                  <a:ea typeface="Arial"/>
                  <a:cs typeface="Arial"/>
                  <a:sym typeface="Arial"/>
                </a:rPr>
                <a:t>PI-19</a:t>
              </a:r>
              <a:endParaRPr sz="2667" kern="0">
                <a:solidFill>
                  <a:srgbClr val="000000"/>
                </a:solidFill>
                <a:latin typeface="Arial"/>
                <a:ea typeface="Arial"/>
                <a:cs typeface="Arial"/>
                <a:sym typeface="Arial"/>
              </a:endParaRPr>
            </a:p>
          </p:txBody>
        </p:sp>
        <p:sp>
          <p:nvSpPr>
            <p:cNvPr id="765" name="Google Shape;765;p3"/>
            <p:cNvSpPr/>
            <p:nvPr/>
          </p:nvSpPr>
          <p:spPr>
            <a:xfrm>
              <a:off x="286932" y="537272"/>
              <a:ext cx="2194200" cy="684900"/>
            </a:xfrm>
            <a:prstGeom prst="rect">
              <a:avLst/>
            </a:prstGeom>
            <a:noFill/>
            <a:ln>
              <a:noFill/>
            </a:ln>
          </p:spPr>
          <p:txBody>
            <a:bodyPr spcFirstLastPara="1" wrap="square" lIns="182867" tIns="182867" rIns="182867" bIns="182867" anchor="ctr" anchorCtr="0">
              <a:noAutofit/>
            </a:bodyPr>
            <a:lstStyle/>
            <a:p>
              <a:pPr defTabSz="2438430">
                <a:buClr>
                  <a:srgbClr val="000000"/>
                </a:buClr>
                <a:buSzPts val="1400"/>
              </a:pPr>
              <a:endParaRPr sz="3733" kern="0">
                <a:solidFill>
                  <a:srgbClr val="000000"/>
                </a:solidFill>
                <a:latin typeface="Arial"/>
                <a:ea typeface="Arial"/>
                <a:cs typeface="Arial"/>
                <a:sym typeface="Arial"/>
              </a:endParaRPr>
            </a:p>
          </p:txBody>
        </p:sp>
        <p:sp>
          <p:nvSpPr>
            <p:cNvPr id="766" name="Google Shape;766;p3"/>
            <p:cNvSpPr txBox="1"/>
            <p:nvPr/>
          </p:nvSpPr>
          <p:spPr>
            <a:xfrm>
              <a:off x="286932" y="537272"/>
              <a:ext cx="2194200" cy="684900"/>
            </a:xfrm>
            <a:prstGeom prst="rect">
              <a:avLst/>
            </a:prstGeom>
            <a:noFill/>
            <a:ln>
              <a:noFill/>
            </a:ln>
          </p:spPr>
          <p:txBody>
            <a:bodyPr spcFirstLastPara="1" wrap="square" lIns="228600" tIns="228600" rIns="228600" bIns="228600" anchor="t" anchorCtr="0">
              <a:noAutofit/>
            </a:bodyPr>
            <a:lstStyle/>
            <a:p>
              <a:pPr algn="ctr" defTabSz="2438430">
                <a:buClr>
                  <a:srgbClr val="000000"/>
                </a:buClr>
                <a:buSzPts val="900"/>
              </a:pPr>
              <a:r>
                <a:rPr lang="en" sz="2400" kern="0">
                  <a:solidFill>
                    <a:srgbClr val="000000"/>
                  </a:solidFill>
                  <a:latin typeface="Arial"/>
                  <a:ea typeface="Arial"/>
                  <a:cs typeface="Arial"/>
                  <a:sym typeface="Arial"/>
                </a:rPr>
                <a:t>Bulk payments enhancements</a:t>
              </a:r>
              <a:endParaRPr sz="2400" kern="0">
                <a:solidFill>
                  <a:srgbClr val="000000"/>
                </a:solidFill>
                <a:latin typeface="Arial"/>
                <a:ea typeface="Arial"/>
                <a:cs typeface="Arial"/>
                <a:sym typeface="Arial"/>
              </a:endParaRPr>
            </a:p>
          </p:txBody>
        </p:sp>
        <p:cxnSp>
          <p:nvCxnSpPr>
            <p:cNvPr id="767" name="Google Shape;767;p3"/>
            <p:cNvCxnSpPr/>
            <p:nvPr/>
          </p:nvCxnSpPr>
          <p:spPr>
            <a:xfrm>
              <a:off x="1383109" y="1879932"/>
              <a:ext cx="0" cy="162600"/>
            </a:xfrm>
            <a:prstGeom prst="straightConnector1">
              <a:avLst/>
            </a:prstGeom>
            <a:noFill/>
            <a:ln w="12700" cap="flat" cmpd="sng">
              <a:solidFill>
                <a:srgbClr val="000000"/>
              </a:solidFill>
              <a:prstDash val="solid"/>
              <a:miter lim="800000"/>
              <a:headEnd type="none" w="sm" len="sm"/>
              <a:tailEnd type="none" w="sm" len="sm"/>
            </a:ln>
          </p:spPr>
        </p:cxnSp>
        <p:sp>
          <p:nvSpPr>
            <p:cNvPr id="768" name="Google Shape;768;p3"/>
            <p:cNvSpPr/>
            <p:nvPr/>
          </p:nvSpPr>
          <p:spPr>
            <a:xfrm>
              <a:off x="2225043" y="2799405"/>
              <a:ext cx="1082400" cy="356100"/>
            </a:xfrm>
            <a:prstGeom prst="rect">
              <a:avLst/>
            </a:prstGeom>
            <a:noFill/>
            <a:ln w="12700" cap="flat" cmpd="sng">
              <a:solidFill>
                <a:srgbClr val="CFD5F6"/>
              </a:solidFill>
              <a:prstDash val="solid"/>
              <a:miter lim="800000"/>
              <a:headEnd type="none" w="sm" len="sm"/>
              <a:tailEnd type="none" w="sm" len="sm"/>
            </a:ln>
          </p:spPr>
          <p:txBody>
            <a:bodyPr spcFirstLastPara="1" wrap="square" lIns="182867" tIns="182867" rIns="182867" bIns="182867" anchor="ctr" anchorCtr="0">
              <a:noAutofit/>
            </a:bodyPr>
            <a:lstStyle/>
            <a:p>
              <a:pPr defTabSz="2438430">
                <a:buClr>
                  <a:srgbClr val="000000"/>
                </a:buClr>
                <a:buSzPts val="1400"/>
              </a:pPr>
              <a:endParaRPr sz="3733" kern="0">
                <a:solidFill>
                  <a:srgbClr val="000000"/>
                </a:solidFill>
                <a:latin typeface="Arial"/>
                <a:ea typeface="Arial"/>
                <a:cs typeface="Arial"/>
                <a:sym typeface="Arial"/>
              </a:endParaRPr>
            </a:p>
          </p:txBody>
        </p:sp>
        <p:sp>
          <p:nvSpPr>
            <p:cNvPr id="769" name="Google Shape;769;p3"/>
            <p:cNvSpPr txBox="1"/>
            <p:nvPr/>
          </p:nvSpPr>
          <p:spPr>
            <a:xfrm>
              <a:off x="2225043" y="2799405"/>
              <a:ext cx="1082400" cy="356100"/>
            </a:xfrm>
            <a:prstGeom prst="rect">
              <a:avLst/>
            </a:prstGeom>
            <a:noFill/>
            <a:ln>
              <a:noFill/>
            </a:ln>
          </p:spPr>
          <p:txBody>
            <a:bodyPr spcFirstLastPara="1" wrap="square" lIns="101600" tIns="0" rIns="101600" bIns="0" anchor="ctr" anchorCtr="0">
              <a:noAutofit/>
            </a:bodyPr>
            <a:lstStyle/>
            <a:p>
              <a:pPr algn="ctr" defTabSz="2438430">
                <a:lnSpc>
                  <a:spcPct val="110000"/>
                </a:lnSpc>
                <a:buClr>
                  <a:srgbClr val="FC440F"/>
                </a:buClr>
                <a:buSzPts val="700"/>
              </a:pPr>
              <a:r>
                <a:rPr lang="en" sz="1867" b="1" kern="0">
                  <a:solidFill>
                    <a:srgbClr val="FC440F"/>
                  </a:solidFill>
                  <a:latin typeface="Arial"/>
                  <a:ea typeface="Arial"/>
                  <a:cs typeface="Arial"/>
                  <a:sym typeface="Arial"/>
                </a:rPr>
                <a:t>PI-20</a:t>
              </a:r>
              <a:endParaRPr sz="2667" kern="0">
                <a:solidFill>
                  <a:srgbClr val="000000"/>
                </a:solidFill>
                <a:latin typeface="Arial"/>
                <a:ea typeface="Arial"/>
                <a:cs typeface="Arial"/>
                <a:sym typeface="Arial"/>
              </a:endParaRPr>
            </a:p>
          </p:txBody>
        </p:sp>
        <p:sp>
          <p:nvSpPr>
            <p:cNvPr id="770" name="Google Shape;770;p3"/>
            <p:cNvSpPr/>
            <p:nvPr/>
          </p:nvSpPr>
          <p:spPr>
            <a:xfrm>
              <a:off x="1549082" y="3255920"/>
              <a:ext cx="2434200" cy="681300"/>
            </a:xfrm>
            <a:prstGeom prst="rect">
              <a:avLst/>
            </a:prstGeom>
            <a:noFill/>
            <a:ln>
              <a:noFill/>
            </a:ln>
          </p:spPr>
          <p:txBody>
            <a:bodyPr spcFirstLastPara="1" wrap="square" lIns="182867" tIns="182867" rIns="182867" bIns="182867" anchor="ctr" anchorCtr="0">
              <a:noAutofit/>
            </a:bodyPr>
            <a:lstStyle/>
            <a:p>
              <a:pPr defTabSz="2438430">
                <a:buClr>
                  <a:srgbClr val="000000"/>
                </a:buClr>
                <a:buSzPts val="1400"/>
              </a:pPr>
              <a:endParaRPr sz="3733" kern="0">
                <a:solidFill>
                  <a:srgbClr val="000000"/>
                </a:solidFill>
                <a:latin typeface="Arial"/>
                <a:ea typeface="Arial"/>
                <a:cs typeface="Arial"/>
                <a:sym typeface="Arial"/>
              </a:endParaRPr>
            </a:p>
          </p:txBody>
        </p:sp>
        <p:sp>
          <p:nvSpPr>
            <p:cNvPr id="771" name="Google Shape;771;p3"/>
            <p:cNvSpPr txBox="1"/>
            <p:nvPr/>
          </p:nvSpPr>
          <p:spPr>
            <a:xfrm>
              <a:off x="1679404" y="3255920"/>
              <a:ext cx="2304000" cy="548700"/>
            </a:xfrm>
            <a:prstGeom prst="rect">
              <a:avLst/>
            </a:prstGeom>
            <a:noFill/>
            <a:ln>
              <a:noFill/>
            </a:ln>
          </p:spPr>
          <p:txBody>
            <a:bodyPr spcFirstLastPara="1" wrap="square" lIns="228600" tIns="228600" rIns="228600" bIns="228600" anchor="t" anchorCtr="0">
              <a:noAutofit/>
            </a:bodyPr>
            <a:lstStyle/>
            <a:p>
              <a:pPr algn="ctr" defTabSz="2438430">
                <a:buClr>
                  <a:srgbClr val="000000"/>
                </a:buClr>
                <a:buSzPts val="900"/>
              </a:pPr>
              <a:r>
                <a:rPr lang="en" sz="2133" kern="0">
                  <a:solidFill>
                    <a:srgbClr val="000000"/>
                  </a:solidFill>
                  <a:latin typeface="Arial"/>
                  <a:ea typeface="Arial"/>
                  <a:cs typeface="Arial"/>
                  <a:sym typeface="Arial"/>
                </a:rPr>
                <a:t>ML TTK enhancements,</a:t>
              </a:r>
              <a:endParaRPr sz="2133" kern="0">
                <a:solidFill>
                  <a:srgbClr val="000000"/>
                </a:solidFill>
                <a:latin typeface="Arial"/>
                <a:ea typeface="Arial"/>
                <a:cs typeface="Arial"/>
                <a:sym typeface="Arial"/>
              </a:endParaRPr>
            </a:p>
            <a:p>
              <a:pPr algn="ctr" defTabSz="2438430">
                <a:buClr>
                  <a:srgbClr val="000000"/>
                </a:buClr>
                <a:buSzPts val="900"/>
              </a:pPr>
              <a:r>
                <a:rPr lang="en" sz="2133" kern="0">
                  <a:solidFill>
                    <a:srgbClr val="000000"/>
                  </a:solidFill>
                  <a:latin typeface="Arial"/>
                  <a:ea typeface="Arial"/>
                  <a:cs typeface="Arial"/>
                  <a:sym typeface="Arial"/>
                </a:rPr>
                <a:t>Rules UI enhancements</a:t>
              </a:r>
              <a:endParaRPr sz="2133" kern="0">
                <a:solidFill>
                  <a:srgbClr val="000000"/>
                </a:solidFill>
                <a:latin typeface="Arial"/>
                <a:ea typeface="Arial"/>
                <a:cs typeface="Arial"/>
                <a:sym typeface="Arial"/>
              </a:endParaRPr>
            </a:p>
          </p:txBody>
        </p:sp>
        <p:cxnSp>
          <p:nvCxnSpPr>
            <p:cNvPr id="772" name="Google Shape;772;p3"/>
            <p:cNvCxnSpPr/>
            <p:nvPr/>
          </p:nvCxnSpPr>
          <p:spPr>
            <a:xfrm>
              <a:off x="2766218" y="2443026"/>
              <a:ext cx="0" cy="207600"/>
            </a:xfrm>
            <a:prstGeom prst="straightConnector1">
              <a:avLst/>
            </a:prstGeom>
            <a:noFill/>
            <a:ln w="12700" cap="flat" cmpd="sng">
              <a:solidFill>
                <a:schemeClr val="accent5"/>
              </a:solidFill>
              <a:prstDash val="solid"/>
              <a:miter lim="800000"/>
              <a:headEnd type="none" w="sm" len="sm"/>
              <a:tailEnd type="none" w="sm" len="sm"/>
            </a:ln>
          </p:spPr>
        </p:cxnSp>
        <p:sp>
          <p:nvSpPr>
            <p:cNvPr id="773" name="Google Shape;773;p3"/>
            <p:cNvSpPr/>
            <p:nvPr/>
          </p:nvSpPr>
          <p:spPr>
            <a:xfrm rot="2700000">
              <a:off x="1365077" y="2101803"/>
              <a:ext cx="36062" cy="36062"/>
            </a:xfrm>
            <a:prstGeom prst="rect">
              <a:avLst/>
            </a:prstGeom>
            <a:solidFill>
              <a:schemeClr val="accent5"/>
            </a:solidFill>
            <a:ln w="9525" cap="flat" cmpd="sng">
              <a:solidFill>
                <a:schemeClr val="lt1"/>
              </a:solidFill>
              <a:prstDash val="solid"/>
              <a:miter lim="800000"/>
              <a:headEnd type="none" w="sm" len="sm"/>
              <a:tailEnd type="none" w="sm" len="sm"/>
            </a:ln>
          </p:spPr>
          <p:txBody>
            <a:bodyPr spcFirstLastPara="1" wrap="square" lIns="182867" tIns="182867" rIns="182867" bIns="182867" anchor="ctr" anchorCtr="0">
              <a:noAutofit/>
            </a:bodyPr>
            <a:lstStyle/>
            <a:p>
              <a:pPr defTabSz="2438430">
                <a:buClr>
                  <a:srgbClr val="000000"/>
                </a:buClr>
                <a:buSzPts val="1400"/>
              </a:pPr>
              <a:endParaRPr sz="3733" kern="0">
                <a:solidFill>
                  <a:srgbClr val="000000"/>
                </a:solidFill>
                <a:latin typeface="Arial"/>
                <a:ea typeface="Arial"/>
                <a:cs typeface="Arial"/>
                <a:sym typeface="Arial"/>
              </a:endParaRPr>
            </a:p>
          </p:txBody>
        </p:sp>
        <p:sp>
          <p:nvSpPr>
            <p:cNvPr id="774" name="Google Shape;774;p3"/>
            <p:cNvSpPr/>
            <p:nvPr/>
          </p:nvSpPr>
          <p:spPr>
            <a:xfrm rot="2700000">
              <a:off x="2750521" y="2372598"/>
              <a:ext cx="31396" cy="31396"/>
            </a:xfrm>
            <a:prstGeom prst="rect">
              <a:avLst/>
            </a:prstGeom>
            <a:solidFill>
              <a:schemeClr val="accent5"/>
            </a:solidFill>
            <a:ln w="9525" cap="flat" cmpd="sng">
              <a:solidFill>
                <a:schemeClr val="lt1"/>
              </a:solidFill>
              <a:prstDash val="solid"/>
              <a:miter lim="800000"/>
              <a:headEnd type="none" w="sm" len="sm"/>
              <a:tailEnd type="none" w="sm" len="sm"/>
            </a:ln>
          </p:spPr>
          <p:txBody>
            <a:bodyPr spcFirstLastPara="1" wrap="square" lIns="182867" tIns="182867" rIns="182867" bIns="182867" anchor="ctr" anchorCtr="0">
              <a:noAutofit/>
            </a:bodyPr>
            <a:lstStyle/>
            <a:p>
              <a:pPr defTabSz="2438430">
                <a:buClr>
                  <a:srgbClr val="000000"/>
                </a:buClr>
                <a:buSzPts val="1400"/>
              </a:pPr>
              <a:endParaRPr sz="3733" kern="0">
                <a:solidFill>
                  <a:srgbClr val="000000"/>
                </a:solidFill>
                <a:latin typeface="Arial"/>
                <a:ea typeface="Arial"/>
                <a:cs typeface="Arial"/>
                <a:sym typeface="Arial"/>
              </a:endParaRPr>
            </a:p>
          </p:txBody>
        </p:sp>
        <p:sp>
          <p:nvSpPr>
            <p:cNvPr id="775" name="Google Shape;775;p3"/>
            <p:cNvSpPr/>
            <p:nvPr/>
          </p:nvSpPr>
          <p:spPr>
            <a:xfrm>
              <a:off x="3477420" y="1391267"/>
              <a:ext cx="1343700" cy="279000"/>
            </a:xfrm>
            <a:prstGeom prst="rect">
              <a:avLst/>
            </a:prstGeom>
            <a:noFill/>
            <a:ln w="12700" cap="flat" cmpd="sng">
              <a:solidFill>
                <a:srgbClr val="CFD5F6"/>
              </a:solidFill>
              <a:prstDash val="solid"/>
              <a:miter lim="800000"/>
              <a:headEnd type="none" w="sm" len="sm"/>
              <a:tailEnd type="none" w="sm" len="sm"/>
            </a:ln>
          </p:spPr>
          <p:txBody>
            <a:bodyPr spcFirstLastPara="1" wrap="square" lIns="182867" tIns="182867" rIns="182867" bIns="182867" anchor="ctr" anchorCtr="0">
              <a:noAutofit/>
            </a:bodyPr>
            <a:lstStyle/>
            <a:p>
              <a:pPr defTabSz="2438430">
                <a:buClr>
                  <a:srgbClr val="000000"/>
                </a:buClr>
                <a:buSzPts val="1400"/>
              </a:pPr>
              <a:endParaRPr sz="3733" kern="0">
                <a:solidFill>
                  <a:srgbClr val="000000"/>
                </a:solidFill>
                <a:latin typeface="Arial"/>
                <a:ea typeface="Arial"/>
                <a:cs typeface="Arial"/>
                <a:sym typeface="Arial"/>
              </a:endParaRPr>
            </a:p>
          </p:txBody>
        </p:sp>
        <p:sp>
          <p:nvSpPr>
            <p:cNvPr id="776" name="Google Shape;776;p3"/>
            <p:cNvSpPr txBox="1"/>
            <p:nvPr/>
          </p:nvSpPr>
          <p:spPr>
            <a:xfrm>
              <a:off x="3477420" y="1391267"/>
              <a:ext cx="1343700" cy="279000"/>
            </a:xfrm>
            <a:prstGeom prst="rect">
              <a:avLst/>
            </a:prstGeom>
            <a:noFill/>
            <a:ln>
              <a:noFill/>
            </a:ln>
          </p:spPr>
          <p:txBody>
            <a:bodyPr spcFirstLastPara="1" wrap="square" lIns="101600" tIns="0" rIns="101600" bIns="0" anchor="ctr" anchorCtr="0">
              <a:noAutofit/>
            </a:bodyPr>
            <a:lstStyle/>
            <a:p>
              <a:pPr algn="ctr" defTabSz="2438430">
                <a:lnSpc>
                  <a:spcPct val="110000"/>
                </a:lnSpc>
                <a:buClr>
                  <a:srgbClr val="FC440F"/>
                </a:buClr>
                <a:buSzPts val="700"/>
              </a:pPr>
              <a:r>
                <a:rPr lang="en" sz="1867" b="1" kern="0">
                  <a:solidFill>
                    <a:srgbClr val="FC440F"/>
                  </a:solidFill>
                  <a:latin typeface="Arial"/>
                  <a:ea typeface="Arial"/>
                  <a:cs typeface="Arial"/>
                  <a:sym typeface="Arial"/>
                </a:rPr>
                <a:t>PIs 20/21</a:t>
              </a:r>
              <a:endParaRPr sz="2667" kern="0">
                <a:solidFill>
                  <a:srgbClr val="000000"/>
                </a:solidFill>
                <a:latin typeface="Arial"/>
                <a:ea typeface="Arial"/>
                <a:cs typeface="Arial"/>
                <a:sym typeface="Arial"/>
              </a:endParaRPr>
            </a:p>
          </p:txBody>
        </p:sp>
        <p:sp>
          <p:nvSpPr>
            <p:cNvPr id="777" name="Google Shape;777;p3"/>
            <p:cNvSpPr/>
            <p:nvPr/>
          </p:nvSpPr>
          <p:spPr>
            <a:xfrm>
              <a:off x="3060331" y="293482"/>
              <a:ext cx="2194200" cy="907500"/>
            </a:xfrm>
            <a:prstGeom prst="rect">
              <a:avLst/>
            </a:prstGeom>
            <a:noFill/>
            <a:ln>
              <a:noFill/>
            </a:ln>
          </p:spPr>
          <p:txBody>
            <a:bodyPr spcFirstLastPara="1" wrap="square" lIns="182867" tIns="182867" rIns="182867" bIns="182867" anchor="ctr" anchorCtr="0">
              <a:noAutofit/>
            </a:bodyPr>
            <a:lstStyle/>
            <a:p>
              <a:pPr defTabSz="2438430">
                <a:buClr>
                  <a:srgbClr val="000000"/>
                </a:buClr>
                <a:buSzPts val="1400"/>
              </a:pPr>
              <a:endParaRPr sz="3733" kern="0">
                <a:solidFill>
                  <a:srgbClr val="000000"/>
                </a:solidFill>
                <a:latin typeface="Arial"/>
                <a:ea typeface="Arial"/>
                <a:cs typeface="Arial"/>
                <a:sym typeface="Arial"/>
              </a:endParaRPr>
            </a:p>
          </p:txBody>
        </p:sp>
        <p:sp>
          <p:nvSpPr>
            <p:cNvPr id="778" name="Google Shape;778;p3"/>
            <p:cNvSpPr txBox="1"/>
            <p:nvPr/>
          </p:nvSpPr>
          <p:spPr>
            <a:xfrm>
              <a:off x="3060331" y="293482"/>
              <a:ext cx="2194200" cy="907500"/>
            </a:xfrm>
            <a:prstGeom prst="rect">
              <a:avLst/>
            </a:prstGeom>
            <a:noFill/>
            <a:ln>
              <a:noFill/>
            </a:ln>
          </p:spPr>
          <p:txBody>
            <a:bodyPr spcFirstLastPara="1" wrap="square" lIns="228600" tIns="228600" rIns="228600" bIns="228600" anchor="t" anchorCtr="0">
              <a:noAutofit/>
            </a:bodyPr>
            <a:lstStyle/>
            <a:p>
              <a:pPr algn="ctr" defTabSz="2438430">
                <a:buClr>
                  <a:srgbClr val="000000"/>
                </a:buClr>
                <a:buSzPts val="900"/>
              </a:pPr>
              <a:r>
                <a:rPr lang="en" sz="2400" kern="0">
                  <a:solidFill>
                    <a:srgbClr val="000000"/>
                  </a:solidFill>
                  <a:latin typeface="Arial"/>
                  <a:ea typeface="Arial"/>
                  <a:cs typeface="Arial"/>
                  <a:sym typeface="Arial"/>
                </a:rPr>
                <a:t>Separation of external dependencies, Bulk SDK support, </a:t>
              </a:r>
              <a:endParaRPr sz="2400" kern="0">
                <a:solidFill>
                  <a:srgbClr val="000000"/>
                </a:solidFill>
                <a:latin typeface="Arial"/>
                <a:ea typeface="Arial"/>
                <a:cs typeface="Arial"/>
                <a:sym typeface="Arial"/>
              </a:endParaRPr>
            </a:p>
          </p:txBody>
        </p:sp>
        <p:cxnSp>
          <p:nvCxnSpPr>
            <p:cNvPr id="779" name="Google Shape;779;p3"/>
            <p:cNvCxnSpPr/>
            <p:nvPr/>
          </p:nvCxnSpPr>
          <p:spPr>
            <a:xfrm>
              <a:off x="4149328" y="1879932"/>
              <a:ext cx="0" cy="162600"/>
            </a:xfrm>
            <a:prstGeom prst="straightConnector1">
              <a:avLst/>
            </a:prstGeom>
            <a:noFill/>
            <a:ln w="12700" cap="flat" cmpd="sng">
              <a:solidFill>
                <a:schemeClr val="accent5"/>
              </a:solidFill>
              <a:prstDash val="solid"/>
              <a:miter lim="800000"/>
              <a:headEnd type="none" w="sm" len="sm"/>
              <a:tailEnd type="none" w="sm" len="sm"/>
            </a:ln>
          </p:spPr>
        </p:cxnSp>
        <p:sp>
          <p:nvSpPr>
            <p:cNvPr id="780" name="Google Shape;780;p3"/>
            <p:cNvSpPr/>
            <p:nvPr/>
          </p:nvSpPr>
          <p:spPr>
            <a:xfrm>
              <a:off x="4976620" y="2766685"/>
              <a:ext cx="1111500" cy="421200"/>
            </a:xfrm>
            <a:prstGeom prst="rect">
              <a:avLst/>
            </a:prstGeom>
            <a:noFill/>
            <a:ln w="12700" cap="flat" cmpd="sng">
              <a:solidFill>
                <a:srgbClr val="CFD5F6"/>
              </a:solidFill>
              <a:prstDash val="solid"/>
              <a:miter lim="800000"/>
              <a:headEnd type="none" w="sm" len="sm"/>
              <a:tailEnd type="none" w="sm" len="sm"/>
            </a:ln>
          </p:spPr>
          <p:txBody>
            <a:bodyPr spcFirstLastPara="1" wrap="square" lIns="182867" tIns="182867" rIns="182867" bIns="182867" anchor="ctr" anchorCtr="0">
              <a:noAutofit/>
            </a:bodyPr>
            <a:lstStyle/>
            <a:p>
              <a:pPr defTabSz="2438430">
                <a:buClr>
                  <a:srgbClr val="000000"/>
                </a:buClr>
                <a:buSzPts val="1400"/>
              </a:pPr>
              <a:endParaRPr sz="3733" kern="0">
                <a:solidFill>
                  <a:srgbClr val="000000"/>
                </a:solidFill>
                <a:latin typeface="Arial"/>
                <a:ea typeface="Arial"/>
                <a:cs typeface="Arial"/>
                <a:sym typeface="Arial"/>
              </a:endParaRPr>
            </a:p>
          </p:txBody>
        </p:sp>
        <p:sp>
          <p:nvSpPr>
            <p:cNvPr id="781" name="Google Shape;781;p3"/>
            <p:cNvSpPr txBox="1"/>
            <p:nvPr/>
          </p:nvSpPr>
          <p:spPr>
            <a:xfrm>
              <a:off x="4976620" y="2766685"/>
              <a:ext cx="1111500" cy="421200"/>
            </a:xfrm>
            <a:prstGeom prst="rect">
              <a:avLst/>
            </a:prstGeom>
            <a:noFill/>
            <a:ln>
              <a:noFill/>
            </a:ln>
          </p:spPr>
          <p:txBody>
            <a:bodyPr spcFirstLastPara="1" wrap="square" lIns="101600" tIns="0" rIns="101600" bIns="0" anchor="ctr" anchorCtr="0">
              <a:noAutofit/>
            </a:bodyPr>
            <a:lstStyle/>
            <a:p>
              <a:pPr algn="ctr" defTabSz="2438430">
                <a:lnSpc>
                  <a:spcPct val="110000"/>
                </a:lnSpc>
                <a:buClr>
                  <a:srgbClr val="FC440F"/>
                </a:buClr>
                <a:buSzPts val="700"/>
              </a:pPr>
              <a:r>
                <a:rPr lang="en" sz="1867" b="1" kern="0">
                  <a:solidFill>
                    <a:srgbClr val="FC440F"/>
                  </a:solidFill>
                  <a:latin typeface="Arial"/>
                  <a:ea typeface="Arial"/>
                  <a:cs typeface="Arial"/>
                  <a:sym typeface="Arial"/>
                </a:rPr>
                <a:t>PI-21</a:t>
              </a:r>
              <a:endParaRPr sz="2667" kern="0">
                <a:solidFill>
                  <a:srgbClr val="000000"/>
                </a:solidFill>
                <a:latin typeface="Arial"/>
                <a:ea typeface="Arial"/>
                <a:cs typeface="Arial"/>
                <a:sym typeface="Arial"/>
              </a:endParaRPr>
            </a:p>
          </p:txBody>
        </p:sp>
        <p:sp>
          <p:nvSpPr>
            <p:cNvPr id="782" name="Google Shape;782;p3"/>
            <p:cNvSpPr/>
            <p:nvPr/>
          </p:nvSpPr>
          <p:spPr>
            <a:xfrm>
              <a:off x="4315301" y="3297279"/>
              <a:ext cx="2434200" cy="907500"/>
            </a:xfrm>
            <a:prstGeom prst="rect">
              <a:avLst/>
            </a:prstGeom>
            <a:noFill/>
            <a:ln>
              <a:noFill/>
            </a:ln>
          </p:spPr>
          <p:txBody>
            <a:bodyPr spcFirstLastPara="1" wrap="square" lIns="182867" tIns="182867" rIns="182867" bIns="182867" anchor="ctr" anchorCtr="0">
              <a:noAutofit/>
            </a:bodyPr>
            <a:lstStyle/>
            <a:p>
              <a:pPr defTabSz="2438430">
                <a:buClr>
                  <a:srgbClr val="000000"/>
                </a:buClr>
                <a:buSzPts val="1400"/>
              </a:pPr>
              <a:endParaRPr sz="3733" kern="0">
                <a:solidFill>
                  <a:srgbClr val="000000"/>
                </a:solidFill>
                <a:latin typeface="Arial"/>
                <a:ea typeface="Arial"/>
                <a:cs typeface="Arial"/>
                <a:sym typeface="Arial"/>
              </a:endParaRPr>
            </a:p>
          </p:txBody>
        </p:sp>
        <p:sp>
          <p:nvSpPr>
            <p:cNvPr id="783" name="Google Shape;783;p3"/>
            <p:cNvSpPr txBox="1"/>
            <p:nvPr/>
          </p:nvSpPr>
          <p:spPr>
            <a:xfrm>
              <a:off x="4315304" y="3297286"/>
              <a:ext cx="2434200" cy="734100"/>
            </a:xfrm>
            <a:prstGeom prst="rect">
              <a:avLst/>
            </a:prstGeom>
            <a:noFill/>
            <a:ln>
              <a:noFill/>
            </a:ln>
          </p:spPr>
          <p:txBody>
            <a:bodyPr spcFirstLastPara="1" wrap="square" lIns="228600" tIns="228600" rIns="228600" bIns="228600" anchor="t" anchorCtr="0">
              <a:noAutofit/>
            </a:bodyPr>
            <a:lstStyle/>
            <a:p>
              <a:pPr algn="ctr" defTabSz="2438430">
                <a:buClr>
                  <a:srgbClr val="000000"/>
                </a:buClr>
                <a:buSzPts val="900"/>
              </a:pPr>
              <a:r>
                <a:rPr lang="en" sz="2133" kern="0">
                  <a:solidFill>
                    <a:srgbClr val="000000"/>
                  </a:solidFill>
                  <a:latin typeface="Arial"/>
                  <a:ea typeface="Arial"/>
                  <a:cs typeface="Arial"/>
                  <a:sym typeface="Arial"/>
                </a:rPr>
                <a:t>SDK Support for RTP, DevOps; Move to EKS,</a:t>
              </a:r>
              <a:endParaRPr sz="2133" kern="0">
                <a:solidFill>
                  <a:srgbClr val="000000"/>
                </a:solidFill>
                <a:latin typeface="Arial"/>
                <a:ea typeface="Arial"/>
                <a:cs typeface="Arial"/>
                <a:sym typeface="Arial"/>
              </a:endParaRPr>
            </a:p>
            <a:p>
              <a:pPr algn="ctr" defTabSz="2438430">
                <a:buClr>
                  <a:srgbClr val="000000"/>
                </a:buClr>
                <a:buSzPts val="900"/>
              </a:pPr>
              <a:r>
                <a:rPr lang="en" sz="2133" b="1" kern="0">
                  <a:solidFill>
                    <a:srgbClr val="000000"/>
                  </a:solidFill>
                  <a:latin typeface="Arial"/>
                  <a:ea typeface="Arial"/>
                  <a:cs typeface="Arial"/>
                  <a:sym typeface="Arial"/>
                </a:rPr>
                <a:t>IaC </a:t>
              </a:r>
              <a:r>
                <a:rPr lang="en" sz="2133" b="1" kern="0">
                  <a:solidFill>
                    <a:srgbClr val="7030A0"/>
                  </a:solidFill>
                  <a:latin typeface="Arial"/>
                  <a:ea typeface="Arial"/>
                  <a:cs typeface="Arial"/>
                  <a:sym typeface="Arial"/>
                </a:rPr>
                <a:t>v4.1.0</a:t>
              </a:r>
              <a:endParaRPr sz="2133" kern="0">
                <a:solidFill>
                  <a:srgbClr val="000000"/>
                </a:solidFill>
                <a:latin typeface="Arial"/>
                <a:ea typeface="Arial"/>
                <a:cs typeface="Arial"/>
                <a:sym typeface="Arial"/>
              </a:endParaRPr>
            </a:p>
          </p:txBody>
        </p:sp>
        <p:cxnSp>
          <p:nvCxnSpPr>
            <p:cNvPr id="784" name="Google Shape;784;p3"/>
            <p:cNvCxnSpPr/>
            <p:nvPr/>
          </p:nvCxnSpPr>
          <p:spPr>
            <a:xfrm>
              <a:off x="5532437" y="2423846"/>
              <a:ext cx="0" cy="245700"/>
            </a:xfrm>
            <a:prstGeom prst="straightConnector1">
              <a:avLst/>
            </a:prstGeom>
            <a:noFill/>
            <a:ln w="12700" cap="flat" cmpd="sng">
              <a:solidFill>
                <a:schemeClr val="accent5"/>
              </a:solidFill>
              <a:prstDash val="solid"/>
              <a:miter lim="800000"/>
              <a:headEnd type="none" w="sm" len="sm"/>
              <a:tailEnd type="none" w="sm" len="sm"/>
            </a:ln>
          </p:spPr>
        </p:cxnSp>
        <p:sp>
          <p:nvSpPr>
            <p:cNvPr id="785" name="Google Shape;785;p3"/>
            <p:cNvSpPr/>
            <p:nvPr/>
          </p:nvSpPr>
          <p:spPr>
            <a:xfrm rot="2700000">
              <a:off x="4131296" y="2101803"/>
              <a:ext cx="36062" cy="36062"/>
            </a:xfrm>
            <a:prstGeom prst="rect">
              <a:avLst/>
            </a:prstGeom>
            <a:solidFill>
              <a:schemeClr val="accent5"/>
            </a:solidFill>
            <a:ln w="9525" cap="flat" cmpd="sng">
              <a:solidFill>
                <a:schemeClr val="lt1"/>
              </a:solidFill>
              <a:prstDash val="solid"/>
              <a:miter lim="800000"/>
              <a:headEnd type="none" w="sm" len="sm"/>
              <a:tailEnd type="none" w="sm" len="sm"/>
            </a:ln>
          </p:spPr>
          <p:txBody>
            <a:bodyPr spcFirstLastPara="1" wrap="square" lIns="182867" tIns="182867" rIns="182867" bIns="182867" anchor="ctr" anchorCtr="0">
              <a:noAutofit/>
            </a:bodyPr>
            <a:lstStyle/>
            <a:p>
              <a:pPr defTabSz="2438430">
                <a:buClr>
                  <a:srgbClr val="000000"/>
                </a:buClr>
                <a:buSzPts val="1400"/>
              </a:pPr>
              <a:endParaRPr sz="3733" kern="0">
                <a:solidFill>
                  <a:srgbClr val="000000"/>
                </a:solidFill>
                <a:latin typeface="Arial"/>
                <a:ea typeface="Arial"/>
                <a:cs typeface="Arial"/>
                <a:sym typeface="Arial"/>
              </a:endParaRPr>
            </a:p>
          </p:txBody>
        </p:sp>
        <p:sp>
          <p:nvSpPr>
            <p:cNvPr id="786" name="Google Shape;786;p3"/>
            <p:cNvSpPr/>
            <p:nvPr/>
          </p:nvSpPr>
          <p:spPr>
            <a:xfrm rot="2700000">
              <a:off x="5516314" y="2371950"/>
              <a:ext cx="32244" cy="32244"/>
            </a:xfrm>
            <a:prstGeom prst="rect">
              <a:avLst/>
            </a:prstGeom>
            <a:solidFill>
              <a:schemeClr val="accent5"/>
            </a:solidFill>
            <a:ln w="9525" cap="flat" cmpd="sng">
              <a:solidFill>
                <a:schemeClr val="lt1"/>
              </a:solidFill>
              <a:prstDash val="solid"/>
              <a:miter lim="800000"/>
              <a:headEnd type="none" w="sm" len="sm"/>
              <a:tailEnd type="none" w="sm" len="sm"/>
            </a:ln>
          </p:spPr>
          <p:txBody>
            <a:bodyPr spcFirstLastPara="1" wrap="square" lIns="182867" tIns="182867" rIns="182867" bIns="182867" anchor="ctr" anchorCtr="0">
              <a:noAutofit/>
            </a:bodyPr>
            <a:lstStyle/>
            <a:p>
              <a:pPr defTabSz="2438430">
                <a:buClr>
                  <a:srgbClr val="000000"/>
                </a:buClr>
                <a:buSzPts val="1400"/>
              </a:pPr>
              <a:endParaRPr sz="3733" kern="0">
                <a:solidFill>
                  <a:srgbClr val="000000"/>
                </a:solidFill>
                <a:latin typeface="Arial"/>
                <a:ea typeface="Arial"/>
                <a:cs typeface="Arial"/>
                <a:sym typeface="Arial"/>
              </a:endParaRPr>
            </a:p>
          </p:txBody>
        </p:sp>
        <p:sp>
          <p:nvSpPr>
            <p:cNvPr id="787" name="Google Shape;787;p3"/>
            <p:cNvSpPr/>
            <p:nvPr/>
          </p:nvSpPr>
          <p:spPr>
            <a:xfrm>
              <a:off x="6219795" y="1358993"/>
              <a:ext cx="1391400" cy="343500"/>
            </a:xfrm>
            <a:prstGeom prst="rect">
              <a:avLst/>
            </a:prstGeom>
            <a:noFill/>
            <a:ln w="12700" cap="flat" cmpd="sng">
              <a:solidFill>
                <a:srgbClr val="CFD5F6"/>
              </a:solidFill>
              <a:prstDash val="solid"/>
              <a:miter lim="800000"/>
              <a:headEnd type="none" w="sm" len="sm"/>
              <a:tailEnd type="none" w="sm" len="sm"/>
            </a:ln>
          </p:spPr>
          <p:txBody>
            <a:bodyPr spcFirstLastPara="1" wrap="square" lIns="182867" tIns="182867" rIns="182867" bIns="182867" anchor="ctr" anchorCtr="0">
              <a:noAutofit/>
            </a:bodyPr>
            <a:lstStyle/>
            <a:p>
              <a:pPr defTabSz="2438430">
                <a:buClr>
                  <a:srgbClr val="000000"/>
                </a:buClr>
                <a:buSzPts val="1400"/>
              </a:pPr>
              <a:endParaRPr sz="3733" kern="0">
                <a:solidFill>
                  <a:srgbClr val="000000"/>
                </a:solidFill>
                <a:latin typeface="Arial"/>
                <a:ea typeface="Arial"/>
                <a:cs typeface="Arial"/>
                <a:sym typeface="Arial"/>
              </a:endParaRPr>
            </a:p>
          </p:txBody>
        </p:sp>
        <p:sp>
          <p:nvSpPr>
            <p:cNvPr id="788" name="Google Shape;788;p3"/>
            <p:cNvSpPr txBox="1"/>
            <p:nvPr/>
          </p:nvSpPr>
          <p:spPr>
            <a:xfrm>
              <a:off x="6219795" y="1358993"/>
              <a:ext cx="1391400" cy="343500"/>
            </a:xfrm>
            <a:prstGeom prst="rect">
              <a:avLst/>
            </a:prstGeom>
            <a:noFill/>
            <a:ln>
              <a:noFill/>
            </a:ln>
          </p:spPr>
          <p:txBody>
            <a:bodyPr spcFirstLastPara="1" wrap="square" lIns="101600" tIns="0" rIns="101600" bIns="0" anchor="ctr" anchorCtr="0">
              <a:noAutofit/>
            </a:bodyPr>
            <a:lstStyle/>
            <a:p>
              <a:pPr algn="ctr" defTabSz="2438430">
                <a:lnSpc>
                  <a:spcPct val="110000"/>
                </a:lnSpc>
                <a:buClr>
                  <a:srgbClr val="FC440F"/>
                </a:buClr>
                <a:buSzPts val="700"/>
              </a:pPr>
              <a:r>
                <a:rPr lang="en" sz="1867" b="1" kern="0">
                  <a:solidFill>
                    <a:srgbClr val="FC440F"/>
                  </a:solidFill>
                  <a:latin typeface="Arial"/>
                  <a:ea typeface="Arial"/>
                  <a:cs typeface="Arial"/>
                  <a:sym typeface="Arial"/>
                </a:rPr>
                <a:t>PI-22</a:t>
              </a:r>
              <a:endParaRPr sz="2667" kern="0">
                <a:solidFill>
                  <a:srgbClr val="000000"/>
                </a:solidFill>
                <a:latin typeface="Arial"/>
                <a:ea typeface="Arial"/>
                <a:cs typeface="Arial"/>
                <a:sym typeface="Arial"/>
              </a:endParaRPr>
            </a:p>
          </p:txBody>
        </p:sp>
        <p:sp>
          <p:nvSpPr>
            <p:cNvPr id="789" name="Google Shape;789;p3"/>
            <p:cNvSpPr/>
            <p:nvPr/>
          </p:nvSpPr>
          <p:spPr>
            <a:xfrm>
              <a:off x="5817397" y="566122"/>
              <a:ext cx="2194200" cy="684900"/>
            </a:xfrm>
            <a:prstGeom prst="rect">
              <a:avLst/>
            </a:prstGeom>
            <a:noFill/>
            <a:ln>
              <a:noFill/>
            </a:ln>
          </p:spPr>
          <p:txBody>
            <a:bodyPr spcFirstLastPara="1" wrap="square" lIns="182867" tIns="182867" rIns="182867" bIns="182867" anchor="ctr" anchorCtr="0">
              <a:noAutofit/>
            </a:bodyPr>
            <a:lstStyle/>
            <a:p>
              <a:pPr defTabSz="2438430">
                <a:buClr>
                  <a:srgbClr val="000000"/>
                </a:buClr>
                <a:buSzPts val="1400"/>
              </a:pPr>
              <a:endParaRPr sz="3733" kern="0">
                <a:solidFill>
                  <a:srgbClr val="000000"/>
                </a:solidFill>
                <a:latin typeface="Arial"/>
                <a:ea typeface="Arial"/>
                <a:cs typeface="Arial"/>
                <a:sym typeface="Arial"/>
              </a:endParaRPr>
            </a:p>
          </p:txBody>
        </p:sp>
        <p:sp>
          <p:nvSpPr>
            <p:cNvPr id="790" name="Google Shape;790;p3"/>
            <p:cNvSpPr txBox="1"/>
            <p:nvPr/>
          </p:nvSpPr>
          <p:spPr>
            <a:xfrm>
              <a:off x="5817397" y="566122"/>
              <a:ext cx="2194200" cy="684900"/>
            </a:xfrm>
            <a:prstGeom prst="rect">
              <a:avLst/>
            </a:prstGeom>
            <a:noFill/>
            <a:ln>
              <a:noFill/>
            </a:ln>
          </p:spPr>
          <p:txBody>
            <a:bodyPr spcFirstLastPara="1" wrap="square" lIns="228600" tIns="228600" rIns="228600" bIns="228600" anchor="t" anchorCtr="0">
              <a:noAutofit/>
            </a:bodyPr>
            <a:lstStyle/>
            <a:p>
              <a:pPr algn="ctr" defTabSz="2438430">
                <a:buClr>
                  <a:srgbClr val="000000"/>
                </a:buClr>
                <a:buSzPts val="900"/>
              </a:pPr>
              <a:r>
                <a:rPr lang="en" sz="2400" kern="0">
                  <a:solidFill>
                    <a:srgbClr val="000000"/>
                  </a:solidFill>
                  <a:latin typeface="Arial"/>
                  <a:ea typeface="Arial"/>
                  <a:cs typeface="Arial"/>
                  <a:sym typeface="Arial"/>
                </a:rPr>
                <a:t>Node upgrade to v18,</a:t>
              </a:r>
              <a:endParaRPr sz="2667" kern="0">
                <a:solidFill>
                  <a:srgbClr val="000000"/>
                </a:solidFill>
                <a:latin typeface="Arial"/>
                <a:ea typeface="Arial"/>
                <a:cs typeface="Arial"/>
                <a:sym typeface="Arial"/>
              </a:endParaRPr>
            </a:p>
            <a:p>
              <a:pPr algn="ctr" defTabSz="2438430">
                <a:buClr>
                  <a:srgbClr val="000000"/>
                </a:buClr>
                <a:buSzPts val="900"/>
              </a:pPr>
              <a:r>
                <a:rPr lang="en" sz="2400" kern="0">
                  <a:solidFill>
                    <a:srgbClr val="000000"/>
                  </a:solidFill>
                  <a:latin typeface="Arial"/>
                  <a:ea typeface="Arial"/>
                  <a:cs typeface="Arial"/>
                  <a:sym typeface="Arial"/>
                </a:rPr>
                <a:t>Performance</a:t>
              </a:r>
              <a:endParaRPr sz="2667" kern="0">
                <a:solidFill>
                  <a:srgbClr val="000000"/>
                </a:solidFill>
                <a:latin typeface="Arial"/>
                <a:ea typeface="Arial"/>
                <a:cs typeface="Arial"/>
                <a:sym typeface="Arial"/>
              </a:endParaRPr>
            </a:p>
          </p:txBody>
        </p:sp>
        <p:cxnSp>
          <p:nvCxnSpPr>
            <p:cNvPr id="791" name="Google Shape;791;p3"/>
            <p:cNvCxnSpPr/>
            <p:nvPr/>
          </p:nvCxnSpPr>
          <p:spPr>
            <a:xfrm>
              <a:off x="6915546" y="1861105"/>
              <a:ext cx="0" cy="200400"/>
            </a:xfrm>
            <a:prstGeom prst="straightConnector1">
              <a:avLst/>
            </a:prstGeom>
            <a:noFill/>
            <a:ln w="12700" cap="flat" cmpd="sng">
              <a:solidFill>
                <a:schemeClr val="accent5"/>
              </a:solidFill>
              <a:prstDash val="solid"/>
              <a:miter lim="800000"/>
              <a:headEnd type="none" w="sm" len="sm"/>
              <a:tailEnd type="none" w="sm" len="sm"/>
            </a:ln>
          </p:spPr>
        </p:cxnSp>
        <p:sp>
          <p:nvSpPr>
            <p:cNvPr id="792" name="Google Shape;792;p3"/>
            <p:cNvSpPr/>
            <p:nvPr/>
          </p:nvSpPr>
          <p:spPr>
            <a:xfrm>
              <a:off x="7815891" y="2755927"/>
              <a:ext cx="965400" cy="442500"/>
            </a:xfrm>
            <a:prstGeom prst="rect">
              <a:avLst/>
            </a:prstGeom>
            <a:noFill/>
            <a:ln w="12700" cap="flat" cmpd="sng">
              <a:solidFill>
                <a:srgbClr val="CFD5F6"/>
              </a:solidFill>
              <a:prstDash val="solid"/>
              <a:miter lim="800000"/>
              <a:headEnd type="none" w="sm" len="sm"/>
              <a:tailEnd type="none" w="sm" len="sm"/>
            </a:ln>
          </p:spPr>
          <p:txBody>
            <a:bodyPr spcFirstLastPara="1" wrap="square" lIns="182867" tIns="182867" rIns="182867" bIns="182867" anchor="ctr" anchorCtr="0">
              <a:noAutofit/>
            </a:bodyPr>
            <a:lstStyle/>
            <a:p>
              <a:pPr defTabSz="2438430">
                <a:buClr>
                  <a:srgbClr val="000000"/>
                </a:buClr>
                <a:buSzPts val="1400"/>
              </a:pPr>
              <a:endParaRPr sz="3733" kern="0">
                <a:solidFill>
                  <a:srgbClr val="000000"/>
                </a:solidFill>
                <a:latin typeface="Arial"/>
                <a:ea typeface="Arial"/>
                <a:cs typeface="Arial"/>
                <a:sym typeface="Arial"/>
              </a:endParaRPr>
            </a:p>
          </p:txBody>
        </p:sp>
        <p:sp>
          <p:nvSpPr>
            <p:cNvPr id="793" name="Google Shape;793;p3"/>
            <p:cNvSpPr txBox="1"/>
            <p:nvPr/>
          </p:nvSpPr>
          <p:spPr>
            <a:xfrm>
              <a:off x="7815891" y="2755927"/>
              <a:ext cx="965400" cy="442500"/>
            </a:xfrm>
            <a:prstGeom prst="rect">
              <a:avLst/>
            </a:prstGeom>
            <a:noFill/>
            <a:ln>
              <a:noFill/>
            </a:ln>
          </p:spPr>
          <p:txBody>
            <a:bodyPr spcFirstLastPara="1" wrap="square" lIns="101600" tIns="0" rIns="101600" bIns="0" anchor="ctr" anchorCtr="0">
              <a:noAutofit/>
            </a:bodyPr>
            <a:lstStyle/>
            <a:p>
              <a:pPr algn="ctr" defTabSz="2438430">
                <a:lnSpc>
                  <a:spcPct val="110000"/>
                </a:lnSpc>
                <a:buClr>
                  <a:srgbClr val="FC440F"/>
                </a:buClr>
                <a:buSzPts val="700"/>
              </a:pPr>
              <a:r>
                <a:rPr lang="en" sz="1867" b="1" kern="0" dirty="0">
                  <a:solidFill>
                    <a:srgbClr val="FC440F"/>
                  </a:solidFill>
                  <a:latin typeface="Arial"/>
                  <a:ea typeface="Arial"/>
                  <a:cs typeface="Arial"/>
                  <a:sym typeface="Arial"/>
                </a:rPr>
                <a:t>PI-23-25</a:t>
              </a:r>
              <a:endParaRPr sz="2667" kern="0" dirty="0">
                <a:solidFill>
                  <a:srgbClr val="000000"/>
                </a:solidFill>
                <a:latin typeface="Arial"/>
                <a:ea typeface="Arial"/>
                <a:cs typeface="Arial"/>
                <a:sym typeface="Arial"/>
              </a:endParaRPr>
            </a:p>
          </p:txBody>
        </p:sp>
        <p:sp>
          <p:nvSpPr>
            <p:cNvPr id="794" name="Google Shape;794;p3"/>
            <p:cNvSpPr/>
            <p:nvPr/>
          </p:nvSpPr>
          <p:spPr>
            <a:xfrm>
              <a:off x="7081520" y="3367904"/>
              <a:ext cx="2434200" cy="1164300"/>
            </a:xfrm>
            <a:prstGeom prst="rect">
              <a:avLst/>
            </a:prstGeom>
            <a:noFill/>
            <a:ln>
              <a:noFill/>
            </a:ln>
          </p:spPr>
          <p:txBody>
            <a:bodyPr spcFirstLastPara="1" wrap="square" lIns="182867" tIns="182867" rIns="182867" bIns="182867" anchor="ctr" anchorCtr="0">
              <a:noAutofit/>
            </a:bodyPr>
            <a:lstStyle/>
            <a:p>
              <a:pPr defTabSz="2438430">
                <a:buClr>
                  <a:srgbClr val="000000"/>
                </a:buClr>
                <a:buSzPts val="1400"/>
              </a:pPr>
              <a:endParaRPr sz="3733" kern="0">
                <a:solidFill>
                  <a:srgbClr val="000000"/>
                </a:solidFill>
                <a:latin typeface="Arial"/>
                <a:ea typeface="Arial"/>
                <a:cs typeface="Arial"/>
                <a:sym typeface="Arial"/>
              </a:endParaRPr>
            </a:p>
          </p:txBody>
        </p:sp>
        <p:sp>
          <p:nvSpPr>
            <p:cNvPr id="795" name="Google Shape;795;p3"/>
            <p:cNvSpPr txBox="1"/>
            <p:nvPr/>
          </p:nvSpPr>
          <p:spPr>
            <a:xfrm>
              <a:off x="7153003" y="3462122"/>
              <a:ext cx="2194200" cy="639900"/>
            </a:xfrm>
            <a:prstGeom prst="rect">
              <a:avLst/>
            </a:prstGeom>
            <a:noFill/>
            <a:ln>
              <a:noFill/>
            </a:ln>
          </p:spPr>
          <p:txBody>
            <a:bodyPr spcFirstLastPara="1" wrap="square" lIns="228600" tIns="228600" rIns="228600" bIns="228600" anchor="t" anchorCtr="0">
              <a:noAutofit/>
            </a:bodyPr>
            <a:lstStyle/>
            <a:p>
              <a:pPr algn="ctr" defTabSz="2438430">
                <a:buClr>
                  <a:srgbClr val="000000"/>
                </a:buClr>
                <a:buSzPts val="900"/>
              </a:pPr>
              <a:r>
                <a:rPr lang="en" sz="2133" kern="0">
                  <a:solidFill>
                    <a:srgbClr val="000000"/>
                  </a:solidFill>
                  <a:latin typeface="Arial"/>
                  <a:ea typeface="Arial"/>
                  <a:cs typeface="Arial"/>
                  <a:sym typeface="Arial"/>
                </a:rPr>
                <a:t>Performance improvements :Batching, logging. Release automation. IaC </a:t>
              </a:r>
              <a:r>
                <a:rPr lang="en" sz="2133" b="1" u="sng" kern="0">
                  <a:solidFill>
                    <a:srgbClr val="0563C1"/>
                  </a:solidFill>
                  <a:latin typeface="Arial"/>
                  <a:ea typeface="Arial"/>
                  <a:cs typeface="Arial"/>
                  <a:sym typeface="Arial"/>
                  <a:hlinkClick r:id="rId3"/>
                </a:rPr>
                <a:t>v5.0.0</a:t>
              </a:r>
              <a:endParaRPr sz="2133" b="1" kern="0">
                <a:solidFill>
                  <a:srgbClr val="000000"/>
                </a:solidFill>
                <a:latin typeface="Arial"/>
                <a:ea typeface="Arial"/>
                <a:cs typeface="Arial"/>
                <a:sym typeface="Arial"/>
              </a:endParaRPr>
            </a:p>
          </p:txBody>
        </p:sp>
        <p:cxnSp>
          <p:nvCxnSpPr>
            <p:cNvPr id="796" name="Google Shape;796;p3"/>
            <p:cNvCxnSpPr/>
            <p:nvPr/>
          </p:nvCxnSpPr>
          <p:spPr>
            <a:xfrm>
              <a:off x="8298656" y="2417571"/>
              <a:ext cx="0" cy="258300"/>
            </a:xfrm>
            <a:prstGeom prst="straightConnector1">
              <a:avLst/>
            </a:prstGeom>
            <a:noFill/>
            <a:ln w="12700" cap="flat" cmpd="sng">
              <a:solidFill>
                <a:schemeClr val="accent5"/>
              </a:solidFill>
              <a:prstDash val="solid"/>
              <a:miter lim="800000"/>
              <a:headEnd type="none" w="sm" len="sm"/>
              <a:tailEnd type="none" w="sm" len="sm"/>
            </a:ln>
          </p:spPr>
        </p:cxnSp>
        <p:sp>
          <p:nvSpPr>
            <p:cNvPr id="797" name="Google Shape;797;p3"/>
            <p:cNvSpPr/>
            <p:nvPr/>
          </p:nvSpPr>
          <p:spPr>
            <a:xfrm rot="2700000">
              <a:off x="6895394" y="2099744"/>
              <a:ext cx="40305" cy="40305"/>
            </a:xfrm>
            <a:prstGeom prst="rect">
              <a:avLst/>
            </a:prstGeom>
            <a:solidFill>
              <a:schemeClr val="accent5"/>
            </a:solidFill>
            <a:ln w="9525" cap="flat" cmpd="sng">
              <a:solidFill>
                <a:schemeClr val="lt1"/>
              </a:solidFill>
              <a:prstDash val="solid"/>
              <a:miter lim="800000"/>
              <a:headEnd type="none" w="sm" len="sm"/>
              <a:tailEnd type="none" w="sm" len="sm"/>
            </a:ln>
          </p:spPr>
          <p:txBody>
            <a:bodyPr spcFirstLastPara="1" wrap="square" lIns="182867" tIns="182867" rIns="182867" bIns="182867" anchor="ctr" anchorCtr="0">
              <a:noAutofit/>
            </a:bodyPr>
            <a:lstStyle/>
            <a:p>
              <a:pPr defTabSz="2438430">
                <a:buClr>
                  <a:srgbClr val="000000"/>
                </a:buClr>
                <a:buSzPts val="1400"/>
              </a:pPr>
              <a:endParaRPr sz="3733" kern="0">
                <a:solidFill>
                  <a:srgbClr val="000000"/>
                </a:solidFill>
                <a:latin typeface="Arial"/>
                <a:ea typeface="Arial"/>
                <a:cs typeface="Arial"/>
                <a:sym typeface="Arial"/>
              </a:endParaRPr>
            </a:p>
          </p:txBody>
        </p:sp>
        <p:sp>
          <p:nvSpPr>
            <p:cNvPr id="798" name="Google Shape;798;p3"/>
            <p:cNvSpPr/>
            <p:nvPr/>
          </p:nvSpPr>
          <p:spPr>
            <a:xfrm rot="2700000">
              <a:off x="8284655" y="2374064"/>
              <a:ext cx="28001" cy="28001"/>
            </a:xfrm>
            <a:prstGeom prst="rect">
              <a:avLst/>
            </a:prstGeom>
            <a:solidFill>
              <a:schemeClr val="accent5"/>
            </a:solidFill>
            <a:ln w="9525" cap="flat" cmpd="sng">
              <a:solidFill>
                <a:schemeClr val="lt1"/>
              </a:solidFill>
              <a:prstDash val="solid"/>
              <a:miter lim="800000"/>
              <a:headEnd type="none" w="sm" len="sm"/>
              <a:tailEnd type="none" w="sm" len="sm"/>
            </a:ln>
          </p:spPr>
          <p:txBody>
            <a:bodyPr spcFirstLastPara="1" wrap="square" lIns="182867" tIns="182867" rIns="182867" bIns="182867" anchor="ctr" anchorCtr="0">
              <a:noAutofit/>
            </a:bodyPr>
            <a:lstStyle/>
            <a:p>
              <a:pPr defTabSz="2438430">
                <a:buClr>
                  <a:srgbClr val="000000"/>
                </a:buClr>
                <a:buSzPts val="1400"/>
              </a:pPr>
              <a:endParaRPr sz="3733" kern="0">
                <a:solidFill>
                  <a:srgbClr val="000000"/>
                </a:solidFill>
                <a:latin typeface="Arial"/>
                <a:ea typeface="Arial"/>
                <a:cs typeface="Arial"/>
                <a:sym typeface="Arial"/>
              </a:endParaRPr>
            </a:p>
          </p:txBody>
        </p:sp>
        <p:sp>
          <p:nvSpPr>
            <p:cNvPr id="799" name="Google Shape;799;p3"/>
            <p:cNvSpPr/>
            <p:nvPr/>
          </p:nvSpPr>
          <p:spPr>
            <a:xfrm>
              <a:off x="9040359" y="1314983"/>
              <a:ext cx="1282800" cy="431400"/>
            </a:xfrm>
            <a:prstGeom prst="rect">
              <a:avLst/>
            </a:prstGeom>
            <a:noFill/>
            <a:ln w="12700" cap="flat" cmpd="sng">
              <a:solidFill>
                <a:srgbClr val="CFD5F6"/>
              </a:solidFill>
              <a:prstDash val="solid"/>
              <a:miter lim="800000"/>
              <a:headEnd type="none" w="sm" len="sm"/>
              <a:tailEnd type="none" w="sm" len="sm"/>
            </a:ln>
          </p:spPr>
          <p:txBody>
            <a:bodyPr spcFirstLastPara="1" wrap="square" lIns="182867" tIns="182867" rIns="182867" bIns="182867" anchor="ctr" anchorCtr="0">
              <a:noAutofit/>
            </a:bodyPr>
            <a:lstStyle/>
            <a:p>
              <a:pPr defTabSz="2438430">
                <a:buClr>
                  <a:srgbClr val="000000"/>
                </a:buClr>
                <a:buSzPts val="1400"/>
              </a:pPr>
              <a:endParaRPr sz="3733" kern="0">
                <a:solidFill>
                  <a:srgbClr val="000000"/>
                </a:solidFill>
                <a:latin typeface="Arial"/>
                <a:ea typeface="Arial"/>
                <a:cs typeface="Arial"/>
                <a:sym typeface="Arial"/>
              </a:endParaRPr>
            </a:p>
          </p:txBody>
        </p:sp>
        <p:sp>
          <p:nvSpPr>
            <p:cNvPr id="800" name="Google Shape;800;p3"/>
            <p:cNvSpPr txBox="1"/>
            <p:nvPr/>
          </p:nvSpPr>
          <p:spPr>
            <a:xfrm>
              <a:off x="9040359" y="1314983"/>
              <a:ext cx="1282800" cy="431400"/>
            </a:xfrm>
            <a:prstGeom prst="rect">
              <a:avLst/>
            </a:prstGeom>
            <a:noFill/>
            <a:ln>
              <a:noFill/>
            </a:ln>
          </p:spPr>
          <p:txBody>
            <a:bodyPr spcFirstLastPara="1" wrap="square" lIns="101600" tIns="0" rIns="101600" bIns="0" anchor="ctr" anchorCtr="0">
              <a:noAutofit/>
            </a:bodyPr>
            <a:lstStyle/>
            <a:p>
              <a:pPr algn="ctr" defTabSz="2438430">
                <a:lnSpc>
                  <a:spcPct val="110000"/>
                </a:lnSpc>
                <a:buClr>
                  <a:srgbClr val="FC440F"/>
                </a:buClr>
                <a:buSzPts val="700"/>
              </a:pPr>
              <a:r>
                <a:rPr lang="en" sz="1867" b="1" kern="0" dirty="0">
                  <a:solidFill>
                    <a:srgbClr val="FC440F"/>
                  </a:solidFill>
                  <a:latin typeface="Arial"/>
                  <a:ea typeface="Arial"/>
                  <a:cs typeface="Arial"/>
                  <a:sym typeface="Arial"/>
                </a:rPr>
                <a:t>PI-26</a:t>
              </a:r>
              <a:endParaRPr sz="2667" kern="0" dirty="0">
                <a:solidFill>
                  <a:srgbClr val="000000"/>
                </a:solidFill>
                <a:latin typeface="Arial"/>
                <a:ea typeface="Arial"/>
                <a:cs typeface="Arial"/>
                <a:sym typeface="Arial"/>
              </a:endParaRPr>
            </a:p>
          </p:txBody>
        </p:sp>
        <p:sp>
          <p:nvSpPr>
            <p:cNvPr id="801" name="Google Shape;801;p3"/>
            <p:cNvSpPr/>
            <p:nvPr/>
          </p:nvSpPr>
          <p:spPr>
            <a:xfrm>
              <a:off x="8592769" y="566122"/>
              <a:ext cx="2194200" cy="684900"/>
            </a:xfrm>
            <a:prstGeom prst="rect">
              <a:avLst/>
            </a:prstGeom>
            <a:noFill/>
            <a:ln>
              <a:noFill/>
            </a:ln>
          </p:spPr>
          <p:txBody>
            <a:bodyPr spcFirstLastPara="1" wrap="square" lIns="182867" tIns="182867" rIns="182867" bIns="182867" anchor="ctr" anchorCtr="0">
              <a:noAutofit/>
            </a:bodyPr>
            <a:lstStyle/>
            <a:p>
              <a:pPr defTabSz="2438430">
                <a:buClr>
                  <a:srgbClr val="000000"/>
                </a:buClr>
                <a:buSzPts val="1400"/>
              </a:pPr>
              <a:endParaRPr sz="3733" kern="0">
                <a:solidFill>
                  <a:srgbClr val="000000"/>
                </a:solidFill>
                <a:latin typeface="Arial"/>
                <a:ea typeface="Arial"/>
                <a:cs typeface="Arial"/>
                <a:sym typeface="Arial"/>
              </a:endParaRPr>
            </a:p>
          </p:txBody>
        </p:sp>
        <p:sp>
          <p:nvSpPr>
            <p:cNvPr id="802" name="Google Shape;802;p3"/>
            <p:cNvSpPr txBox="1"/>
            <p:nvPr/>
          </p:nvSpPr>
          <p:spPr>
            <a:xfrm>
              <a:off x="8871037" y="2982504"/>
              <a:ext cx="2194200" cy="442500"/>
            </a:xfrm>
            <a:prstGeom prst="rect">
              <a:avLst/>
            </a:prstGeom>
            <a:noFill/>
            <a:ln>
              <a:noFill/>
            </a:ln>
          </p:spPr>
          <p:txBody>
            <a:bodyPr spcFirstLastPara="1" wrap="square" lIns="228600" tIns="228600" rIns="228600" bIns="228600" anchor="t" anchorCtr="0">
              <a:noAutofit/>
            </a:bodyPr>
            <a:lstStyle/>
            <a:p>
              <a:pPr algn="ctr" defTabSz="2438430">
                <a:buClr>
                  <a:srgbClr val="000000"/>
                </a:buClr>
                <a:buSzPts val="900"/>
              </a:pPr>
              <a:r>
                <a:rPr lang="en" sz="2133" kern="0" dirty="0">
                  <a:solidFill>
                    <a:srgbClr val="000000"/>
                  </a:solidFill>
                  <a:latin typeface="Arial"/>
                  <a:ea typeface="Arial"/>
                  <a:cs typeface="Arial"/>
                  <a:sym typeface="Arial"/>
                </a:rPr>
                <a:t>Current latest – PI26</a:t>
              </a:r>
              <a:endParaRPr sz="2133" kern="0" dirty="0">
                <a:solidFill>
                  <a:srgbClr val="000000"/>
                </a:solidFill>
                <a:latin typeface="Arial"/>
                <a:ea typeface="Arial"/>
                <a:cs typeface="Arial"/>
                <a:sym typeface="Arial"/>
              </a:endParaRPr>
            </a:p>
          </p:txBody>
        </p:sp>
        <p:cxnSp>
          <p:nvCxnSpPr>
            <p:cNvPr id="803" name="Google Shape;803;p3"/>
            <p:cNvCxnSpPr/>
            <p:nvPr/>
          </p:nvCxnSpPr>
          <p:spPr>
            <a:xfrm>
              <a:off x="9681765" y="1835433"/>
              <a:ext cx="0" cy="251700"/>
            </a:xfrm>
            <a:prstGeom prst="straightConnector1">
              <a:avLst/>
            </a:prstGeom>
            <a:noFill/>
            <a:ln w="12700" cap="flat" cmpd="sng">
              <a:solidFill>
                <a:schemeClr val="accent5"/>
              </a:solidFill>
              <a:prstDash val="solid"/>
              <a:miter lim="800000"/>
              <a:headEnd type="none" w="sm" len="sm"/>
              <a:tailEnd type="none" w="sm" len="sm"/>
            </a:ln>
          </p:spPr>
        </p:cxnSp>
        <p:sp>
          <p:nvSpPr>
            <p:cNvPr id="804" name="Google Shape;804;p3"/>
            <p:cNvSpPr/>
            <p:nvPr/>
          </p:nvSpPr>
          <p:spPr>
            <a:xfrm rot="2700000">
              <a:off x="9663097" y="2101355"/>
              <a:ext cx="37335" cy="37335"/>
            </a:xfrm>
            <a:prstGeom prst="rect">
              <a:avLst/>
            </a:prstGeom>
            <a:solidFill>
              <a:schemeClr val="accent5"/>
            </a:solidFill>
            <a:ln w="9525" cap="flat" cmpd="sng">
              <a:solidFill>
                <a:schemeClr val="lt1"/>
              </a:solidFill>
              <a:prstDash val="solid"/>
              <a:miter lim="800000"/>
              <a:headEnd type="none" w="sm" len="sm"/>
              <a:tailEnd type="none" w="sm" len="sm"/>
            </a:ln>
          </p:spPr>
          <p:txBody>
            <a:bodyPr spcFirstLastPara="1" wrap="square" lIns="182867" tIns="182867" rIns="182867" bIns="182867" anchor="ctr" anchorCtr="0">
              <a:noAutofit/>
            </a:bodyPr>
            <a:lstStyle/>
            <a:p>
              <a:pPr defTabSz="2438430">
                <a:buClr>
                  <a:srgbClr val="000000"/>
                </a:buClr>
                <a:buSzPts val="1400"/>
              </a:pPr>
              <a:endParaRPr sz="3733" kern="0">
                <a:solidFill>
                  <a:srgbClr val="000000"/>
                </a:solidFill>
                <a:latin typeface="Arial"/>
                <a:ea typeface="Arial"/>
                <a:cs typeface="Arial"/>
                <a:sym typeface="Arial"/>
              </a:endParaRPr>
            </a:p>
          </p:txBody>
        </p:sp>
      </p:grpSp>
      <p:sp>
        <p:nvSpPr>
          <p:cNvPr id="805" name="Google Shape;805;p3"/>
          <p:cNvSpPr txBox="1">
            <a:spLocks noGrp="1"/>
          </p:cNvSpPr>
          <p:nvPr>
            <p:ph type="body" idx="3"/>
          </p:nvPr>
        </p:nvSpPr>
        <p:spPr>
          <a:xfrm>
            <a:off x="2771811" y="8116421"/>
            <a:ext cx="2195200" cy="1097600"/>
          </a:xfrm>
          <a:prstGeom prst="rect">
            <a:avLst/>
          </a:prstGeom>
          <a:noFill/>
          <a:ln>
            <a:noFill/>
          </a:ln>
        </p:spPr>
        <p:txBody>
          <a:bodyPr spcFirstLastPara="1" wrap="square" lIns="182867" tIns="91400" rIns="182867" bIns="91400" anchor="t" anchorCtr="0">
            <a:noAutofit/>
          </a:bodyPr>
          <a:lstStyle/>
          <a:p>
            <a:pPr marL="0" indent="0">
              <a:spcBef>
                <a:spcPts val="0"/>
              </a:spcBef>
              <a:buClr>
                <a:srgbClr val="0070C0"/>
              </a:buClr>
              <a:buSzPts val="1800"/>
            </a:pPr>
            <a:r>
              <a:rPr lang="en" sz="4800">
                <a:solidFill>
                  <a:srgbClr val="0070C0"/>
                </a:solidFill>
              </a:rPr>
              <a:t>14.1.0</a:t>
            </a:r>
            <a:endParaRPr/>
          </a:p>
        </p:txBody>
      </p:sp>
      <p:sp>
        <p:nvSpPr>
          <p:cNvPr id="806" name="Google Shape;806;p3"/>
          <p:cNvSpPr txBox="1">
            <a:spLocks noGrp="1"/>
          </p:cNvSpPr>
          <p:nvPr>
            <p:ph type="body" idx="4"/>
          </p:nvPr>
        </p:nvSpPr>
        <p:spPr>
          <a:xfrm>
            <a:off x="5548934" y="7121840"/>
            <a:ext cx="2195200" cy="1097600"/>
          </a:xfrm>
          <a:prstGeom prst="rect">
            <a:avLst/>
          </a:prstGeom>
          <a:noFill/>
          <a:ln>
            <a:noFill/>
          </a:ln>
        </p:spPr>
        <p:txBody>
          <a:bodyPr spcFirstLastPara="1" wrap="square" lIns="182867" tIns="91400" rIns="182867" bIns="91400" anchor="t" anchorCtr="0">
            <a:noAutofit/>
          </a:bodyPr>
          <a:lstStyle/>
          <a:p>
            <a:pPr marL="0" indent="0">
              <a:spcBef>
                <a:spcPts val="0"/>
              </a:spcBef>
              <a:buClr>
                <a:srgbClr val="0070C0"/>
              </a:buClr>
              <a:buSzPts val="1800"/>
            </a:pPr>
            <a:r>
              <a:rPr lang="en" sz="4800">
                <a:solidFill>
                  <a:srgbClr val="0070C0"/>
                </a:solidFill>
              </a:rPr>
              <a:t>14.1.1</a:t>
            </a:r>
            <a:endParaRPr/>
          </a:p>
        </p:txBody>
      </p:sp>
      <p:sp>
        <p:nvSpPr>
          <p:cNvPr id="807" name="Google Shape;807;p3"/>
          <p:cNvSpPr txBox="1">
            <a:spLocks noGrp="1"/>
          </p:cNvSpPr>
          <p:nvPr>
            <p:ph type="body" idx="5"/>
          </p:nvPr>
        </p:nvSpPr>
        <p:spPr>
          <a:xfrm>
            <a:off x="8326056" y="8116421"/>
            <a:ext cx="2444800" cy="1097600"/>
          </a:xfrm>
          <a:prstGeom prst="rect">
            <a:avLst/>
          </a:prstGeom>
          <a:noFill/>
          <a:ln>
            <a:noFill/>
          </a:ln>
        </p:spPr>
        <p:txBody>
          <a:bodyPr spcFirstLastPara="1" wrap="square" lIns="182867" tIns="91400" rIns="182867" bIns="91400" anchor="t" anchorCtr="0">
            <a:noAutofit/>
          </a:bodyPr>
          <a:lstStyle/>
          <a:p>
            <a:pPr marL="0" indent="0">
              <a:spcBef>
                <a:spcPts val="0"/>
              </a:spcBef>
              <a:buClr>
                <a:srgbClr val="0070C0"/>
              </a:buClr>
            </a:pPr>
            <a:r>
              <a:rPr lang="en">
                <a:solidFill>
                  <a:srgbClr val="0070C0"/>
                </a:solidFill>
              </a:rPr>
              <a:t>15.0.0</a:t>
            </a:r>
            <a:endParaRPr>
              <a:solidFill>
                <a:srgbClr val="0070C0"/>
              </a:solidFill>
            </a:endParaRPr>
          </a:p>
        </p:txBody>
      </p:sp>
      <p:sp>
        <p:nvSpPr>
          <p:cNvPr id="808" name="Google Shape;808;p3"/>
          <p:cNvSpPr txBox="1">
            <a:spLocks noGrp="1"/>
          </p:cNvSpPr>
          <p:nvPr>
            <p:ph type="body" idx="6"/>
          </p:nvPr>
        </p:nvSpPr>
        <p:spPr>
          <a:xfrm>
            <a:off x="10807363" y="6952341"/>
            <a:ext cx="2763200" cy="1361600"/>
          </a:xfrm>
          <a:prstGeom prst="rect">
            <a:avLst/>
          </a:prstGeom>
          <a:noFill/>
          <a:ln>
            <a:noFill/>
          </a:ln>
        </p:spPr>
        <p:txBody>
          <a:bodyPr spcFirstLastPara="1" wrap="square" lIns="182867" tIns="91400" rIns="182867" bIns="91400" anchor="t" anchorCtr="0">
            <a:noAutofit/>
          </a:bodyPr>
          <a:lstStyle/>
          <a:p>
            <a:pPr marL="0" indent="0">
              <a:spcBef>
                <a:spcPts val="0"/>
              </a:spcBef>
              <a:buClr>
                <a:srgbClr val="7030A0"/>
              </a:buClr>
              <a:buSzPts val="2400"/>
            </a:pPr>
            <a:r>
              <a:rPr lang="en">
                <a:solidFill>
                  <a:srgbClr val="0070C0"/>
                </a:solidFill>
                <a:uFill>
                  <a:noFill/>
                </a:uFill>
                <a:hlinkClick r:id="rId4">
                  <a:extLst>
                    <a:ext uri="{A12FA001-AC4F-418D-AE19-62706E023703}">
                      <ahyp:hlinkClr xmlns:ahyp="http://schemas.microsoft.com/office/drawing/2018/hyperlinkcolor" val="tx"/>
                    </a:ext>
                  </a:extLst>
                </a:hlinkClick>
              </a:rPr>
              <a:t>15.1.0</a:t>
            </a:r>
            <a:endParaRPr>
              <a:solidFill>
                <a:srgbClr val="0070C0"/>
              </a:solidFill>
            </a:endParaRPr>
          </a:p>
        </p:txBody>
      </p:sp>
      <p:sp>
        <p:nvSpPr>
          <p:cNvPr id="809" name="Google Shape;809;p3"/>
          <p:cNvSpPr txBox="1">
            <a:spLocks noGrp="1"/>
          </p:cNvSpPr>
          <p:nvPr>
            <p:ph type="body" idx="7"/>
          </p:nvPr>
        </p:nvSpPr>
        <p:spPr>
          <a:xfrm>
            <a:off x="13880296" y="8116419"/>
            <a:ext cx="3219200" cy="1630400"/>
          </a:xfrm>
          <a:prstGeom prst="rect">
            <a:avLst/>
          </a:prstGeom>
          <a:noFill/>
          <a:ln>
            <a:noFill/>
          </a:ln>
        </p:spPr>
        <p:txBody>
          <a:bodyPr spcFirstLastPara="1" wrap="square" lIns="182867" tIns="91400" rIns="182867" bIns="91400" anchor="t" anchorCtr="0">
            <a:noAutofit/>
          </a:bodyPr>
          <a:lstStyle/>
          <a:p>
            <a:pPr marL="0" indent="0">
              <a:spcBef>
                <a:spcPts val="0"/>
              </a:spcBef>
              <a:buClr>
                <a:srgbClr val="7030A0"/>
              </a:buClr>
              <a:buSzPts val="2400"/>
            </a:pPr>
            <a:r>
              <a:rPr lang="en" sz="4800" dirty="0">
                <a:solidFill>
                  <a:srgbClr val="0070C0"/>
                </a:solidFill>
                <a:uFill>
                  <a:noFill/>
                </a:uFill>
                <a:hlinkClick r:id="rId5">
                  <a:extLst>
                    <a:ext uri="{A12FA001-AC4F-418D-AE19-62706E023703}">
                      <ahyp:hlinkClr xmlns:ahyp="http://schemas.microsoft.com/office/drawing/2018/hyperlinkcolor" val="tx"/>
                    </a:ext>
                  </a:extLst>
                </a:hlinkClick>
              </a:rPr>
              <a:t>15.2.0</a:t>
            </a:r>
            <a:endParaRPr sz="4800" dirty="0">
              <a:solidFill>
                <a:srgbClr val="0070C0"/>
              </a:solidFill>
            </a:endParaRPr>
          </a:p>
          <a:p>
            <a:pPr marL="0" indent="0">
              <a:buClr>
                <a:srgbClr val="00B050"/>
              </a:buClr>
              <a:buSzPts val="1500"/>
            </a:pPr>
            <a:r>
              <a:rPr lang="en" sz="4800" dirty="0">
                <a:solidFill>
                  <a:srgbClr val="0070C0"/>
                </a:solidFill>
              </a:rPr>
              <a:t>Acacia</a:t>
            </a:r>
            <a:endParaRPr sz="4800" dirty="0">
              <a:solidFill>
                <a:srgbClr val="0070C0"/>
              </a:solidFill>
            </a:endParaRPr>
          </a:p>
        </p:txBody>
      </p:sp>
      <p:sp>
        <p:nvSpPr>
          <p:cNvPr id="810" name="Google Shape;810;p3"/>
          <p:cNvSpPr txBox="1">
            <a:spLocks noGrp="1"/>
          </p:cNvSpPr>
          <p:nvPr>
            <p:ph type="body" idx="8"/>
          </p:nvPr>
        </p:nvSpPr>
        <p:spPr>
          <a:xfrm>
            <a:off x="16537086" y="6712773"/>
            <a:ext cx="2526400" cy="1097600"/>
          </a:xfrm>
          <a:prstGeom prst="rect">
            <a:avLst/>
          </a:prstGeom>
          <a:noFill/>
          <a:ln>
            <a:noFill/>
          </a:ln>
        </p:spPr>
        <p:txBody>
          <a:bodyPr spcFirstLastPara="1" wrap="square" lIns="182867" tIns="91400" rIns="182867" bIns="91400" anchor="t" anchorCtr="0">
            <a:noAutofit/>
          </a:bodyPr>
          <a:lstStyle/>
          <a:p>
            <a:pPr marL="0" indent="0">
              <a:spcBef>
                <a:spcPts val="0"/>
              </a:spcBef>
              <a:buClr>
                <a:srgbClr val="00B0F0"/>
              </a:buClr>
              <a:buSzPts val="1800"/>
            </a:pPr>
            <a:r>
              <a:rPr lang="en" sz="4800" dirty="0">
                <a:solidFill>
                  <a:srgbClr val="0070C0"/>
                </a:solidFill>
              </a:rPr>
              <a:t>16.0.0</a:t>
            </a:r>
            <a:endParaRPr sz="4800" dirty="0">
              <a:solidFill>
                <a:srgbClr val="0070C0"/>
              </a:solidFill>
            </a:endParaRPr>
          </a:p>
          <a:p>
            <a:pPr marL="0" indent="0">
              <a:spcBef>
                <a:spcPts val="0"/>
              </a:spcBef>
              <a:buClr>
                <a:srgbClr val="00B0F0"/>
              </a:buClr>
              <a:buSzPts val="1800"/>
            </a:pPr>
            <a:r>
              <a:rPr lang="en" sz="4800" dirty="0">
                <a:solidFill>
                  <a:srgbClr val="0070C0"/>
                </a:solidFill>
              </a:rPr>
              <a:t>Congo</a:t>
            </a:r>
            <a:endParaRPr sz="4800" dirty="0">
              <a:solidFill>
                <a:srgbClr val="0070C0"/>
              </a:solidFill>
            </a:endParaRPr>
          </a:p>
        </p:txBody>
      </p:sp>
      <p:sp>
        <p:nvSpPr>
          <p:cNvPr id="811" name="Google Shape;811;p3"/>
          <p:cNvSpPr txBox="1">
            <a:spLocks noGrp="1"/>
          </p:cNvSpPr>
          <p:nvPr>
            <p:ph type="body" idx="9"/>
          </p:nvPr>
        </p:nvSpPr>
        <p:spPr>
          <a:xfrm>
            <a:off x="19197720" y="8116400"/>
            <a:ext cx="3219200" cy="1097600"/>
          </a:xfrm>
          <a:prstGeom prst="rect">
            <a:avLst/>
          </a:prstGeom>
          <a:noFill/>
          <a:ln>
            <a:noFill/>
          </a:ln>
        </p:spPr>
        <p:txBody>
          <a:bodyPr spcFirstLastPara="1" wrap="square" lIns="182867" tIns="91400" rIns="182867" bIns="91400" anchor="t" anchorCtr="0">
            <a:noAutofit/>
          </a:bodyPr>
          <a:lstStyle/>
          <a:p>
            <a:pPr marL="0" indent="0">
              <a:spcBef>
                <a:spcPts val="0"/>
              </a:spcBef>
              <a:buClr>
                <a:srgbClr val="00B0F0"/>
              </a:buClr>
              <a:buSzPts val="1800"/>
            </a:pPr>
            <a:r>
              <a:rPr lang="en" sz="4800" b="1" i="1" dirty="0">
                <a:solidFill>
                  <a:srgbClr val="00B050"/>
                </a:solidFill>
                <a:hlinkClick r:id="rId6">
                  <a:extLst>
                    <a:ext uri="{A12FA001-AC4F-418D-AE19-62706E023703}">
                      <ahyp:hlinkClr xmlns:ahyp="http://schemas.microsoft.com/office/drawing/2018/hyperlinkcolor" val="tx"/>
                    </a:ext>
                  </a:extLst>
                </a:hlinkClick>
              </a:rPr>
              <a:t>17.0.0</a:t>
            </a:r>
            <a:endParaRPr sz="4800" i="1" dirty="0">
              <a:solidFill>
                <a:srgbClr val="00B050"/>
              </a:solidFill>
            </a:endParaRPr>
          </a:p>
          <a:p>
            <a:pPr marL="0" indent="0">
              <a:spcBef>
                <a:spcPts val="0"/>
              </a:spcBef>
              <a:buClr>
                <a:srgbClr val="00B0F0"/>
              </a:buClr>
              <a:buSzPts val="1800"/>
            </a:pPr>
            <a:r>
              <a:rPr lang="en" sz="4267" i="1" dirty="0">
                <a:solidFill>
                  <a:srgbClr val="00B050"/>
                </a:solidFill>
              </a:rPr>
              <a:t>Irrawaddy</a:t>
            </a:r>
            <a:endParaRPr sz="4267" i="1" dirty="0">
              <a:solidFill>
                <a:srgbClr val="00B050"/>
              </a:solidFill>
            </a:endParaRPr>
          </a:p>
        </p:txBody>
      </p:sp>
      <p:sp>
        <p:nvSpPr>
          <p:cNvPr id="812" name="Google Shape;812;p3"/>
          <p:cNvSpPr txBox="1"/>
          <p:nvPr/>
        </p:nvSpPr>
        <p:spPr>
          <a:xfrm>
            <a:off x="18691547" y="12951274"/>
            <a:ext cx="5235200" cy="471908"/>
          </a:xfrm>
          <a:prstGeom prst="rect">
            <a:avLst/>
          </a:prstGeom>
          <a:noFill/>
          <a:ln>
            <a:noFill/>
          </a:ln>
        </p:spPr>
        <p:txBody>
          <a:bodyPr spcFirstLastPara="1" wrap="square" lIns="182867" tIns="91400" rIns="182867" bIns="91400" anchor="t" anchorCtr="0">
            <a:spAutoFit/>
          </a:bodyPr>
          <a:lstStyle/>
          <a:p>
            <a:pPr defTabSz="2438430">
              <a:buClr>
                <a:srgbClr val="000000"/>
              </a:buClr>
              <a:buSzPts val="700"/>
            </a:pPr>
            <a:r>
              <a:rPr lang="en" sz="1867" i="1" kern="0">
                <a:solidFill>
                  <a:srgbClr val="000000"/>
                </a:solidFill>
                <a:latin typeface="Arial"/>
                <a:ea typeface="Arial"/>
                <a:cs typeface="Arial"/>
                <a:sym typeface="Arial"/>
              </a:rPr>
              <a:t>* Version numbers guided by SemVer</a:t>
            </a:r>
            <a:endParaRPr sz="1867" i="1" kern="0">
              <a:solidFill>
                <a:srgbClr val="000000"/>
              </a:solidFill>
              <a:latin typeface="Arial"/>
              <a:ea typeface="Arial"/>
              <a:cs typeface="Arial"/>
              <a:sym typeface="Arial"/>
            </a:endParaRPr>
          </a:p>
        </p:txBody>
      </p:sp>
      <p:sp>
        <p:nvSpPr>
          <p:cNvPr id="813" name="Google Shape;813;p3"/>
          <p:cNvSpPr txBox="1"/>
          <p:nvPr/>
        </p:nvSpPr>
        <p:spPr>
          <a:xfrm>
            <a:off x="926744" y="14071003"/>
            <a:ext cx="369600" cy="718129"/>
          </a:xfrm>
          <a:prstGeom prst="rect">
            <a:avLst/>
          </a:prstGeom>
          <a:noFill/>
          <a:ln>
            <a:noFill/>
          </a:ln>
        </p:spPr>
        <p:txBody>
          <a:bodyPr spcFirstLastPara="1" wrap="square" lIns="182867" tIns="91400" rIns="182867" bIns="91400" anchor="t" anchorCtr="0">
            <a:spAutoFit/>
          </a:bodyPr>
          <a:lstStyle/>
          <a:p>
            <a:pPr defTabSz="2438430">
              <a:buClr>
                <a:srgbClr val="000000"/>
              </a:buClr>
              <a:buSzPts val="1300"/>
            </a:pPr>
            <a:endParaRPr sz="3467" kern="0">
              <a:solidFill>
                <a:srgbClr val="000000"/>
              </a:solidFill>
              <a:latin typeface="Arial"/>
              <a:ea typeface="Arial"/>
              <a:cs typeface="Arial"/>
              <a:sym typeface="Arial"/>
            </a:endParaRPr>
          </a:p>
        </p:txBody>
      </p:sp>
      <p:sp>
        <p:nvSpPr>
          <p:cNvPr id="814" name="Google Shape;814;p3"/>
          <p:cNvSpPr txBox="1"/>
          <p:nvPr/>
        </p:nvSpPr>
        <p:spPr>
          <a:xfrm>
            <a:off x="18444520" y="4009245"/>
            <a:ext cx="4725600" cy="2296000"/>
          </a:xfrm>
          <a:prstGeom prst="rect">
            <a:avLst/>
          </a:prstGeom>
          <a:noFill/>
          <a:ln>
            <a:noFill/>
          </a:ln>
        </p:spPr>
        <p:txBody>
          <a:bodyPr spcFirstLastPara="1" wrap="square" lIns="228600" tIns="228600" rIns="228600" bIns="228600" anchor="t" anchorCtr="0">
            <a:noAutofit/>
          </a:bodyPr>
          <a:lstStyle/>
          <a:p>
            <a:pPr marL="609608" indent="-609608" defTabSz="2438430">
              <a:buClr>
                <a:srgbClr val="000000"/>
              </a:buClr>
              <a:buSzPts val="900"/>
              <a:buFont typeface="Arial" panose="020B0604020202020204" pitchFamily="34" charset="0"/>
              <a:buChar char="•"/>
            </a:pPr>
            <a:r>
              <a:rPr lang="en" sz="2133" kern="0" dirty="0">
                <a:solidFill>
                  <a:srgbClr val="BE0098"/>
                </a:solidFill>
                <a:latin typeface="Arial"/>
                <a:ea typeface="Arial"/>
                <a:cs typeface="Arial"/>
                <a:sym typeface="Arial"/>
              </a:rPr>
              <a:t>FX</a:t>
            </a:r>
            <a:r>
              <a:rPr lang="en" sz="2133" kern="0" dirty="0">
                <a:solidFill>
                  <a:srgbClr val="BE0098"/>
                </a:solidFill>
                <a:latin typeface="Arial"/>
                <a:cs typeface="Arial"/>
                <a:sym typeface="Arial"/>
              </a:rPr>
              <a:t>, </a:t>
            </a:r>
            <a:r>
              <a:rPr lang="en" sz="2133" kern="0" dirty="0">
                <a:solidFill>
                  <a:srgbClr val="BE0098"/>
                </a:solidFill>
                <a:latin typeface="Arial"/>
                <a:ea typeface="Arial"/>
                <a:cs typeface="Arial"/>
                <a:sym typeface="Arial"/>
              </a:rPr>
              <a:t>Inter-scheme</a:t>
            </a:r>
          </a:p>
          <a:p>
            <a:pPr marL="609608" indent="-609608" defTabSz="2438430">
              <a:buClr>
                <a:srgbClr val="000000"/>
              </a:buClr>
              <a:buSzPts val="900"/>
              <a:buFont typeface="Arial" panose="020B0604020202020204" pitchFamily="34" charset="0"/>
              <a:buChar char="•"/>
            </a:pPr>
            <a:r>
              <a:rPr lang="en" sz="2133" kern="0" dirty="0">
                <a:solidFill>
                  <a:srgbClr val="BE0098"/>
                </a:solidFill>
                <a:latin typeface="Arial"/>
                <a:cs typeface="Arial"/>
                <a:sym typeface="Arial"/>
              </a:rPr>
              <a:t>ISO 20022 support</a:t>
            </a:r>
            <a:endParaRPr sz="2133" kern="0" dirty="0">
              <a:solidFill>
                <a:srgbClr val="BE0098"/>
              </a:solidFill>
              <a:latin typeface="Arial"/>
              <a:ea typeface="Arial"/>
              <a:cs typeface="Arial"/>
              <a:sym typeface="Arial"/>
            </a:endParaRPr>
          </a:p>
          <a:p>
            <a:pPr marL="609608" indent="-609608" defTabSz="2438430">
              <a:buClr>
                <a:srgbClr val="000000"/>
              </a:buClr>
              <a:buSzPts val="900"/>
              <a:buFont typeface="Arial" panose="020B0604020202020204" pitchFamily="34" charset="0"/>
              <a:buChar char="•"/>
            </a:pPr>
            <a:r>
              <a:rPr lang="en" sz="2133" kern="0" dirty="0">
                <a:solidFill>
                  <a:srgbClr val="BE0098"/>
                </a:solidFill>
                <a:latin typeface="Arial"/>
                <a:ea typeface="Arial"/>
                <a:cs typeface="Arial"/>
                <a:sym typeface="Arial"/>
              </a:rPr>
              <a:t>PQS Updates</a:t>
            </a:r>
            <a:endParaRPr sz="2133" kern="0" dirty="0">
              <a:solidFill>
                <a:srgbClr val="BE0098"/>
              </a:solidFill>
              <a:latin typeface="Arial"/>
              <a:ea typeface="Arial"/>
              <a:cs typeface="Arial"/>
              <a:sym typeface="Arial"/>
            </a:endParaRPr>
          </a:p>
          <a:p>
            <a:pPr marL="609608" indent="-609608" defTabSz="2438430">
              <a:buClr>
                <a:srgbClr val="000000"/>
              </a:buClr>
              <a:buSzPts val="900"/>
              <a:buFont typeface="Arial" panose="020B0604020202020204" pitchFamily="34" charset="0"/>
              <a:buChar char="•"/>
            </a:pPr>
            <a:r>
              <a:rPr lang="en" sz="2133" kern="0" dirty="0">
                <a:solidFill>
                  <a:srgbClr val="BE0098"/>
                </a:solidFill>
                <a:latin typeface="Arial"/>
                <a:ea typeface="Arial"/>
                <a:cs typeface="Arial"/>
                <a:sym typeface="Arial"/>
              </a:rPr>
              <a:t>Performance improvements</a:t>
            </a:r>
            <a:endParaRPr sz="2133" kern="0" dirty="0">
              <a:solidFill>
                <a:srgbClr val="BE0098"/>
              </a:solidFill>
              <a:latin typeface="Arial"/>
              <a:ea typeface="Arial"/>
              <a:cs typeface="Arial"/>
              <a:sym typeface="Arial"/>
            </a:endParaRPr>
          </a:p>
          <a:p>
            <a:pPr marL="609608" indent="-609608" defTabSz="2438430">
              <a:buClr>
                <a:srgbClr val="000000"/>
              </a:buClr>
              <a:buSzPts val="900"/>
              <a:buFont typeface="Arial" panose="020B0604020202020204" pitchFamily="34" charset="0"/>
              <a:buChar char="•"/>
            </a:pPr>
            <a:r>
              <a:rPr lang="en" sz="2133" kern="0" dirty="0" err="1">
                <a:solidFill>
                  <a:srgbClr val="BE0098"/>
                </a:solidFill>
                <a:latin typeface="Arial"/>
                <a:ea typeface="Arial"/>
                <a:cs typeface="Arial"/>
                <a:sym typeface="Arial"/>
              </a:rPr>
              <a:t>IaC</a:t>
            </a:r>
            <a:r>
              <a:rPr lang="en" sz="2133" kern="0" dirty="0">
                <a:solidFill>
                  <a:srgbClr val="BE0098"/>
                </a:solidFill>
                <a:latin typeface="Arial"/>
                <a:ea typeface="Arial"/>
                <a:cs typeface="Arial"/>
                <a:sym typeface="Arial"/>
              </a:rPr>
              <a:t> upgrades</a:t>
            </a:r>
            <a:endParaRPr sz="2133" kern="0" dirty="0">
              <a:solidFill>
                <a:srgbClr val="BE0098"/>
              </a:solidFill>
              <a:latin typeface="Arial"/>
              <a:ea typeface="Arial"/>
              <a:cs typeface="Arial"/>
              <a:sym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224"/>
        <p:cNvGrpSpPr/>
        <p:nvPr/>
      </p:nvGrpSpPr>
      <p:grpSpPr>
        <a:xfrm>
          <a:off x="0" y="0"/>
          <a:ext cx="0" cy="0"/>
          <a:chOff x="0" y="0"/>
          <a:chExt cx="0" cy="0"/>
        </a:xfrm>
      </p:grpSpPr>
      <p:sp>
        <p:nvSpPr>
          <p:cNvPr id="1225" name="Google Shape;1225;p30"/>
          <p:cNvSpPr/>
          <p:nvPr/>
        </p:nvSpPr>
        <p:spPr>
          <a:xfrm>
            <a:off x="15551920" y="577733"/>
            <a:ext cx="5960800" cy="1558400"/>
          </a:xfrm>
          <a:prstGeom prst="rect">
            <a:avLst/>
          </a:prstGeom>
          <a:solidFill>
            <a:schemeClr val="dk1"/>
          </a:solidFill>
          <a:ln>
            <a:noFill/>
          </a:ln>
        </p:spPr>
        <p:txBody>
          <a:bodyPr spcFirstLastPara="1" wrap="square" lIns="243800" tIns="243800" rIns="243800" bIns="243800" anchor="ctr" anchorCtr="0">
            <a:noAutofit/>
          </a:bodyPr>
          <a:lstStyle/>
          <a:p>
            <a:pPr algn="ctr">
              <a:buClr>
                <a:srgbClr val="000000"/>
              </a:buClr>
              <a:buSzPts val="1400"/>
            </a:pPr>
            <a:endParaRPr sz="3732">
              <a:solidFill>
                <a:srgbClr val="000000"/>
              </a:solidFill>
              <a:latin typeface="Arial"/>
              <a:ea typeface="Arial"/>
              <a:cs typeface="Arial"/>
              <a:sym typeface="Arial"/>
            </a:endParaRPr>
          </a:p>
        </p:txBody>
      </p:sp>
      <p:pic>
        <p:nvPicPr>
          <p:cNvPr id="1226" name="Google Shape;1226;p30" descr="A screenshot of a cell phone&#10;&#10;Description automatically generated"/>
          <p:cNvPicPr preferRelativeResize="0"/>
          <p:nvPr/>
        </p:nvPicPr>
        <p:blipFill rotWithShape="1">
          <a:blip r:embed="rId3">
            <a:alphaModFix/>
          </a:blip>
          <a:srcRect/>
          <a:stretch/>
        </p:blipFill>
        <p:spPr>
          <a:xfrm>
            <a:off x="1067291" y="2803652"/>
            <a:ext cx="23137400" cy="9936851"/>
          </a:xfrm>
          <a:prstGeom prst="rect">
            <a:avLst/>
          </a:prstGeom>
          <a:noFill/>
          <a:ln>
            <a:noFill/>
          </a:ln>
        </p:spPr>
      </p:pic>
      <p:sp>
        <p:nvSpPr>
          <p:cNvPr id="1227" name="Google Shape;1227;p30"/>
          <p:cNvSpPr/>
          <p:nvPr/>
        </p:nvSpPr>
        <p:spPr>
          <a:xfrm>
            <a:off x="1220786" y="6667400"/>
            <a:ext cx="22734400" cy="5960000"/>
          </a:xfrm>
          <a:prstGeom prst="rect">
            <a:avLst/>
          </a:prstGeom>
          <a:noFill/>
          <a:ln w="19050" cap="flat" cmpd="sng">
            <a:solidFill>
              <a:srgbClr val="A583CB"/>
            </a:solidFill>
            <a:prstDash val="dash"/>
            <a:miter lim="800000"/>
            <a:headEnd type="none" w="sm" len="sm"/>
            <a:tailEnd type="none" w="sm" len="sm"/>
          </a:ln>
        </p:spPr>
        <p:txBody>
          <a:bodyPr spcFirstLastPara="1" wrap="square" lIns="182866" tIns="91400" rIns="182866" bIns="91400" anchor="ctr" anchorCtr="0">
            <a:noAutofit/>
          </a:bodyPr>
          <a:lstStyle/>
          <a:p>
            <a:pPr algn="ctr">
              <a:buClr>
                <a:srgbClr val="000000"/>
              </a:buClr>
              <a:buSzPts val="1400"/>
            </a:pPr>
            <a:endParaRPr sz="3732">
              <a:solidFill>
                <a:schemeClr val="lt1"/>
              </a:solidFill>
              <a:latin typeface="Calibri"/>
              <a:ea typeface="Calibri"/>
              <a:cs typeface="Calibri"/>
              <a:sym typeface="Calibri"/>
            </a:endParaRPr>
          </a:p>
        </p:txBody>
      </p:sp>
      <p:sp>
        <p:nvSpPr>
          <p:cNvPr id="1228" name="Google Shape;1228;p30"/>
          <p:cNvSpPr txBox="1">
            <a:spLocks noGrp="1"/>
          </p:cNvSpPr>
          <p:nvPr>
            <p:ph type="title"/>
          </p:nvPr>
        </p:nvSpPr>
        <p:spPr>
          <a:xfrm>
            <a:off x="467854" y="152452"/>
            <a:ext cx="18867200" cy="2651200"/>
          </a:xfrm>
          <a:prstGeom prst="rect">
            <a:avLst/>
          </a:prstGeom>
          <a:noFill/>
          <a:ln>
            <a:noFill/>
          </a:ln>
        </p:spPr>
        <p:txBody>
          <a:bodyPr spcFirstLastPara="1" vert="horz" wrap="square" lIns="91400" tIns="45667" rIns="91400" bIns="45667" rtlCol="0" anchor="ctr" anchorCtr="0">
            <a:normAutofit/>
          </a:bodyPr>
          <a:lstStyle/>
          <a:p>
            <a:pPr>
              <a:buClr>
                <a:schemeClr val="dk1"/>
              </a:buClr>
              <a:buSzPts val="800"/>
            </a:pPr>
            <a:r>
              <a:rPr lang="en" sz="6668"/>
              <a:t>Deployment Architecture: </a:t>
            </a:r>
            <a:r>
              <a:rPr lang="en" sz="4533"/>
              <a:t>CI/CD Pipeline -</a:t>
            </a:r>
            <a:endParaRPr sz="4533"/>
          </a:p>
        </p:txBody>
      </p:sp>
      <p:sp>
        <p:nvSpPr>
          <p:cNvPr id="1229" name="Google Shape;1229;p30"/>
          <p:cNvSpPr/>
          <p:nvPr/>
        </p:nvSpPr>
        <p:spPr>
          <a:xfrm>
            <a:off x="1364224" y="6929721"/>
            <a:ext cx="9143200" cy="5441600"/>
          </a:xfrm>
          <a:prstGeom prst="rect">
            <a:avLst/>
          </a:prstGeom>
          <a:noFill/>
          <a:ln w="19050" cap="flat" cmpd="sng">
            <a:solidFill>
              <a:srgbClr val="FF5D00"/>
            </a:solidFill>
            <a:prstDash val="dash"/>
            <a:miter lim="800000"/>
            <a:headEnd type="none" w="sm" len="sm"/>
            <a:tailEnd type="none" w="sm" len="sm"/>
          </a:ln>
        </p:spPr>
        <p:txBody>
          <a:bodyPr spcFirstLastPara="1" wrap="square" lIns="182866" tIns="91400" rIns="182866" bIns="91400" anchor="ctr" anchorCtr="0">
            <a:noAutofit/>
          </a:bodyPr>
          <a:lstStyle/>
          <a:p>
            <a:pPr algn="ctr">
              <a:buClr>
                <a:srgbClr val="000000"/>
              </a:buClr>
              <a:buSzPts val="1400"/>
            </a:pPr>
            <a:endParaRPr sz="3732">
              <a:solidFill>
                <a:schemeClr val="lt1"/>
              </a:solidFill>
              <a:latin typeface="Calibri"/>
              <a:ea typeface="Calibri"/>
              <a:cs typeface="Calibri"/>
              <a:sym typeface="Calibri"/>
            </a:endParaRPr>
          </a:p>
        </p:txBody>
      </p:sp>
      <p:pic>
        <p:nvPicPr>
          <p:cNvPr id="1230" name="Google Shape;1230;p30"/>
          <p:cNvPicPr preferRelativeResize="0"/>
          <p:nvPr/>
        </p:nvPicPr>
        <p:blipFill rotWithShape="1">
          <a:blip r:embed="rId4">
            <a:alphaModFix/>
          </a:blip>
          <a:srcRect/>
          <a:stretch/>
        </p:blipFill>
        <p:spPr>
          <a:xfrm>
            <a:off x="13315439" y="7329048"/>
            <a:ext cx="152400" cy="0"/>
          </a:xfrm>
          <a:prstGeom prst="rect">
            <a:avLst/>
          </a:prstGeom>
          <a:noFill/>
          <a:ln>
            <a:noFill/>
          </a:ln>
        </p:spPr>
      </p:pic>
      <p:cxnSp>
        <p:nvCxnSpPr>
          <p:cNvPr id="1231" name="Google Shape;1231;p30"/>
          <p:cNvCxnSpPr/>
          <p:nvPr/>
        </p:nvCxnSpPr>
        <p:spPr>
          <a:xfrm>
            <a:off x="9886891" y="12030635"/>
            <a:ext cx="2152000" cy="0"/>
          </a:xfrm>
          <a:prstGeom prst="straightConnector1">
            <a:avLst/>
          </a:prstGeom>
          <a:noFill/>
          <a:ln w="12700" cap="flat" cmpd="sng">
            <a:solidFill>
              <a:schemeClr val="dk1"/>
            </a:solidFill>
            <a:prstDash val="dash"/>
            <a:miter lim="800000"/>
            <a:headEnd type="oval" w="med" len="med"/>
            <a:tailEnd type="none" w="sm" len="sm"/>
          </a:ln>
        </p:spPr>
      </p:cxnSp>
      <p:cxnSp>
        <p:nvCxnSpPr>
          <p:cNvPr id="1232" name="Google Shape;1232;p30"/>
          <p:cNvCxnSpPr>
            <a:endCxn id="1233" idx="21"/>
          </p:cNvCxnSpPr>
          <p:nvPr/>
        </p:nvCxnSpPr>
        <p:spPr>
          <a:xfrm rot="10800000" flipH="1">
            <a:off x="14524410" y="4059540"/>
            <a:ext cx="1254401" cy="3293599"/>
          </a:xfrm>
          <a:prstGeom prst="straightConnector1">
            <a:avLst/>
          </a:prstGeom>
          <a:noFill/>
          <a:ln w="12700" cap="flat" cmpd="sng">
            <a:solidFill>
              <a:schemeClr val="dk1"/>
            </a:solidFill>
            <a:prstDash val="dash"/>
            <a:miter lim="800000"/>
            <a:headEnd type="oval" w="med" len="med"/>
            <a:tailEnd type="none" w="sm" len="sm"/>
          </a:ln>
        </p:spPr>
      </p:cxnSp>
      <p:grpSp>
        <p:nvGrpSpPr>
          <p:cNvPr id="1234" name="Google Shape;1234;p30"/>
          <p:cNvGrpSpPr/>
          <p:nvPr/>
        </p:nvGrpSpPr>
        <p:grpSpPr>
          <a:xfrm>
            <a:off x="13296406" y="2332160"/>
            <a:ext cx="4687904" cy="1847777"/>
            <a:chOff x="4866560" y="6114670"/>
            <a:chExt cx="2596313" cy="591074"/>
          </a:xfrm>
        </p:grpSpPr>
        <p:sp>
          <p:nvSpPr>
            <p:cNvPr id="1233" name="Google Shape;1233;p30"/>
            <p:cNvSpPr/>
            <p:nvPr/>
          </p:nvSpPr>
          <p:spPr>
            <a:xfrm>
              <a:off x="4866560" y="6114670"/>
              <a:ext cx="2596313" cy="591074"/>
            </a:xfrm>
            <a:custGeom>
              <a:avLst/>
              <a:gdLst/>
              <a:ahLst/>
              <a:cxnLst/>
              <a:rect l="l" t="t" r="r" b="b"/>
              <a:pathLst>
                <a:path w="2596313" h="400050" extrusionOk="0">
                  <a:moveTo>
                    <a:pt x="19765" y="54769"/>
                  </a:moveTo>
                  <a:cubicBezTo>
                    <a:pt x="18574" y="91281"/>
                    <a:pt x="5392" y="187981"/>
                    <a:pt x="715" y="254794"/>
                  </a:cubicBezTo>
                  <a:cubicBezTo>
                    <a:pt x="-1312" y="283745"/>
                    <a:pt x="934" y="286409"/>
                    <a:pt x="7859" y="307182"/>
                  </a:cubicBezTo>
                  <a:cubicBezTo>
                    <a:pt x="9796" y="312993"/>
                    <a:pt x="10386" y="316852"/>
                    <a:pt x="15003" y="321469"/>
                  </a:cubicBezTo>
                  <a:cubicBezTo>
                    <a:pt x="17027" y="323493"/>
                    <a:pt x="19765" y="324644"/>
                    <a:pt x="22146" y="326232"/>
                  </a:cubicBezTo>
                  <a:cubicBezTo>
                    <a:pt x="22940" y="328613"/>
                    <a:pt x="23136" y="331287"/>
                    <a:pt x="24528" y="333375"/>
                  </a:cubicBezTo>
                  <a:cubicBezTo>
                    <a:pt x="26396" y="336177"/>
                    <a:pt x="29084" y="338363"/>
                    <a:pt x="31671" y="340519"/>
                  </a:cubicBezTo>
                  <a:cubicBezTo>
                    <a:pt x="46072" y="352521"/>
                    <a:pt x="54801" y="346339"/>
                    <a:pt x="79296" y="347663"/>
                  </a:cubicBezTo>
                  <a:lnTo>
                    <a:pt x="126921" y="350044"/>
                  </a:lnTo>
                  <a:cubicBezTo>
                    <a:pt x="136446" y="353219"/>
                    <a:pt x="147142" y="353999"/>
                    <a:pt x="155496" y="359569"/>
                  </a:cubicBezTo>
                  <a:cubicBezTo>
                    <a:pt x="171601" y="370307"/>
                    <a:pt x="151650" y="357432"/>
                    <a:pt x="176928" y="371475"/>
                  </a:cubicBezTo>
                  <a:cubicBezTo>
                    <a:pt x="190386" y="378952"/>
                    <a:pt x="177187" y="374517"/>
                    <a:pt x="193596" y="378619"/>
                  </a:cubicBezTo>
                  <a:cubicBezTo>
                    <a:pt x="245534" y="404591"/>
                    <a:pt x="192696" y="379884"/>
                    <a:pt x="343615" y="385763"/>
                  </a:cubicBezTo>
                  <a:cubicBezTo>
                    <a:pt x="383348" y="387311"/>
                    <a:pt x="378674" y="390018"/>
                    <a:pt x="410290" y="395288"/>
                  </a:cubicBezTo>
                  <a:cubicBezTo>
                    <a:pt x="416602" y="396340"/>
                    <a:pt x="423005" y="396764"/>
                    <a:pt x="429340" y="397669"/>
                  </a:cubicBezTo>
                  <a:cubicBezTo>
                    <a:pt x="434120" y="398352"/>
                    <a:pt x="438865" y="399256"/>
                    <a:pt x="443628" y="400050"/>
                  </a:cubicBezTo>
                  <a:lnTo>
                    <a:pt x="743665" y="395288"/>
                  </a:lnTo>
                  <a:cubicBezTo>
                    <a:pt x="946916" y="390870"/>
                    <a:pt x="583361" y="395639"/>
                    <a:pt x="803196" y="388144"/>
                  </a:cubicBezTo>
                  <a:cubicBezTo>
                    <a:pt x="862698" y="386115"/>
                    <a:pt x="922259" y="386557"/>
                    <a:pt x="981790" y="385763"/>
                  </a:cubicBezTo>
                  <a:cubicBezTo>
                    <a:pt x="1018303" y="384175"/>
                    <a:pt x="1055370" y="387537"/>
                    <a:pt x="1091328" y="381000"/>
                  </a:cubicBezTo>
                  <a:cubicBezTo>
                    <a:pt x="1100059" y="379413"/>
                    <a:pt x="1108650" y="376462"/>
                    <a:pt x="1117521" y="376238"/>
                  </a:cubicBezTo>
                  <a:cubicBezTo>
                    <a:pt x="1203222" y="374078"/>
                    <a:pt x="1288971" y="374651"/>
                    <a:pt x="1374696" y="373857"/>
                  </a:cubicBezTo>
                  <a:lnTo>
                    <a:pt x="1443753" y="369094"/>
                  </a:lnTo>
                  <a:cubicBezTo>
                    <a:pt x="1524227" y="363205"/>
                    <a:pt x="1410577" y="370572"/>
                    <a:pt x="1510428" y="364332"/>
                  </a:cubicBezTo>
                  <a:cubicBezTo>
                    <a:pt x="1534240" y="365126"/>
                    <a:pt x="1558113" y="364838"/>
                    <a:pt x="1581865" y="366713"/>
                  </a:cubicBezTo>
                  <a:cubicBezTo>
                    <a:pt x="1588390" y="367228"/>
                    <a:pt x="1594510" y="370127"/>
                    <a:pt x="1600915" y="371475"/>
                  </a:cubicBezTo>
                  <a:cubicBezTo>
                    <a:pt x="1609599" y="373303"/>
                    <a:pt x="1618437" y="374353"/>
                    <a:pt x="1627109" y="376238"/>
                  </a:cubicBezTo>
                  <a:cubicBezTo>
                    <a:pt x="1636703" y="378324"/>
                    <a:pt x="1646056" y="381457"/>
                    <a:pt x="1655684" y="383382"/>
                  </a:cubicBezTo>
                  <a:cubicBezTo>
                    <a:pt x="1673094" y="386864"/>
                    <a:pt x="1663583" y="385191"/>
                    <a:pt x="1684259" y="388144"/>
                  </a:cubicBezTo>
                  <a:cubicBezTo>
                    <a:pt x="1715215" y="387350"/>
                    <a:pt x="1746230" y="387823"/>
                    <a:pt x="1777128" y="385763"/>
                  </a:cubicBezTo>
                  <a:cubicBezTo>
                    <a:pt x="1782137" y="385429"/>
                    <a:pt x="1786653" y="382588"/>
                    <a:pt x="1791415" y="381000"/>
                  </a:cubicBezTo>
                  <a:lnTo>
                    <a:pt x="1798559" y="378619"/>
                  </a:lnTo>
                  <a:cubicBezTo>
                    <a:pt x="1814667" y="373250"/>
                    <a:pt x="1822014" y="369976"/>
                    <a:pt x="1841421" y="369094"/>
                  </a:cubicBezTo>
                  <a:lnTo>
                    <a:pt x="1939053" y="364332"/>
                  </a:lnTo>
                  <a:lnTo>
                    <a:pt x="2065259" y="366713"/>
                  </a:lnTo>
                  <a:cubicBezTo>
                    <a:pt x="2073232" y="366966"/>
                    <a:pt x="2081094" y="369094"/>
                    <a:pt x="2089071" y="369094"/>
                  </a:cubicBezTo>
                  <a:cubicBezTo>
                    <a:pt x="2126386" y="369094"/>
                    <a:pt x="2163684" y="367507"/>
                    <a:pt x="2200990" y="366713"/>
                  </a:cubicBezTo>
                  <a:cubicBezTo>
                    <a:pt x="2306647" y="368826"/>
                    <a:pt x="2284678" y="358243"/>
                    <a:pt x="2336721" y="373857"/>
                  </a:cubicBezTo>
                  <a:cubicBezTo>
                    <a:pt x="2339125" y="374578"/>
                    <a:pt x="2341484" y="375444"/>
                    <a:pt x="2343865" y="376238"/>
                  </a:cubicBezTo>
                  <a:cubicBezTo>
                    <a:pt x="2358946" y="374650"/>
                    <a:pt x="2374072" y="373436"/>
                    <a:pt x="2389109" y="371475"/>
                  </a:cubicBezTo>
                  <a:cubicBezTo>
                    <a:pt x="2392003" y="371098"/>
                    <a:pt x="2402483" y="368125"/>
                    <a:pt x="2405778" y="366713"/>
                  </a:cubicBezTo>
                  <a:cubicBezTo>
                    <a:pt x="2409041" y="365315"/>
                    <a:pt x="2412007" y="363268"/>
                    <a:pt x="2415303" y="361950"/>
                  </a:cubicBezTo>
                  <a:cubicBezTo>
                    <a:pt x="2419964" y="360086"/>
                    <a:pt x="2424782" y="358630"/>
                    <a:pt x="2429590" y="357188"/>
                  </a:cubicBezTo>
                  <a:cubicBezTo>
                    <a:pt x="2442537" y="353304"/>
                    <a:pt x="2446382" y="354080"/>
                    <a:pt x="2462928" y="352425"/>
                  </a:cubicBezTo>
                  <a:cubicBezTo>
                    <a:pt x="2465309" y="351631"/>
                    <a:pt x="2467610" y="350536"/>
                    <a:pt x="2470071" y="350044"/>
                  </a:cubicBezTo>
                  <a:cubicBezTo>
                    <a:pt x="2475575" y="348943"/>
                    <a:pt x="2481415" y="349438"/>
                    <a:pt x="2486740" y="347663"/>
                  </a:cubicBezTo>
                  <a:cubicBezTo>
                    <a:pt x="2528460" y="333756"/>
                    <a:pt x="2467297" y="345743"/>
                    <a:pt x="2512934" y="338138"/>
                  </a:cubicBezTo>
                  <a:cubicBezTo>
                    <a:pt x="2516903" y="336550"/>
                    <a:pt x="2520934" y="335111"/>
                    <a:pt x="2524840" y="333375"/>
                  </a:cubicBezTo>
                  <a:cubicBezTo>
                    <a:pt x="2533604" y="329480"/>
                    <a:pt x="2533123" y="328329"/>
                    <a:pt x="2541509" y="326232"/>
                  </a:cubicBezTo>
                  <a:cubicBezTo>
                    <a:pt x="2554888" y="322887"/>
                    <a:pt x="2552528" y="325485"/>
                    <a:pt x="2565321" y="319088"/>
                  </a:cubicBezTo>
                  <a:cubicBezTo>
                    <a:pt x="2567881" y="317808"/>
                    <a:pt x="2570136" y="315989"/>
                    <a:pt x="2572465" y="314325"/>
                  </a:cubicBezTo>
                  <a:cubicBezTo>
                    <a:pt x="2583159" y="306687"/>
                    <a:pt x="2580478" y="308694"/>
                    <a:pt x="2589134" y="300038"/>
                  </a:cubicBezTo>
                  <a:cubicBezTo>
                    <a:pt x="2590721" y="295275"/>
                    <a:pt x="2592911" y="290673"/>
                    <a:pt x="2593896" y="285750"/>
                  </a:cubicBezTo>
                  <a:cubicBezTo>
                    <a:pt x="2598050" y="264983"/>
                    <a:pt x="2596587" y="259681"/>
                    <a:pt x="2591515" y="238125"/>
                  </a:cubicBezTo>
                  <a:cubicBezTo>
                    <a:pt x="2590365" y="233239"/>
                    <a:pt x="2589538" y="228015"/>
                    <a:pt x="2586753" y="223838"/>
                  </a:cubicBezTo>
                  <a:lnTo>
                    <a:pt x="2581990" y="216694"/>
                  </a:lnTo>
                  <a:cubicBezTo>
                    <a:pt x="2574900" y="195421"/>
                    <a:pt x="2579344" y="210867"/>
                    <a:pt x="2577228" y="164307"/>
                  </a:cubicBezTo>
                  <a:cubicBezTo>
                    <a:pt x="2575532" y="127005"/>
                    <a:pt x="2575443" y="89609"/>
                    <a:pt x="2572465" y="52388"/>
                  </a:cubicBezTo>
                  <a:cubicBezTo>
                    <a:pt x="2571875" y="45010"/>
                    <a:pt x="2565538" y="44522"/>
                    <a:pt x="2560559" y="42863"/>
                  </a:cubicBezTo>
                  <a:cubicBezTo>
                    <a:pt x="2558178" y="41275"/>
                    <a:pt x="2555975" y="39380"/>
                    <a:pt x="2553415" y="38100"/>
                  </a:cubicBezTo>
                  <a:cubicBezTo>
                    <a:pt x="2542629" y="32707"/>
                    <a:pt x="2534634" y="31619"/>
                    <a:pt x="2522459" y="28575"/>
                  </a:cubicBezTo>
                  <a:lnTo>
                    <a:pt x="2512934" y="26194"/>
                  </a:lnTo>
                  <a:cubicBezTo>
                    <a:pt x="2508171" y="23813"/>
                    <a:pt x="2503590" y="21028"/>
                    <a:pt x="2498646" y="19050"/>
                  </a:cubicBezTo>
                  <a:cubicBezTo>
                    <a:pt x="2495607" y="17835"/>
                    <a:pt x="2492129" y="17958"/>
                    <a:pt x="2489121" y="16669"/>
                  </a:cubicBezTo>
                  <a:cubicBezTo>
                    <a:pt x="2486491" y="15542"/>
                    <a:pt x="2484784" y="12468"/>
                    <a:pt x="2481978" y="11907"/>
                  </a:cubicBezTo>
                  <a:cubicBezTo>
                    <a:pt x="2472606" y="10032"/>
                    <a:pt x="2462928" y="10319"/>
                    <a:pt x="2453403" y="9525"/>
                  </a:cubicBezTo>
                  <a:lnTo>
                    <a:pt x="2391490" y="16669"/>
                  </a:lnTo>
                  <a:cubicBezTo>
                    <a:pt x="2388246" y="17102"/>
                    <a:pt x="2385160" y="18340"/>
                    <a:pt x="2381965" y="19050"/>
                  </a:cubicBezTo>
                  <a:cubicBezTo>
                    <a:pt x="2378014" y="19928"/>
                    <a:pt x="2373985" y="20450"/>
                    <a:pt x="2370059" y="21432"/>
                  </a:cubicBezTo>
                  <a:cubicBezTo>
                    <a:pt x="2367624" y="22041"/>
                    <a:pt x="2365400" y="23458"/>
                    <a:pt x="2362915" y="23813"/>
                  </a:cubicBezTo>
                  <a:cubicBezTo>
                    <a:pt x="2354236" y="25053"/>
                    <a:pt x="2345452" y="25400"/>
                    <a:pt x="2336721" y="26194"/>
                  </a:cubicBezTo>
                  <a:cubicBezTo>
                    <a:pt x="2307957" y="37701"/>
                    <a:pt x="2339103" y="26724"/>
                    <a:pt x="2279571" y="33338"/>
                  </a:cubicBezTo>
                  <a:cubicBezTo>
                    <a:pt x="2273066" y="34061"/>
                    <a:pt x="2266836" y="36378"/>
                    <a:pt x="2260521" y="38100"/>
                  </a:cubicBezTo>
                  <a:cubicBezTo>
                    <a:pt x="2258100" y="38760"/>
                    <a:pt x="2255857" y="40091"/>
                    <a:pt x="2253378" y="40482"/>
                  </a:cubicBezTo>
                  <a:cubicBezTo>
                    <a:pt x="2215032" y="46537"/>
                    <a:pt x="2206792" y="45648"/>
                    <a:pt x="2165271" y="47625"/>
                  </a:cubicBezTo>
                  <a:lnTo>
                    <a:pt x="1834278" y="42863"/>
                  </a:lnTo>
                  <a:cubicBezTo>
                    <a:pt x="1819097" y="42354"/>
                    <a:pt x="1807562" y="32877"/>
                    <a:pt x="1793796" y="28575"/>
                  </a:cubicBezTo>
                  <a:cubicBezTo>
                    <a:pt x="1786811" y="26392"/>
                    <a:pt x="1779436" y="25699"/>
                    <a:pt x="1772365" y="23813"/>
                  </a:cubicBezTo>
                  <a:cubicBezTo>
                    <a:pt x="1728128" y="12016"/>
                    <a:pt x="1788978" y="26969"/>
                    <a:pt x="1743790" y="11907"/>
                  </a:cubicBezTo>
                  <a:cubicBezTo>
                    <a:pt x="1736848" y="9593"/>
                    <a:pt x="1729482" y="8820"/>
                    <a:pt x="1722359" y="7144"/>
                  </a:cubicBezTo>
                  <a:cubicBezTo>
                    <a:pt x="1692663" y="157"/>
                    <a:pt x="1713365" y="3388"/>
                    <a:pt x="1679496" y="0"/>
                  </a:cubicBezTo>
                  <a:lnTo>
                    <a:pt x="1610440" y="4763"/>
                  </a:lnTo>
                  <a:cubicBezTo>
                    <a:pt x="1591775" y="6163"/>
                    <a:pt x="1580919" y="7514"/>
                    <a:pt x="1562815" y="9525"/>
                  </a:cubicBezTo>
                  <a:lnTo>
                    <a:pt x="1377078" y="7144"/>
                  </a:lnTo>
                  <a:cubicBezTo>
                    <a:pt x="1358015" y="6770"/>
                    <a:pt x="1338995" y="4763"/>
                    <a:pt x="1319928" y="4763"/>
                  </a:cubicBezTo>
                  <a:cubicBezTo>
                    <a:pt x="1290548" y="4763"/>
                    <a:pt x="1261190" y="6350"/>
                    <a:pt x="1231821" y="7144"/>
                  </a:cubicBezTo>
                  <a:lnTo>
                    <a:pt x="1088946" y="4763"/>
                  </a:lnTo>
                  <a:cubicBezTo>
                    <a:pt x="1061926" y="3901"/>
                    <a:pt x="1035017" y="273"/>
                    <a:pt x="1007984" y="0"/>
                  </a:cubicBezTo>
                  <a:lnTo>
                    <a:pt x="853203" y="2382"/>
                  </a:lnTo>
                  <a:cubicBezTo>
                    <a:pt x="842090" y="3176"/>
                    <a:pt x="830938" y="3533"/>
                    <a:pt x="819865" y="4763"/>
                  </a:cubicBezTo>
                  <a:cubicBezTo>
                    <a:pt x="816612" y="5124"/>
                    <a:pt x="813568" y="6606"/>
                    <a:pt x="810340" y="7144"/>
                  </a:cubicBezTo>
                  <a:cubicBezTo>
                    <a:pt x="804028" y="8196"/>
                    <a:pt x="797625" y="8620"/>
                    <a:pt x="791290" y="9525"/>
                  </a:cubicBezTo>
                  <a:cubicBezTo>
                    <a:pt x="780955" y="11002"/>
                    <a:pt x="770768" y="13940"/>
                    <a:pt x="760334" y="14288"/>
                  </a:cubicBezTo>
                  <a:cubicBezTo>
                    <a:pt x="699244" y="16324"/>
                    <a:pt x="638097" y="15875"/>
                    <a:pt x="576978" y="16669"/>
                  </a:cubicBezTo>
                  <a:cubicBezTo>
                    <a:pt x="504837" y="23227"/>
                    <a:pt x="617459" y="13535"/>
                    <a:pt x="467440" y="21432"/>
                  </a:cubicBezTo>
                  <a:cubicBezTo>
                    <a:pt x="464933" y="21564"/>
                    <a:pt x="462757" y="23321"/>
                    <a:pt x="460296" y="23813"/>
                  </a:cubicBezTo>
                  <a:cubicBezTo>
                    <a:pt x="450827" y="25707"/>
                    <a:pt x="441366" y="28116"/>
                    <a:pt x="431721" y="28575"/>
                  </a:cubicBezTo>
                  <a:lnTo>
                    <a:pt x="381715" y="30957"/>
                  </a:lnTo>
                  <a:cubicBezTo>
                    <a:pt x="363459" y="30163"/>
                    <a:pt x="345145" y="30229"/>
                    <a:pt x="326946" y="28575"/>
                  </a:cubicBezTo>
                  <a:cubicBezTo>
                    <a:pt x="318885" y="27842"/>
                    <a:pt x="311118" y="25144"/>
                    <a:pt x="303134" y="23813"/>
                  </a:cubicBezTo>
                  <a:cubicBezTo>
                    <a:pt x="296822" y="22761"/>
                    <a:pt x="290396" y="22484"/>
                    <a:pt x="284084" y="21432"/>
                  </a:cubicBezTo>
                  <a:cubicBezTo>
                    <a:pt x="271338" y="19308"/>
                    <a:pt x="245984" y="14288"/>
                    <a:pt x="245984" y="14288"/>
                  </a:cubicBezTo>
                  <a:cubicBezTo>
                    <a:pt x="204709" y="15082"/>
                    <a:pt x="163372" y="14280"/>
                    <a:pt x="122159" y="16669"/>
                  </a:cubicBezTo>
                  <a:cubicBezTo>
                    <a:pt x="104203" y="17710"/>
                    <a:pt x="81132" y="23949"/>
                    <a:pt x="62628" y="28575"/>
                  </a:cubicBezTo>
                  <a:cubicBezTo>
                    <a:pt x="62621" y="28577"/>
                    <a:pt x="43585" y="33338"/>
                    <a:pt x="43578" y="33338"/>
                  </a:cubicBezTo>
                  <a:lnTo>
                    <a:pt x="7859" y="35719"/>
                  </a:lnTo>
                  <a:cubicBezTo>
                    <a:pt x="15663" y="40922"/>
                    <a:pt x="20956" y="18257"/>
                    <a:pt x="19765" y="54769"/>
                  </a:cubicBezTo>
                  <a:close/>
                </a:path>
              </a:pathLst>
            </a:custGeom>
            <a:solidFill>
              <a:schemeClr val="lt1"/>
            </a:solidFill>
            <a:ln>
              <a:noFill/>
            </a:ln>
            <a:effectLst>
              <a:outerShdw blurRad="254000" dist="38100" dir="5400000" algn="t" rotWithShape="0">
                <a:srgbClr val="000000">
                  <a:alpha val="17647"/>
                </a:srgbClr>
              </a:outerShdw>
            </a:effectLst>
          </p:spPr>
          <p:txBody>
            <a:bodyPr spcFirstLastPara="1" wrap="square" lIns="182866" tIns="91400" rIns="182866" bIns="91400" anchor="ctr" anchorCtr="0">
              <a:noAutofit/>
            </a:bodyPr>
            <a:lstStyle/>
            <a:p>
              <a:pPr algn="ctr">
                <a:buClr>
                  <a:srgbClr val="000000"/>
                </a:buClr>
                <a:buSzPts val="700"/>
              </a:pPr>
              <a:endParaRPr sz="1867">
                <a:solidFill>
                  <a:schemeClr val="lt1"/>
                </a:solidFill>
                <a:latin typeface="Fira Sans"/>
                <a:ea typeface="Fira Sans"/>
                <a:cs typeface="Fira Sans"/>
                <a:sym typeface="Fira Sans"/>
              </a:endParaRPr>
            </a:p>
          </p:txBody>
        </p:sp>
        <p:sp>
          <p:nvSpPr>
            <p:cNvPr id="1235" name="Google Shape;1235;p30"/>
            <p:cNvSpPr txBox="1"/>
            <p:nvPr/>
          </p:nvSpPr>
          <p:spPr>
            <a:xfrm>
              <a:off x="4918008" y="6177965"/>
              <a:ext cx="2525100" cy="453000"/>
            </a:xfrm>
            <a:prstGeom prst="rect">
              <a:avLst/>
            </a:prstGeom>
            <a:noFill/>
            <a:ln>
              <a:noFill/>
            </a:ln>
          </p:spPr>
          <p:txBody>
            <a:bodyPr spcFirstLastPara="1" wrap="square" lIns="182866" tIns="91400" rIns="182866" bIns="91400" anchor="t" anchorCtr="0">
              <a:noAutofit/>
            </a:bodyPr>
            <a:lstStyle/>
            <a:p>
              <a:pPr algn="ctr">
                <a:buClr>
                  <a:srgbClr val="000000"/>
                </a:buClr>
                <a:buSzPts val="700"/>
              </a:pPr>
              <a:r>
                <a:rPr lang="en" sz="1867" b="1">
                  <a:solidFill>
                    <a:schemeClr val="dk1"/>
                  </a:solidFill>
                  <a:latin typeface="Fira Sans"/>
                  <a:ea typeface="Fira Sans"/>
                  <a:cs typeface="Fira Sans"/>
                  <a:sym typeface="Fira Sans"/>
                </a:rPr>
                <a:t>Build &amp; Publish Artifact</a:t>
              </a:r>
              <a:endParaRPr sz="2667">
                <a:solidFill>
                  <a:srgbClr val="000000"/>
                </a:solidFill>
                <a:latin typeface="Fira Sans"/>
                <a:ea typeface="Fira Sans"/>
                <a:cs typeface="Fira Sans"/>
                <a:sym typeface="Fira Sans"/>
              </a:endParaRPr>
            </a:p>
            <a:p>
              <a:pPr algn="ctr">
                <a:buClr>
                  <a:srgbClr val="000000"/>
                </a:buClr>
                <a:buSzPts val="700"/>
              </a:pPr>
              <a:r>
                <a:rPr lang="en" sz="1867">
                  <a:solidFill>
                    <a:schemeClr val="dk1"/>
                  </a:solidFill>
                  <a:latin typeface="Fira Sans"/>
                  <a:ea typeface="Fira Sans"/>
                  <a:cs typeface="Fira Sans"/>
                  <a:sym typeface="Fira Sans"/>
                </a:rPr>
                <a:t>Docker or NPM build and publish to repository</a:t>
              </a:r>
              <a:endParaRPr sz="2667">
                <a:solidFill>
                  <a:srgbClr val="000000"/>
                </a:solidFill>
                <a:latin typeface="Fira Sans"/>
                <a:ea typeface="Fira Sans"/>
                <a:cs typeface="Fira Sans"/>
                <a:sym typeface="Fira Sans"/>
              </a:endParaRPr>
            </a:p>
            <a:p>
              <a:pPr>
                <a:buClr>
                  <a:srgbClr val="000000"/>
                </a:buClr>
                <a:buSzPts val="700"/>
              </a:pPr>
              <a:r>
                <a:rPr lang="en" sz="1867" b="1">
                  <a:solidFill>
                    <a:srgbClr val="7F7F7F"/>
                  </a:solidFill>
                  <a:latin typeface="Fira Sans"/>
                  <a:ea typeface="Fira Sans"/>
                  <a:cs typeface="Fira Sans"/>
                  <a:sym typeface="Fira Sans"/>
                </a:rPr>
                <a:t>Triggers: </a:t>
              </a:r>
              <a:r>
                <a:rPr lang="en" sz="1867">
                  <a:solidFill>
                    <a:srgbClr val="A482CB"/>
                  </a:solidFill>
                  <a:latin typeface="Fira Sans"/>
                  <a:ea typeface="Fira Sans"/>
                  <a:cs typeface="Fira Sans"/>
                  <a:sym typeface="Fira Sans"/>
                </a:rPr>
                <a:t>Tags</a:t>
              </a:r>
              <a:endParaRPr sz="2667">
                <a:solidFill>
                  <a:srgbClr val="000000"/>
                </a:solidFill>
                <a:latin typeface="Fira Sans"/>
                <a:ea typeface="Fira Sans"/>
                <a:cs typeface="Fira Sans"/>
                <a:sym typeface="Fira Sans"/>
              </a:endParaRPr>
            </a:p>
          </p:txBody>
        </p:sp>
      </p:grpSp>
      <p:cxnSp>
        <p:nvCxnSpPr>
          <p:cNvPr id="1236" name="Google Shape;1236;p30"/>
          <p:cNvCxnSpPr/>
          <p:nvPr/>
        </p:nvCxnSpPr>
        <p:spPr>
          <a:xfrm rot="10800000">
            <a:off x="20879216" y="3326649"/>
            <a:ext cx="0" cy="4002400"/>
          </a:xfrm>
          <a:prstGeom prst="straightConnector1">
            <a:avLst/>
          </a:prstGeom>
          <a:noFill/>
          <a:ln w="12700" cap="flat" cmpd="sng">
            <a:solidFill>
              <a:schemeClr val="dk1"/>
            </a:solidFill>
            <a:prstDash val="dash"/>
            <a:miter lim="800000"/>
            <a:headEnd type="oval" w="med" len="med"/>
            <a:tailEnd type="none" w="sm" len="sm"/>
          </a:ln>
        </p:spPr>
      </p:cxnSp>
      <p:grpSp>
        <p:nvGrpSpPr>
          <p:cNvPr id="1237" name="Google Shape;1237;p30"/>
          <p:cNvGrpSpPr/>
          <p:nvPr/>
        </p:nvGrpSpPr>
        <p:grpSpPr>
          <a:xfrm>
            <a:off x="18736404" y="2598219"/>
            <a:ext cx="4558432" cy="2211125"/>
            <a:chOff x="4866560" y="6348733"/>
            <a:chExt cx="2596313" cy="657082"/>
          </a:xfrm>
        </p:grpSpPr>
        <p:sp>
          <p:nvSpPr>
            <p:cNvPr id="1238" name="Google Shape;1238;p30"/>
            <p:cNvSpPr/>
            <p:nvPr/>
          </p:nvSpPr>
          <p:spPr>
            <a:xfrm>
              <a:off x="4866560" y="6348733"/>
              <a:ext cx="2596313" cy="657082"/>
            </a:xfrm>
            <a:custGeom>
              <a:avLst/>
              <a:gdLst/>
              <a:ahLst/>
              <a:cxnLst/>
              <a:rect l="l" t="t" r="r" b="b"/>
              <a:pathLst>
                <a:path w="2596313" h="400050" extrusionOk="0">
                  <a:moveTo>
                    <a:pt x="19765" y="54769"/>
                  </a:moveTo>
                  <a:cubicBezTo>
                    <a:pt x="18574" y="91281"/>
                    <a:pt x="5392" y="187981"/>
                    <a:pt x="715" y="254794"/>
                  </a:cubicBezTo>
                  <a:cubicBezTo>
                    <a:pt x="-1312" y="283745"/>
                    <a:pt x="934" y="286409"/>
                    <a:pt x="7859" y="307182"/>
                  </a:cubicBezTo>
                  <a:cubicBezTo>
                    <a:pt x="9796" y="312993"/>
                    <a:pt x="10386" y="316852"/>
                    <a:pt x="15003" y="321469"/>
                  </a:cubicBezTo>
                  <a:cubicBezTo>
                    <a:pt x="17027" y="323493"/>
                    <a:pt x="19765" y="324644"/>
                    <a:pt x="22146" y="326232"/>
                  </a:cubicBezTo>
                  <a:cubicBezTo>
                    <a:pt x="22940" y="328613"/>
                    <a:pt x="23136" y="331287"/>
                    <a:pt x="24528" y="333375"/>
                  </a:cubicBezTo>
                  <a:cubicBezTo>
                    <a:pt x="26396" y="336177"/>
                    <a:pt x="29084" y="338363"/>
                    <a:pt x="31671" y="340519"/>
                  </a:cubicBezTo>
                  <a:cubicBezTo>
                    <a:pt x="46072" y="352521"/>
                    <a:pt x="54801" y="346339"/>
                    <a:pt x="79296" y="347663"/>
                  </a:cubicBezTo>
                  <a:lnTo>
                    <a:pt x="126921" y="350044"/>
                  </a:lnTo>
                  <a:cubicBezTo>
                    <a:pt x="136446" y="353219"/>
                    <a:pt x="147142" y="353999"/>
                    <a:pt x="155496" y="359569"/>
                  </a:cubicBezTo>
                  <a:cubicBezTo>
                    <a:pt x="171601" y="370307"/>
                    <a:pt x="151650" y="357432"/>
                    <a:pt x="176928" y="371475"/>
                  </a:cubicBezTo>
                  <a:cubicBezTo>
                    <a:pt x="190386" y="378952"/>
                    <a:pt x="177187" y="374517"/>
                    <a:pt x="193596" y="378619"/>
                  </a:cubicBezTo>
                  <a:cubicBezTo>
                    <a:pt x="245534" y="404591"/>
                    <a:pt x="192696" y="379884"/>
                    <a:pt x="343615" y="385763"/>
                  </a:cubicBezTo>
                  <a:cubicBezTo>
                    <a:pt x="383348" y="387311"/>
                    <a:pt x="378674" y="390018"/>
                    <a:pt x="410290" y="395288"/>
                  </a:cubicBezTo>
                  <a:cubicBezTo>
                    <a:pt x="416602" y="396340"/>
                    <a:pt x="423005" y="396764"/>
                    <a:pt x="429340" y="397669"/>
                  </a:cubicBezTo>
                  <a:cubicBezTo>
                    <a:pt x="434120" y="398352"/>
                    <a:pt x="438865" y="399256"/>
                    <a:pt x="443628" y="400050"/>
                  </a:cubicBezTo>
                  <a:lnTo>
                    <a:pt x="743665" y="395288"/>
                  </a:lnTo>
                  <a:cubicBezTo>
                    <a:pt x="946916" y="390870"/>
                    <a:pt x="583361" y="395639"/>
                    <a:pt x="803196" y="388144"/>
                  </a:cubicBezTo>
                  <a:cubicBezTo>
                    <a:pt x="862698" y="386115"/>
                    <a:pt x="922259" y="386557"/>
                    <a:pt x="981790" y="385763"/>
                  </a:cubicBezTo>
                  <a:cubicBezTo>
                    <a:pt x="1018303" y="384175"/>
                    <a:pt x="1055370" y="387537"/>
                    <a:pt x="1091328" y="381000"/>
                  </a:cubicBezTo>
                  <a:cubicBezTo>
                    <a:pt x="1100059" y="379413"/>
                    <a:pt x="1108650" y="376462"/>
                    <a:pt x="1117521" y="376238"/>
                  </a:cubicBezTo>
                  <a:cubicBezTo>
                    <a:pt x="1203222" y="374078"/>
                    <a:pt x="1288971" y="374651"/>
                    <a:pt x="1374696" y="373857"/>
                  </a:cubicBezTo>
                  <a:lnTo>
                    <a:pt x="1443753" y="369094"/>
                  </a:lnTo>
                  <a:cubicBezTo>
                    <a:pt x="1524227" y="363205"/>
                    <a:pt x="1410577" y="370572"/>
                    <a:pt x="1510428" y="364332"/>
                  </a:cubicBezTo>
                  <a:cubicBezTo>
                    <a:pt x="1534240" y="365126"/>
                    <a:pt x="1558113" y="364838"/>
                    <a:pt x="1581865" y="366713"/>
                  </a:cubicBezTo>
                  <a:cubicBezTo>
                    <a:pt x="1588390" y="367228"/>
                    <a:pt x="1594510" y="370127"/>
                    <a:pt x="1600915" y="371475"/>
                  </a:cubicBezTo>
                  <a:cubicBezTo>
                    <a:pt x="1609599" y="373303"/>
                    <a:pt x="1618437" y="374353"/>
                    <a:pt x="1627109" y="376238"/>
                  </a:cubicBezTo>
                  <a:cubicBezTo>
                    <a:pt x="1636703" y="378324"/>
                    <a:pt x="1646056" y="381457"/>
                    <a:pt x="1655684" y="383382"/>
                  </a:cubicBezTo>
                  <a:cubicBezTo>
                    <a:pt x="1673094" y="386864"/>
                    <a:pt x="1663583" y="385191"/>
                    <a:pt x="1684259" y="388144"/>
                  </a:cubicBezTo>
                  <a:cubicBezTo>
                    <a:pt x="1715215" y="387350"/>
                    <a:pt x="1746230" y="387823"/>
                    <a:pt x="1777128" y="385763"/>
                  </a:cubicBezTo>
                  <a:cubicBezTo>
                    <a:pt x="1782137" y="385429"/>
                    <a:pt x="1786653" y="382588"/>
                    <a:pt x="1791415" y="381000"/>
                  </a:cubicBezTo>
                  <a:lnTo>
                    <a:pt x="1798559" y="378619"/>
                  </a:lnTo>
                  <a:cubicBezTo>
                    <a:pt x="1814667" y="373250"/>
                    <a:pt x="1822014" y="369976"/>
                    <a:pt x="1841421" y="369094"/>
                  </a:cubicBezTo>
                  <a:lnTo>
                    <a:pt x="1939053" y="364332"/>
                  </a:lnTo>
                  <a:lnTo>
                    <a:pt x="2065259" y="366713"/>
                  </a:lnTo>
                  <a:cubicBezTo>
                    <a:pt x="2073232" y="366966"/>
                    <a:pt x="2081094" y="369094"/>
                    <a:pt x="2089071" y="369094"/>
                  </a:cubicBezTo>
                  <a:cubicBezTo>
                    <a:pt x="2126386" y="369094"/>
                    <a:pt x="2163684" y="367507"/>
                    <a:pt x="2200990" y="366713"/>
                  </a:cubicBezTo>
                  <a:cubicBezTo>
                    <a:pt x="2306647" y="368826"/>
                    <a:pt x="2284678" y="358243"/>
                    <a:pt x="2336721" y="373857"/>
                  </a:cubicBezTo>
                  <a:cubicBezTo>
                    <a:pt x="2339125" y="374578"/>
                    <a:pt x="2341484" y="375444"/>
                    <a:pt x="2343865" y="376238"/>
                  </a:cubicBezTo>
                  <a:cubicBezTo>
                    <a:pt x="2358946" y="374650"/>
                    <a:pt x="2374072" y="373436"/>
                    <a:pt x="2389109" y="371475"/>
                  </a:cubicBezTo>
                  <a:cubicBezTo>
                    <a:pt x="2392003" y="371098"/>
                    <a:pt x="2402483" y="368125"/>
                    <a:pt x="2405778" y="366713"/>
                  </a:cubicBezTo>
                  <a:cubicBezTo>
                    <a:pt x="2409041" y="365315"/>
                    <a:pt x="2412007" y="363268"/>
                    <a:pt x="2415303" y="361950"/>
                  </a:cubicBezTo>
                  <a:cubicBezTo>
                    <a:pt x="2419964" y="360086"/>
                    <a:pt x="2424782" y="358630"/>
                    <a:pt x="2429590" y="357188"/>
                  </a:cubicBezTo>
                  <a:cubicBezTo>
                    <a:pt x="2442537" y="353304"/>
                    <a:pt x="2446382" y="354080"/>
                    <a:pt x="2462928" y="352425"/>
                  </a:cubicBezTo>
                  <a:cubicBezTo>
                    <a:pt x="2465309" y="351631"/>
                    <a:pt x="2467610" y="350536"/>
                    <a:pt x="2470071" y="350044"/>
                  </a:cubicBezTo>
                  <a:cubicBezTo>
                    <a:pt x="2475575" y="348943"/>
                    <a:pt x="2481415" y="349438"/>
                    <a:pt x="2486740" y="347663"/>
                  </a:cubicBezTo>
                  <a:cubicBezTo>
                    <a:pt x="2528460" y="333756"/>
                    <a:pt x="2467297" y="345743"/>
                    <a:pt x="2512934" y="338138"/>
                  </a:cubicBezTo>
                  <a:cubicBezTo>
                    <a:pt x="2516903" y="336550"/>
                    <a:pt x="2520934" y="335111"/>
                    <a:pt x="2524840" y="333375"/>
                  </a:cubicBezTo>
                  <a:cubicBezTo>
                    <a:pt x="2533604" y="329480"/>
                    <a:pt x="2533123" y="328329"/>
                    <a:pt x="2541509" y="326232"/>
                  </a:cubicBezTo>
                  <a:cubicBezTo>
                    <a:pt x="2554888" y="322887"/>
                    <a:pt x="2552528" y="325485"/>
                    <a:pt x="2565321" y="319088"/>
                  </a:cubicBezTo>
                  <a:cubicBezTo>
                    <a:pt x="2567881" y="317808"/>
                    <a:pt x="2570136" y="315989"/>
                    <a:pt x="2572465" y="314325"/>
                  </a:cubicBezTo>
                  <a:cubicBezTo>
                    <a:pt x="2583159" y="306687"/>
                    <a:pt x="2580478" y="308694"/>
                    <a:pt x="2589134" y="300038"/>
                  </a:cubicBezTo>
                  <a:cubicBezTo>
                    <a:pt x="2590721" y="295275"/>
                    <a:pt x="2592911" y="290673"/>
                    <a:pt x="2593896" y="285750"/>
                  </a:cubicBezTo>
                  <a:cubicBezTo>
                    <a:pt x="2598050" y="264983"/>
                    <a:pt x="2596587" y="259681"/>
                    <a:pt x="2591515" y="238125"/>
                  </a:cubicBezTo>
                  <a:cubicBezTo>
                    <a:pt x="2590365" y="233239"/>
                    <a:pt x="2589538" y="228015"/>
                    <a:pt x="2586753" y="223838"/>
                  </a:cubicBezTo>
                  <a:lnTo>
                    <a:pt x="2581990" y="216694"/>
                  </a:lnTo>
                  <a:cubicBezTo>
                    <a:pt x="2574900" y="195421"/>
                    <a:pt x="2579344" y="210867"/>
                    <a:pt x="2577228" y="164307"/>
                  </a:cubicBezTo>
                  <a:cubicBezTo>
                    <a:pt x="2575532" y="127005"/>
                    <a:pt x="2575443" y="89609"/>
                    <a:pt x="2572465" y="52388"/>
                  </a:cubicBezTo>
                  <a:cubicBezTo>
                    <a:pt x="2571875" y="45010"/>
                    <a:pt x="2565538" y="44522"/>
                    <a:pt x="2560559" y="42863"/>
                  </a:cubicBezTo>
                  <a:cubicBezTo>
                    <a:pt x="2558178" y="41275"/>
                    <a:pt x="2555975" y="39380"/>
                    <a:pt x="2553415" y="38100"/>
                  </a:cubicBezTo>
                  <a:cubicBezTo>
                    <a:pt x="2542629" y="32707"/>
                    <a:pt x="2534634" y="31619"/>
                    <a:pt x="2522459" y="28575"/>
                  </a:cubicBezTo>
                  <a:lnTo>
                    <a:pt x="2512934" y="26194"/>
                  </a:lnTo>
                  <a:cubicBezTo>
                    <a:pt x="2508171" y="23813"/>
                    <a:pt x="2503590" y="21028"/>
                    <a:pt x="2498646" y="19050"/>
                  </a:cubicBezTo>
                  <a:cubicBezTo>
                    <a:pt x="2495607" y="17835"/>
                    <a:pt x="2492129" y="17958"/>
                    <a:pt x="2489121" y="16669"/>
                  </a:cubicBezTo>
                  <a:cubicBezTo>
                    <a:pt x="2486491" y="15542"/>
                    <a:pt x="2484784" y="12468"/>
                    <a:pt x="2481978" y="11907"/>
                  </a:cubicBezTo>
                  <a:cubicBezTo>
                    <a:pt x="2472606" y="10032"/>
                    <a:pt x="2462928" y="10319"/>
                    <a:pt x="2453403" y="9525"/>
                  </a:cubicBezTo>
                  <a:lnTo>
                    <a:pt x="2391490" y="16669"/>
                  </a:lnTo>
                  <a:cubicBezTo>
                    <a:pt x="2388246" y="17102"/>
                    <a:pt x="2385160" y="18340"/>
                    <a:pt x="2381965" y="19050"/>
                  </a:cubicBezTo>
                  <a:cubicBezTo>
                    <a:pt x="2378014" y="19928"/>
                    <a:pt x="2373985" y="20450"/>
                    <a:pt x="2370059" y="21432"/>
                  </a:cubicBezTo>
                  <a:cubicBezTo>
                    <a:pt x="2367624" y="22041"/>
                    <a:pt x="2365400" y="23458"/>
                    <a:pt x="2362915" y="23813"/>
                  </a:cubicBezTo>
                  <a:cubicBezTo>
                    <a:pt x="2354236" y="25053"/>
                    <a:pt x="2345452" y="25400"/>
                    <a:pt x="2336721" y="26194"/>
                  </a:cubicBezTo>
                  <a:cubicBezTo>
                    <a:pt x="2307957" y="37701"/>
                    <a:pt x="2339103" y="26724"/>
                    <a:pt x="2279571" y="33338"/>
                  </a:cubicBezTo>
                  <a:cubicBezTo>
                    <a:pt x="2273066" y="34061"/>
                    <a:pt x="2266836" y="36378"/>
                    <a:pt x="2260521" y="38100"/>
                  </a:cubicBezTo>
                  <a:cubicBezTo>
                    <a:pt x="2258100" y="38760"/>
                    <a:pt x="2255857" y="40091"/>
                    <a:pt x="2253378" y="40482"/>
                  </a:cubicBezTo>
                  <a:cubicBezTo>
                    <a:pt x="2215032" y="46537"/>
                    <a:pt x="2206792" y="45648"/>
                    <a:pt x="2165271" y="47625"/>
                  </a:cubicBezTo>
                  <a:lnTo>
                    <a:pt x="1834278" y="42863"/>
                  </a:lnTo>
                  <a:cubicBezTo>
                    <a:pt x="1819097" y="42354"/>
                    <a:pt x="1807562" y="32877"/>
                    <a:pt x="1793796" y="28575"/>
                  </a:cubicBezTo>
                  <a:cubicBezTo>
                    <a:pt x="1786811" y="26392"/>
                    <a:pt x="1779436" y="25699"/>
                    <a:pt x="1772365" y="23813"/>
                  </a:cubicBezTo>
                  <a:cubicBezTo>
                    <a:pt x="1728128" y="12016"/>
                    <a:pt x="1788978" y="26969"/>
                    <a:pt x="1743790" y="11907"/>
                  </a:cubicBezTo>
                  <a:cubicBezTo>
                    <a:pt x="1736848" y="9593"/>
                    <a:pt x="1729482" y="8820"/>
                    <a:pt x="1722359" y="7144"/>
                  </a:cubicBezTo>
                  <a:cubicBezTo>
                    <a:pt x="1692663" y="157"/>
                    <a:pt x="1713365" y="3388"/>
                    <a:pt x="1679496" y="0"/>
                  </a:cubicBezTo>
                  <a:lnTo>
                    <a:pt x="1610440" y="4763"/>
                  </a:lnTo>
                  <a:cubicBezTo>
                    <a:pt x="1591775" y="6163"/>
                    <a:pt x="1580919" y="7514"/>
                    <a:pt x="1562815" y="9525"/>
                  </a:cubicBezTo>
                  <a:lnTo>
                    <a:pt x="1377078" y="7144"/>
                  </a:lnTo>
                  <a:cubicBezTo>
                    <a:pt x="1358015" y="6770"/>
                    <a:pt x="1338995" y="4763"/>
                    <a:pt x="1319928" y="4763"/>
                  </a:cubicBezTo>
                  <a:cubicBezTo>
                    <a:pt x="1290548" y="4763"/>
                    <a:pt x="1261190" y="6350"/>
                    <a:pt x="1231821" y="7144"/>
                  </a:cubicBezTo>
                  <a:lnTo>
                    <a:pt x="1088946" y="4763"/>
                  </a:lnTo>
                  <a:cubicBezTo>
                    <a:pt x="1061926" y="3901"/>
                    <a:pt x="1035017" y="273"/>
                    <a:pt x="1007984" y="0"/>
                  </a:cubicBezTo>
                  <a:lnTo>
                    <a:pt x="853203" y="2382"/>
                  </a:lnTo>
                  <a:cubicBezTo>
                    <a:pt x="842090" y="3176"/>
                    <a:pt x="830938" y="3533"/>
                    <a:pt x="819865" y="4763"/>
                  </a:cubicBezTo>
                  <a:cubicBezTo>
                    <a:pt x="816612" y="5124"/>
                    <a:pt x="813568" y="6606"/>
                    <a:pt x="810340" y="7144"/>
                  </a:cubicBezTo>
                  <a:cubicBezTo>
                    <a:pt x="804028" y="8196"/>
                    <a:pt x="797625" y="8620"/>
                    <a:pt x="791290" y="9525"/>
                  </a:cubicBezTo>
                  <a:cubicBezTo>
                    <a:pt x="780955" y="11002"/>
                    <a:pt x="770768" y="13940"/>
                    <a:pt x="760334" y="14288"/>
                  </a:cubicBezTo>
                  <a:cubicBezTo>
                    <a:pt x="699244" y="16324"/>
                    <a:pt x="638097" y="15875"/>
                    <a:pt x="576978" y="16669"/>
                  </a:cubicBezTo>
                  <a:cubicBezTo>
                    <a:pt x="504837" y="23227"/>
                    <a:pt x="617459" y="13535"/>
                    <a:pt x="467440" y="21432"/>
                  </a:cubicBezTo>
                  <a:cubicBezTo>
                    <a:pt x="464933" y="21564"/>
                    <a:pt x="462757" y="23321"/>
                    <a:pt x="460296" y="23813"/>
                  </a:cubicBezTo>
                  <a:cubicBezTo>
                    <a:pt x="450827" y="25707"/>
                    <a:pt x="441366" y="28116"/>
                    <a:pt x="431721" y="28575"/>
                  </a:cubicBezTo>
                  <a:lnTo>
                    <a:pt x="381715" y="30957"/>
                  </a:lnTo>
                  <a:cubicBezTo>
                    <a:pt x="363459" y="30163"/>
                    <a:pt x="345145" y="30229"/>
                    <a:pt x="326946" y="28575"/>
                  </a:cubicBezTo>
                  <a:cubicBezTo>
                    <a:pt x="318885" y="27842"/>
                    <a:pt x="311118" y="25144"/>
                    <a:pt x="303134" y="23813"/>
                  </a:cubicBezTo>
                  <a:cubicBezTo>
                    <a:pt x="296822" y="22761"/>
                    <a:pt x="290396" y="22484"/>
                    <a:pt x="284084" y="21432"/>
                  </a:cubicBezTo>
                  <a:cubicBezTo>
                    <a:pt x="271338" y="19308"/>
                    <a:pt x="245984" y="14288"/>
                    <a:pt x="245984" y="14288"/>
                  </a:cubicBezTo>
                  <a:cubicBezTo>
                    <a:pt x="204709" y="15082"/>
                    <a:pt x="163372" y="14280"/>
                    <a:pt x="122159" y="16669"/>
                  </a:cubicBezTo>
                  <a:cubicBezTo>
                    <a:pt x="104203" y="17710"/>
                    <a:pt x="81132" y="23949"/>
                    <a:pt x="62628" y="28575"/>
                  </a:cubicBezTo>
                  <a:cubicBezTo>
                    <a:pt x="62621" y="28577"/>
                    <a:pt x="43585" y="33338"/>
                    <a:pt x="43578" y="33338"/>
                  </a:cubicBezTo>
                  <a:lnTo>
                    <a:pt x="7859" y="35719"/>
                  </a:lnTo>
                  <a:cubicBezTo>
                    <a:pt x="15663" y="40922"/>
                    <a:pt x="20956" y="18257"/>
                    <a:pt x="19765" y="54769"/>
                  </a:cubicBezTo>
                  <a:close/>
                </a:path>
              </a:pathLst>
            </a:custGeom>
            <a:solidFill>
              <a:schemeClr val="lt1"/>
            </a:solidFill>
            <a:ln>
              <a:noFill/>
            </a:ln>
            <a:effectLst>
              <a:outerShdw blurRad="254000" dist="38100" dir="5400000" algn="t" rotWithShape="0">
                <a:srgbClr val="000000">
                  <a:alpha val="17647"/>
                </a:srgbClr>
              </a:outerShdw>
            </a:effectLst>
          </p:spPr>
          <p:txBody>
            <a:bodyPr spcFirstLastPara="1" wrap="square" lIns="182866" tIns="91400" rIns="182866" bIns="91400" anchor="ctr" anchorCtr="0">
              <a:noAutofit/>
            </a:bodyPr>
            <a:lstStyle/>
            <a:p>
              <a:pPr algn="ctr">
                <a:buClr>
                  <a:srgbClr val="000000"/>
                </a:buClr>
                <a:buSzPts val="700"/>
              </a:pPr>
              <a:endParaRPr sz="1867">
                <a:solidFill>
                  <a:schemeClr val="lt1"/>
                </a:solidFill>
                <a:latin typeface="Fira Sans"/>
                <a:ea typeface="Fira Sans"/>
                <a:cs typeface="Fira Sans"/>
                <a:sym typeface="Fira Sans"/>
              </a:endParaRPr>
            </a:p>
          </p:txBody>
        </p:sp>
        <p:sp>
          <p:nvSpPr>
            <p:cNvPr id="1239" name="Google Shape;1239;p30"/>
            <p:cNvSpPr txBox="1"/>
            <p:nvPr/>
          </p:nvSpPr>
          <p:spPr>
            <a:xfrm>
              <a:off x="4918008" y="6431698"/>
              <a:ext cx="2525100" cy="512100"/>
            </a:xfrm>
            <a:prstGeom prst="rect">
              <a:avLst/>
            </a:prstGeom>
            <a:noFill/>
            <a:ln>
              <a:noFill/>
            </a:ln>
          </p:spPr>
          <p:txBody>
            <a:bodyPr spcFirstLastPara="1" wrap="square" lIns="182866" tIns="91400" rIns="182866" bIns="91400" anchor="t" anchorCtr="0">
              <a:noAutofit/>
            </a:bodyPr>
            <a:lstStyle/>
            <a:p>
              <a:pPr algn="ctr">
                <a:buClr>
                  <a:srgbClr val="000000"/>
                </a:buClr>
                <a:buSzPts val="700"/>
              </a:pPr>
              <a:r>
                <a:rPr lang="en" sz="1867" b="1">
                  <a:solidFill>
                    <a:schemeClr val="dk1"/>
                  </a:solidFill>
                  <a:latin typeface="Fira Sans"/>
                  <a:ea typeface="Fira Sans"/>
                  <a:cs typeface="Fira Sans"/>
                  <a:sym typeface="Fira Sans"/>
                </a:rPr>
                <a:t>Deploy Artifact</a:t>
              </a:r>
              <a:endParaRPr sz="2667">
                <a:solidFill>
                  <a:srgbClr val="000000"/>
                </a:solidFill>
                <a:latin typeface="Fira Sans"/>
                <a:ea typeface="Fira Sans"/>
                <a:cs typeface="Fira Sans"/>
                <a:sym typeface="Fira Sans"/>
              </a:endParaRPr>
            </a:p>
            <a:p>
              <a:pPr algn="ctr">
                <a:buClr>
                  <a:srgbClr val="000000"/>
                </a:buClr>
                <a:buSzPts val="700"/>
              </a:pPr>
              <a:r>
                <a:rPr lang="en" sz="1867">
                  <a:solidFill>
                    <a:schemeClr val="dk1"/>
                  </a:solidFill>
                  <a:latin typeface="Fira Sans"/>
                  <a:ea typeface="Fira Sans"/>
                  <a:cs typeface="Fira Sans"/>
                  <a:sym typeface="Fira Sans"/>
                </a:rPr>
                <a:t>Execute either helm install or upgrade (if existing deployment) with latest Artifacts</a:t>
              </a:r>
              <a:endParaRPr sz="1867" b="1">
                <a:solidFill>
                  <a:srgbClr val="7F7F7F"/>
                </a:solidFill>
                <a:latin typeface="Fira Sans"/>
                <a:ea typeface="Fira Sans"/>
                <a:cs typeface="Fira Sans"/>
                <a:sym typeface="Fira Sans"/>
              </a:endParaRPr>
            </a:p>
            <a:p>
              <a:pPr>
                <a:buClr>
                  <a:srgbClr val="000000"/>
                </a:buClr>
                <a:buSzPts val="700"/>
              </a:pPr>
              <a:r>
                <a:rPr lang="en" sz="1867" b="1">
                  <a:solidFill>
                    <a:srgbClr val="7F7F7F"/>
                  </a:solidFill>
                  <a:latin typeface="Fira Sans"/>
                  <a:ea typeface="Fira Sans"/>
                  <a:cs typeface="Fira Sans"/>
                  <a:sym typeface="Fira Sans"/>
                </a:rPr>
                <a:t>Triggers: </a:t>
              </a:r>
              <a:r>
                <a:rPr lang="en" sz="1867">
                  <a:solidFill>
                    <a:srgbClr val="A482CB"/>
                  </a:solidFill>
                  <a:latin typeface="Fira Sans"/>
                  <a:ea typeface="Fira Sans"/>
                  <a:cs typeface="Fira Sans"/>
                  <a:sym typeface="Fira Sans"/>
                </a:rPr>
                <a:t>Tags</a:t>
              </a:r>
              <a:endParaRPr sz="2667">
                <a:solidFill>
                  <a:srgbClr val="000000"/>
                </a:solidFill>
                <a:latin typeface="Fira Sans"/>
                <a:ea typeface="Fira Sans"/>
                <a:cs typeface="Fira Sans"/>
                <a:sym typeface="Fira Sans"/>
              </a:endParaRPr>
            </a:p>
          </p:txBody>
        </p:sp>
      </p:grpSp>
      <p:cxnSp>
        <p:nvCxnSpPr>
          <p:cNvPr id="1240" name="Google Shape;1240;p30"/>
          <p:cNvCxnSpPr>
            <a:endCxn id="1241" idx="1"/>
          </p:cNvCxnSpPr>
          <p:nvPr/>
        </p:nvCxnSpPr>
        <p:spPr>
          <a:xfrm>
            <a:off x="9887129" y="10474792"/>
            <a:ext cx="1240800" cy="43200"/>
          </a:xfrm>
          <a:prstGeom prst="straightConnector1">
            <a:avLst/>
          </a:prstGeom>
          <a:noFill/>
          <a:ln w="12700" cap="flat" cmpd="sng">
            <a:solidFill>
              <a:schemeClr val="dk1"/>
            </a:solidFill>
            <a:prstDash val="dash"/>
            <a:miter lim="800000"/>
            <a:headEnd type="oval" w="med" len="med"/>
            <a:tailEnd type="none" w="sm" len="sm"/>
          </a:ln>
        </p:spPr>
      </p:cxnSp>
      <p:grpSp>
        <p:nvGrpSpPr>
          <p:cNvPr id="1242" name="Google Shape;1242;p30"/>
          <p:cNvGrpSpPr/>
          <p:nvPr/>
        </p:nvGrpSpPr>
        <p:grpSpPr>
          <a:xfrm>
            <a:off x="11035998" y="9931013"/>
            <a:ext cx="4639437" cy="1220142"/>
            <a:chOff x="4866560" y="6095756"/>
            <a:chExt cx="2596313" cy="699087"/>
          </a:xfrm>
        </p:grpSpPr>
        <p:sp>
          <p:nvSpPr>
            <p:cNvPr id="1243" name="Google Shape;1243;p30"/>
            <p:cNvSpPr/>
            <p:nvPr/>
          </p:nvSpPr>
          <p:spPr>
            <a:xfrm>
              <a:off x="4866560" y="6095756"/>
              <a:ext cx="2596313" cy="699087"/>
            </a:xfrm>
            <a:custGeom>
              <a:avLst/>
              <a:gdLst/>
              <a:ahLst/>
              <a:cxnLst/>
              <a:rect l="l" t="t" r="r" b="b"/>
              <a:pathLst>
                <a:path w="2596313" h="400050" extrusionOk="0">
                  <a:moveTo>
                    <a:pt x="19765" y="54769"/>
                  </a:moveTo>
                  <a:cubicBezTo>
                    <a:pt x="18574" y="91281"/>
                    <a:pt x="5392" y="187981"/>
                    <a:pt x="715" y="254794"/>
                  </a:cubicBezTo>
                  <a:cubicBezTo>
                    <a:pt x="-1312" y="283745"/>
                    <a:pt x="934" y="286409"/>
                    <a:pt x="7859" y="307182"/>
                  </a:cubicBezTo>
                  <a:cubicBezTo>
                    <a:pt x="9796" y="312993"/>
                    <a:pt x="10386" y="316852"/>
                    <a:pt x="15003" y="321469"/>
                  </a:cubicBezTo>
                  <a:cubicBezTo>
                    <a:pt x="17027" y="323493"/>
                    <a:pt x="19765" y="324644"/>
                    <a:pt x="22146" y="326232"/>
                  </a:cubicBezTo>
                  <a:cubicBezTo>
                    <a:pt x="22940" y="328613"/>
                    <a:pt x="23136" y="331287"/>
                    <a:pt x="24528" y="333375"/>
                  </a:cubicBezTo>
                  <a:cubicBezTo>
                    <a:pt x="26396" y="336177"/>
                    <a:pt x="29084" y="338363"/>
                    <a:pt x="31671" y="340519"/>
                  </a:cubicBezTo>
                  <a:cubicBezTo>
                    <a:pt x="46072" y="352521"/>
                    <a:pt x="54801" y="346339"/>
                    <a:pt x="79296" y="347663"/>
                  </a:cubicBezTo>
                  <a:lnTo>
                    <a:pt x="126921" y="350044"/>
                  </a:lnTo>
                  <a:cubicBezTo>
                    <a:pt x="136446" y="353219"/>
                    <a:pt x="147142" y="353999"/>
                    <a:pt x="155496" y="359569"/>
                  </a:cubicBezTo>
                  <a:cubicBezTo>
                    <a:pt x="171601" y="370307"/>
                    <a:pt x="151650" y="357432"/>
                    <a:pt x="176928" y="371475"/>
                  </a:cubicBezTo>
                  <a:cubicBezTo>
                    <a:pt x="190386" y="378952"/>
                    <a:pt x="177187" y="374517"/>
                    <a:pt x="193596" y="378619"/>
                  </a:cubicBezTo>
                  <a:cubicBezTo>
                    <a:pt x="245534" y="404591"/>
                    <a:pt x="192696" y="379884"/>
                    <a:pt x="343615" y="385763"/>
                  </a:cubicBezTo>
                  <a:cubicBezTo>
                    <a:pt x="383348" y="387311"/>
                    <a:pt x="378674" y="390018"/>
                    <a:pt x="410290" y="395288"/>
                  </a:cubicBezTo>
                  <a:cubicBezTo>
                    <a:pt x="416602" y="396340"/>
                    <a:pt x="423005" y="396764"/>
                    <a:pt x="429340" y="397669"/>
                  </a:cubicBezTo>
                  <a:cubicBezTo>
                    <a:pt x="434120" y="398352"/>
                    <a:pt x="438865" y="399256"/>
                    <a:pt x="443628" y="400050"/>
                  </a:cubicBezTo>
                  <a:lnTo>
                    <a:pt x="743665" y="395288"/>
                  </a:lnTo>
                  <a:cubicBezTo>
                    <a:pt x="946916" y="390870"/>
                    <a:pt x="583361" y="395639"/>
                    <a:pt x="803196" y="388144"/>
                  </a:cubicBezTo>
                  <a:cubicBezTo>
                    <a:pt x="862698" y="386115"/>
                    <a:pt x="922259" y="386557"/>
                    <a:pt x="981790" y="385763"/>
                  </a:cubicBezTo>
                  <a:cubicBezTo>
                    <a:pt x="1018303" y="384175"/>
                    <a:pt x="1055370" y="387537"/>
                    <a:pt x="1091328" y="381000"/>
                  </a:cubicBezTo>
                  <a:cubicBezTo>
                    <a:pt x="1100059" y="379413"/>
                    <a:pt x="1108650" y="376462"/>
                    <a:pt x="1117521" y="376238"/>
                  </a:cubicBezTo>
                  <a:cubicBezTo>
                    <a:pt x="1203222" y="374078"/>
                    <a:pt x="1288971" y="374651"/>
                    <a:pt x="1374696" y="373857"/>
                  </a:cubicBezTo>
                  <a:lnTo>
                    <a:pt x="1443753" y="369094"/>
                  </a:lnTo>
                  <a:cubicBezTo>
                    <a:pt x="1524227" y="363205"/>
                    <a:pt x="1410577" y="370572"/>
                    <a:pt x="1510428" y="364332"/>
                  </a:cubicBezTo>
                  <a:cubicBezTo>
                    <a:pt x="1534240" y="365126"/>
                    <a:pt x="1558113" y="364838"/>
                    <a:pt x="1581865" y="366713"/>
                  </a:cubicBezTo>
                  <a:cubicBezTo>
                    <a:pt x="1588390" y="367228"/>
                    <a:pt x="1594510" y="370127"/>
                    <a:pt x="1600915" y="371475"/>
                  </a:cubicBezTo>
                  <a:cubicBezTo>
                    <a:pt x="1609599" y="373303"/>
                    <a:pt x="1618437" y="374353"/>
                    <a:pt x="1627109" y="376238"/>
                  </a:cubicBezTo>
                  <a:cubicBezTo>
                    <a:pt x="1636703" y="378324"/>
                    <a:pt x="1646056" y="381457"/>
                    <a:pt x="1655684" y="383382"/>
                  </a:cubicBezTo>
                  <a:cubicBezTo>
                    <a:pt x="1673094" y="386864"/>
                    <a:pt x="1663583" y="385191"/>
                    <a:pt x="1684259" y="388144"/>
                  </a:cubicBezTo>
                  <a:cubicBezTo>
                    <a:pt x="1715215" y="387350"/>
                    <a:pt x="1746230" y="387823"/>
                    <a:pt x="1777128" y="385763"/>
                  </a:cubicBezTo>
                  <a:cubicBezTo>
                    <a:pt x="1782137" y="385429"/>
                    <a:pt x="1786653" y="382588"/>
                    <a:pt x="1791415" y="381000"/>
                  </a:cubicBezTo>
                  <a:lnTo>
                    <a:pt x="1798559" y="378619"/>
                  </a:lnTo>
                  <a:cubicBezTo>
                    <a:pt x="1814667" y="373250"/>
                    <a:pt x="1822014" y="369976"/>
                    <a:pt x="1841421" y="369094"/>
                  </a:cubicBezTo>
                  <a:lnTo>
                    <a:pt x="1939053" y="364332"/>
                  </a:lnTo>
                  <a:lnTo>
                    <a:pt x="2065259" y="366713"/>
                  </a:lnTo>
                  <a:cubicBezTo>
                    <a:pt x="2073232" y="366966"/>
                    <a:pt x="2081094" y="369094"/>
                    <a:pt x="2089071" y="369094"/>
                  </a:cubicBezTo>
                  <a:cubicBezTo>
                    <a:pt x="2126386" y="369094"/>
                    <a:pt x="2163684" y="367507"/>
                    <a:pt x="2200990" y="366713"/>
                  </a:cubicBezTo>
                  <a:cubicBezTo>
                    <a:pt x="2306647" y="368826"/>
                    <a:pt x="2284678" y="358243"/>
                    <a:pt x="2336721" y="373857"/>
                  </a:cubicBezTo>
                  <a:cubicBezTo>
                    <a:pt x="2339125" y="374578"/>
                    <a:pt x="2341484" y="375444"/>
                    <a:pt x="2343865" y="376238"/>
                  </a:cubicBezTo>
                  <a:cubicBezTo>
                    <a:pt x="2358946" y="374650"/>
                    <a:pt x="2374072" y="373436"/>
                    <a:pt x="2389109" y="371475"/>
                  </a:cubicBezTo>
                  <a:cubicBezTo>
                    <a:pt x="2392003" y="371098"/>
                    <a:pt x="2402483" y="368125"/>
                    <a:pt x="2405778" y="366713"/>
                  </a:cubicBezTo>
                  <a:cubicBezTo>
                    <a:pt x="2409041" y="365315"/>
                    <a:pt x="2412007" y="363268"/>
                    <a:pt x="2415303" y="361950"/>
                  </a:cubicBezTo>
                  <a:cubicBezTo>
                    <a:pt x="2419964" y="360086"/>
                    <a:pt x="2424782" y="358630"/>
                    <a:pt x="2429590" y="357188"/>
                  </a:cubicBezTo>
                  <a:cubicBezTo>
                    <a:pt x="2442537" y="353304"/>
                    <a:pt x="2446382" y="354080"/>
                    <a:pt x="2462928" y="352425"/>
                  </a:cubicBezTo>
                  <a:cubicBezTo>
                    <a:pt x="2465309" y="351631"/>
                    <a:pt x="2467610" y="350536"/>
                    <a:pt x="2470071" y="350044"/>
                  </a:cubicBezTo>
                  <a:cubicBezTo>
                    <a:pt x="2475575" y="348943"/>
                    <a:pt x="2481415" y="349438"/>
                    <a:pt x="2486740" y="347663"/>
                  </a:cubicBezTo>
                  <a:cubicBezTo>
                    <a:pt x="2528460" y="333756"/>
                    <a:pt x="2467297" y="345743"/>
                    <a:pt x="2512934" y="338138"/>
                  </a:cubicBezTo>
                  <a:cubicBezTo>
                    <a:pt x="2516903" y="336550"/>
                    <a:pt x="2520934" y="335111"/>
                    <a:pt x="2524840" y="333375"/>
                  </a:cubicBezTo>
                  <a:cubicBezTo>
                    <a:pt x="2533604" y="329480"/>
                    <a:pt x="2533123" y="328329"/>
                    <a:pt x="2541509" y="326232"/>
                  </a:cubicBezTo>
                  <a:cubicBezTo>
                    <a:pt x="2554888" y="322887"/>
                    <a:pt x="2552528" y="325485"/>
                    <a:pt x="2565321" y="319088"/>
                  </a:cubicBezTo>
                  <a:cubicBezTo>
                    <a:pt x="2567881" y="317808"/>
                    <a:pt x="2570136" y="315989"/>
                    <a:pt x="2572465" y="314325"/>
                  </a:cubicBezTo>
                  <a:cubicBezTo>
                    <a:pt x="2583159" y="306687"/>
                    <a:pt x="2580478" y="308694"/>
                    <a:pt x="2589134" y="300038"/>
                  </a:cubicBezTo>
                  <a:cubicBezTo>
                    <a:pt x="2590721" y="295275"/>
                    <a:pt x="2592911" y="290673"/>
                    <a:pt x="2593896" y="285750"/>
                  </a:cubicBezTo>
                  <a:cubicBezTo>
                    <a:pt x="2598050" y="264983"/>
                    <a:pt x="2596587" y="259681"/>
                    <a:pt x="2591515" y="238125"/>
                  </a:cubicBezTo>
                  <a:cubicBezTo>
                    <a:pt x="2590365" y="233239"/>
                    <a:pt x="2589538" y="228015"/>
                    <a:pt x="2586753" y="223838"/>
                  </a:cubicBezTo>
                  <a:lnTo>
                    <a:pt x="2581990" y="216694"/>
                  </a:lnTo>
                  <a:cubicBezTo>
                    <a:pt x="2574900" y="195421"/>
                    <a:pt x="2579344" y="210867"/>
                    <a:pt x="2577228" y="164307"/>
                  </a:cubicBezTo>
                  <a:cubicBezTo>
                    <a:pt x="2575532" y="127005"/>
                    <a:pt x="2575443" y="89609"/>
                    <a:pt x="2572465" y="52388"/>
                  </a:cubicBezTo>
                  <a:cubicBezTo>
                    <a:pt x="2571875" y="45010"/>
                    <a:pt x="2565538" y="44522"/>
                    <a:pt x="2560559" y="42863"/>
                  </a:cubicBezTo>
                  <a:cubicBezTo>
                    <a:pt x="2558178" y="41275"/>
                    <a:pt x="2555975" y="39380"/>
                    <a:pt x="2553415" y="38100"/>
                  </a:cubicBezTo>
                  <a:cubicBezTo>
                    <a:pt x="2542629" y="32707"/>
                    <a:pt x="2534634" y="31619"/>
                    <a:pt x="2522459" y="28575"/>
                  </a:cubicBezTo>
                  <a:lnTo>
                    <a:pt x="2512934" y="26194"/>
                  </a:lnTo>
                  <a:cubicBezTo>
                    <a:pt x="2508171" y="23813"/>
                    <a:pt x="2503590" y="21028"/>
                    <a:pt x="2498646" y="19050"/>
                  </a:cubicBezTo>
                  <a:cubicBezTo>
                    <a:pt x="2495607" y="17835"/>
                    <a:pt x="2492129" y="17958"/>
                    <a:pt x="2489121" y="16669"/>
                  </a:cubicBezTo>
                  <a:cubicBezTo>
                    <a:pt x="2486491" y="15542"/>
                    <a:pt x="2484784" y="12468"/>
                    <a:pt x="2481978" y="11907"/>
                  </a:cubicBezTo>
                  <a:cubicBezTo>
                    <a:pt x="2472606" y="10032"/>
                    <a:pt x="2462928" y="10319"/>
                    <a:pt x="2453403" y="9525"/>
                  </a:cubicBezTo>
                  <a:lnTo>
                    <a:pt x="2391490" y="16669"/>
                  </a:lnTo>
                  <a:cubicBezTo>
                    <a:pt x="2388246" y="17102"/>
                    <a:pt x="2385160" y="18340"/>
                    <a:pt x="2381965" y="19050"/>
                  </a:cubicBezTo>
                  <a:cubicBezTo>
                    <a:pt x="2378014" y="19928"/>
                    <a:pt x="2373985" y="20450"/>
                    <a:pt x="2370059" y="21432"/>
                  </a:cubicBezTo>
                  <a:cubicBezTo>
                    <a:pt x="2367624" y="22041"/>
                    <a:pt x="2365400" y="23458"/>
                    <a:pt x="2362915" y="23813"/>
                  </a:cubicBezTo>
                  <a:cubicBezTo>
                    <a:pt x="2354236" y="25053"/>
                    <a:pt x="2345452" y="25400"/>
                    <a:pt x="2336721" y="26194"/>
                  </a:cubicBezTo>
                  <a:cubicBezTo>
                    <a:pt x="2307957" y="37701"/>
                    <a:pt x="2339103" y="26724"/>
                    <a:pt x="2279571" y="33338"/>
                  </a:cubicBezTo>
                  <a:cubicBezTo>
                    <a:pt x="2273066" y="34061"/>
                    <a:pt x="2266836" y="36378"/>
                    <a:pt x="2260521" y="38100"/>
                  </a:cubicBezTo>
                  <a:cubicBezTo>
                    <a:pt x="2258100" y="38760"/>
                    <a:pt x="2255857" y="40091"/>
                    <a:pt x="2253378" y="40482"/>
                  </a:cubicBezTo>
                  <a:cubicBezTo>
                    <a:pt x="2215032" y="46537"/>
                    <a:pt x="2206792" y="45648"/>
                    <a:pt x="2165271" y="47625"/>
                  </a:cubicBezTo>
                  <a:lnTo>
                    <a:pt x="1834278" y="42863"/>
                  </a:lnTo>
                  <a:cubicBezTo>
                    <a:pt x="1819097" y="42354"/>
                    <a:pt x="1807562" y="32877"/>
                    <a:pt x="1793796" y="28575"/>
                  </a:cubicBezTo>
                  <a:cubicBezTo>
                    <a:pt x="1786811" y="26392"/>
                    <a:pt x="1779436" y="25699"/>
                    <a:pt x="1772365" y="23813"/>
                  </a:cubicBezTo>
                  <a:cubicBezTo>
                    <a:pt x="1728128" y="12016"/>
                    <a:pt x="1788978" y="26969"/>
                    <a:pt x="1743790" y="11907"/>
                  </a:cubicBezTo>
                  <a:cubicBezTo>
                    <a:pt x="1736848" y="9593"/>
                    <a:pt x="1729482" y="8820"/>
                    <a:pt x="1722359" y="7144"/>
                  </a:cubicBezTo>
                  <a:cubicBezTo>
                    <a:pt x="1692663" y="157"/>
                    <a:pt x="1713365" y="3388"/>
                    <a:pt x="1679496" y="0"/>
                  </a:cubicBezTo>
                  <a:lnTo>
                    <a:pt x="1610440" y="4763"/>
                  </a:lnTo>
                  <a:cubicBezTo>
                    <a:pt x="1591775" y="6163"/>
                    <a:pt x="1580919" y="7514"/>
                    <a:pt x="1562815" y="9525"/>
                  </a:cubicBezTo>
                  <a:lnTo>
                    <a:pt x="1377078" y="7144"/>
                  </a:lnTo>
                  <a:cubicBezTo>
                    <a:pt x="1358015" y="6770"/>
                    <a:pt x="1338995" y="4763"/>
                    <a:pt x="1319928" y="4763"/>
                  </a:cubicBezTo>
                  <a:cubicBezTo>
                    <a:pt x="1290548" y="4763"/>
                    <a:pt x="1261190" y="6350"/>
                    <a:pt x="1231821" y="7144"/>
                  </a:cubicBezTo>
                  <a:lnTo>
                    <a:pt x="1088946" y="4763"/>
                  </a:lnTo>
                  <a:cubicBezTo>
                    <a:pt x="1061926" y="3901"/>
                    <a:pt x="1035017" y="273"/>
                    <a:pt x="1007984" y="0"/>
                  </a:cubicBezTo>
                  <a:lnTo>
                    <a:pt x="853203" y="2382"/>
                  </a:lnTo>
                  <a:cubicBezTo>
                    <a:pt x="842090" y="3176"/>
                    <a:pt x="830938" y="3533"/>
                    <a:pt x="819865" y="4763"/>
                  </a:cubicBezTo>
                  <a:cubicBezTo>
                    <a:pt x="816612" y="5124"/>
                    <a:pt x="813568" y="6606"/>
                    <a:pt x="810340" y="7144"/>
                  </a:cubicBezTo>
                  <a:cubicBezTo>
                    <a:pt x="804028" y="8196"/>
                    <a:pt x="797625" y="8620"/>
                    <a:pt x="791290" y="9525"/>
                  </a:cubicBezTo>
                  <a:cubicBezTo>
                    <a:pt x="780955" y="11002"/>
                    <a:pt x="770768" y="13940"/>
                    <a:pt x="760334" y="14288"/>
                  </a:cubicBezTo>
                  <a:cubicBezTo>
                    <a:pt x="699244" y="16324"/>
                    <a:pt x="638097" y="15875"/>
                    <a:pt x="576978" y="16669"/>
                  </a:cubicBezTo>
                  <a:cubicBezTo>
                    <a:pt x="504837" y="23227"/>
                    <a:pt x="617459" y="13535"/>
                    <a:pt x="467440" y="21432"/>
                  </a:cubicBezTo>
                  <a:cubicBezTo>
                    <a:pt x="464933" y="21564"/>
                    <a:pt x="462757" y="23321"/>
                    <a:pt x="460296" y="23813"/>
                  </a:cubicBezTo>
                  <a:cubicBezTo>
                    <a:pt x="450827" y="25707"/>
                    <a:pt x="441366" y="28116"/>
                    <a:pt x="431721" y="28575"/>
                  </a:cubicBezTo>
                  <a:lnTo>
                    <a:pt x="381715" y="30957"/>
                  </a:lnTo>
                  <a:cubicBezTo>
                    <a:pt x="363459" y="30163"/>
                    <a:pt x="345145" y="30229"/>
                    <a:pt x="326946" y="28575"/>
                  </a:cubicBezTo>
                  <a:cubicBezTo>
                    <a:pt x="318885" y="27842"/>
                    <a:pt x="311118" y="25144"/>
                    <a:pt x="303134" y="23813"/>
                  </a:cubicBezTo>
                  <a:cubicBezTo>
                    <a:pt x="296822" y="22761"/>
                    <a:pt x="290396" y="22484"/>
                    <a:pt x="284084" y="21432"/>
                  </a:cubicBezTo>
                  <a:cubicBezTo>
                    <a:pt x="271338" y="19308"/>
                    <a:pt x="245984" y="14288"/>
                    <a:pt x="245984" y="14288"/>
                  </a:cubicBezTo>
                  <a:cubicBezTo>
                    <a:pt x="204709" y="15082"/>
                    <a:pt x="163372" y="14280"/>
                    <a:pt x="122159" y="16669"/>
                  </a:cubicBezTo>
                  <a:cubicBezTo>
                    <a:pt x="104203" y="17710"/>
                    <a:pt x="81132" y="23949"/>
                    <a:pt x="62628" y="28575"/>
                  </a:cubicBezTo>
                  <a:cubicBezTo>
                    <a:pt x="62621" y="28577"/>
                    <a:pt x="43585" y="33338"/>
                    <a:pt x="43578" y="33338"/>
                  </a:cubicBezTo>
                  <a:lnTo>
                    <a:pt x="7859" y="35719"/>
                  </a:lnTo>
                  <a:cubicBezTo>
                    <a:pt x="15663" y="40922"/>
                    <a:pt x="20956" y="18257"/>
                    <a:pt x="19765" y="54769"/>
                  </a:cubicBezTo>
                  <a:close/>
                </a:path>
              </a:pathLst>
            </a:custGeom>
            <a:solidFill>
              <a:schemeClr val="lt1"/>
            </a:solidFill>
            <a:ln>
              <a:noFill/>
            </a:ln>
            <a:effectLst>
              <a:outerShdw blurRad="254000" dist="38100" dir="5400000" algn="t" rotWithShape="0">
                <a:srgbClr val="000000">
                  <a:alpha val="17647"/>
                </a:srgbClr>
              </a:outerShdw>
            </a:effectLst>
          </p:spPr>
          <p:txBody>
            <a:bodyPr spcFirstLastPara="1" wrap="square" lIns="182866" tIns="91400" rIns="182866" bIns="91400" anchor="ctr" anchorCtr="0">
              <a:noAutofit/>
            </a:bodyPr>
            <a:lstStyle/>
            <a:p>
              <a:pPr algn="ctr">
                <a:buClr>
                  <a:srgbClr val="000000"/>
                </a:buClr>
                <a:buSzPts val="700"/>
              </a:pPr>
              <a:endParaRPr sz="1867">
                <a:solidFill>
                  <a:schemeClr val="lt1"/>
                </a:solidFill>
                <a:latin typeface="Fira Sans"/>
                <a:ea typeface="Fira Sans"/>
                <a:cs typeface="Fira Sans"/>
                <a:sym typeface="Fira Sans"/>
              </a:endParaRPr>
            </a:p>
          </p:txBody>
        </p:sp>
        <p:sp>
          <p:nvSpPr>
            <p:cNvPr id="1241" name="Google Shape;1241;p30"/>
            <p:cNvSpPr txBox="1"/>
            <p:nvPr/>
          </p:nvSpPr>
          <p:spPr>
            <a:xfrm>
              <a:off x="4918008" y="6114670"/>
              <a:ext cx="2525100" cy="634800"/>
            </a:xfrm>
            <a:prstGeom prst="rect">
              <a:avLst/>
            </a:prstGeom>
            <a:noFill/>
            <a:ln>
              <a:noFill/>
            </a:ln>
          </p:spPr>
          <p:txBody>
            <a:bodyPr spcFirstLastPara="1" wrap="square" lIns="182866" tIns="91400" rIns="182866" bIns="91400" anchor="t" anchorCtr="0">
              <a:noAutofit/>
            </a:bodyPr>
            <a:lstStyle/>
            <a:p>
              <a:pPr algn="ctr">
                <a:buClr>
                  <a:srgbClr val="000000"/>
                </a:buClr>
                <a:buSzPts val="700"/>
              </a:pPr>
              <a:r>
                <a:rPr lang="en" sz="1867" b="1">
                  <a:solidFill>
                    <a:schemeClr val="dk1"/>
                  </a:solidFill>
                  <a:latin typeface="Fira Sans"/>
                  <a:ea typeface="Fira Sans"/>
                  <a:cs typeface="Fira Sans"/>
                  <a:sym typeface="Fira Sans"/>
                </a:rPr>
                <a:t>Execute Functional Tests</a:t>
              </a:r>
              <a:endParaRPr sz="2667">
                <a:solidFill>
                  <a:srgbClr val="000000"/>
                </a:solidFill>
                <a:latin typeface="Fira Sans"/>
                <a:ea typeface="Fira Sans"/>
                <a:cs typeface="Fira Sans"/>
                <a:sym typeface="Fira Sans"/>
              </a:endParaRPr>
            </a:p>
            <a:p>
              <a:pPr algn="ctr">
                <a:buClr>
                  <a:srgbClr val="000000"/>
                </a:buClr>
                <a:buSzPts val="700"/>
              </a:pPr>
              <a:r>
                <a:rPr lang="en" sz="1867">
                  <a:solidFill>
                    <a:schemeClr val="dk1"/>
                  </a:solidFill>
                  <a:latin typeface="Fira Sans"/>
                  <a:ea typeface="Fira Sans"/>
                  <a:cs typeface="Fira Sans"/>
                  <a:sym typeface="Fira Sans"/>
                </a:rPr>
                <a:t>(npm run test:functional)</a:t>
              </a:r>
              <a:endParaRPr sz="2667">
                <a:solidFill>
                  <a:srgbClr val="000000"/>
                </a:solidFill>
                <a:latin typeface="Fira Sans"/>
                <a:ea typeface="Fira Sans"/>
                <a:cs typeface="Fira Sans"/>
                <a:sym typeface="Fira Sans"/>
              </a:endParaRPr>
            </a:p>
            <a:p>
              <a:pPr>
                <a:buClr>
                  <a:srgbClr val="000000"/>
                </a:buClr>
                <a:buSzPts val="700"/>
              </a:pPr>
              <a:r>
                <a:rPr lang="en" sz="1867" b="1">
                  <a:solidFill>
                    <a:srgbClr val="7F7F7F"/>
                  </a:solidFill>
                  <a:latin typeface="Fira Sans"/>
                  <a:ea typeface="Fira Sans"/>
                  <a:cs typeface="Fira Sans"/>
                  <a:sym typeface="Fira Sans"/>
                </a:rPr>
                <a:t>Triggers: </a:t>
              </a:r>
              <a:r>
                <a:rPr lang="en" sz="1867">
                  <a:solidFill>
                    <a:srgbClr val="FF5D00"/>
                  </a:solidFill>
                  <a:latin typeface="Fira Sans"/>
                  <a:ea typeface="Fira Sans"/>
                  <a:cs typeface="Fira Sans"/>
                  <a:sym typeface="Fira Sans"/>
                </a:rPr>
                <a:t>PRs</a:t>
              </a:r>
              <a:r>
                <a:rPr lang="en" sz="1867">
                  <a:solidFill>
                    <a:srgbClr val="00B050"/>
                  </a:solidFill>
                  <a:latin typeface="Fira Sans"/>
                  <a:ea typeface="Fira Sans"/>
                  <a:cs typeface="Fira Sans"/>
                  <a:sym typeface="Fira Sans"/>
                </a:rPr>
                <a:t>, </a:t>
              </a:r>
              <a:r>
                <a:rPr lang="en" sz="1867">
                  <a:solidFill>
                    <a:srgbClr val="A482CB"/>
                  </a:solidFill>
                  <a:latin typeface="Fira Sans"/>
                  <a:ea typeface="Fira Sans"/>
                  <a:cs typeface="Fira Sans"/>
                  <a:sym typeface="Fira Sans"/>
                </a:rPr>
                <a:t>Tags</a:t>
              </a:r>
              <a:endParaRPr sz="2667">
                <a:solidFill>
                  <a:srgbClr val="000000"/>
                </a:solidFill>
                <a:latin typeface="Fira Sans"/>
                <a:ea typeface="Fira Sans"/>
                <a:cs typeface="Fira Sans"/>
                <a:sym typeface="Fira Sans"/>
              </a:endParaRPr>
            </a:p>
          </p:txBody>
        </p:sp>
      </p:grpSp>
      <p:cxnSp>
        <p:nvCxnSpPr>
          <p:cNvPr id="1244" name="Google Shape;1244;p30"/>
          <p:cNvCxnSpPr>
            <a:endCxn id="1245" idx="2"/>
          </p:cNvCxnSpPr>
          <p:nvPr/>
        </p:nvCxnSpPr>
        <p:spPr>
          <a:xfrm rot="10800000">
            <a:off x="7856347" y="6111628"/>
            <a:ext cx="12800" cy="1241600"/>
          </a:xfrm>
          <a:prstGeom prst="straightConnector1">
            <a:avLst/>
          </a:prstGeom>
          <a:noFill/>
          <a:ln w="12700" cap="flat" cmpd="sng">
            <a:solidFill>
              <a:schemeClr val="dk1"/>
            </a:solidFill>
            <a:prstDash val="dash"/>
            <a:miter lim="800000"/>
            <a:headEnd type="oval" w="med" len="med"/>
            <a:tailEnd type="none" w="sm" len="sm"/>
          </a:ln>
        </p:spPr>
      </p:cxnSp>
      <p:grpSp>
        <p:nvGrpSpPr>
          <p:cNvPr id="1246" name="Google Shape;1246;p30"/>
          <p:cNvGrpSpPr/>
          <p:nvPr/>
        </p:nvGrpSpPr>
        <p:grpSpPr>
          <a:xfrm>
            <a:off x="5639373" y="4039532"/>
            <a:ext cx="4380500" cy="2374389"/>
            <a:chOff x="4866560" y="6102869"/>
            <a:chExt cx="2596313" cy="691086"/>
          </a:xfrm>
        </p:grpSpPr>
        <p:sp>
          <p:nvSpPr>
            <p:cNvPr id="1247" name="Google Shape;1247;p30"/>
            <p:cNvSpPr/>
            <p:nvPr/>
          </p:nvSpPr>
          <p:spPr>
            <a:xfrm>
              <a:off x="4866560" y="6102869"/>
              <a:ext cx="2596313" cy="691086"/>
            </a:xfrm>
            <a:custGeom>
              <a:avLst/>
              <a:gdLst/>
              <a:ahLst/>
              <a:cxnLst/>
              <a:rect l="l" t="t" r="r" b="b"/>
              <a:pathLst>
                <a:path w="2596313" h="400050" extrusionOk="0">
                  <a:moveTo>
                    <a:pt x="19765" y="54769"/>
                  </a:moveTo>
                  <a:cubicBezTo>
                    <a:pt x="18574" y="91281"/>
                    <a:pt x="5392" y="187981"/>
                    <a:pt x="715" y="254794"/>
                  </a:cubicBezTo>
                  <a:cubicBezTo>
                    <a:pt x="-1312" y="283745"/>
                    <a:pt x="934" y="286409"/>
                    <a:pt x="7859" y="307182"/>
                  </a:cubicBezTo>
                  <a:cubicBezTo>
                    <a:pt x="9796" y="312993"/>
                    <a:pt x="10386" y="316852"/>
                    <a:pt x="15003" y="321469"/>
                  </a:cubicBezTo>
                  <a:cubicBezTo>
                    <a:pt x="17027" y="323493"/>
                    <a:pt x="19765" y="324644"/>
                    <a:pt x="22146" y="326232"/>
                  </a:cubicBezTo>
                  <a:cubicBezTo>
                    <a:pt x="22940" y="328613"/>
                    <a:pt x="23136" y="331287"/>
                    <a:pt x="24528" y="333375"/>
                  </a:cubicBezTo>
                  <a:cubicBezTo>
                    <a:pt x="26396" y="336177"/>
                    <a:pt x="29084" y="338363"/>
                    <a:pt x="31671" y="340519"/>
                  </a:cubicBezTo>
                  <a:cubicBezTo>
                    <a:pt x="46072" y="352521"/>
                    <a:pt x="54801" y="346339"/>
                    <a:pt x="79296" y="347663"/>
                  </a:cubicBezTo>
                  <a:lnTo>
                    <a:pt x="126921" y="350044"/>
                  </a:lnTo>
                  <a:cubicBezTo>
                    <a:pt x="136446" y="353219"/>
                    <a:pt x="147142" y="353999"/>
                    <a:pt x="155496" y="359569"/>
                  </a:cubicBezTo>
                  <a:cubicBezTo>
                    <a:pt x="171601" y="370307"/>
                    <a:pt x="151650" y="357432"/>
                    <a:pt x="176928" y="371475"/>
                  </a:cubicBezTo>
                  <a:cubicBezTo>
                    <a:pt x="190386" y="378952"/>
                    <a:pt x="177187" y="374517"/>
                    <a:pt x="193596" y="378619"/>
                  </a:cubicBezTo>
                  <a:cubicBezTo>
                    <a:pt x="245534" y="404591"/>
                    <a:pt x="192696" y="379884"/>
                    <a:pt x="343615" y="385763"/>
                  </a:cubicBezTo>
                  <a:cubicBezTo>
                    <a:pt x="383348" y="387311"/>
                    <a:pt x="378674" y="390018"/>
                    <a:pt x="410290" y="395288"/>
                  </a:cubicBezTo>
                  <a:cubicBezTo>
                    <a:pt x="416602" y="396340"/>
                    <a:pt x="423005" y="396764"/>
                    <a:pt x="429340" y="397669"/>
                  </a:cubicBezTo>
                  <a:cubicBezTo>
                    <a:pt x="434120" y="398352"/>
                    <a:pt x="438865" y="399256"/>
                    <a:pt x="443628" y="400050"/>
                  </a:cubicBezTo>
                  <a:lnTo>
                    <a:pt x="743665" y="395288"/>
                  </a:lnTo>
                  <a:cubicBezTo>
                    <a:pt x="946916" y="390870"/>
                    <a:pt x="583361" y="395639"/>
                    <a:pt x="803196" y="388144"/>
                  </a:cubicBezTo>
                  <a:cubicBezTo>
                    <a:pt x="862698" y="386115"/>
                    <a:pt x="922259" y="386557"/>
                    <a:pt x="981790" y="385763"/>
                  </a:cubicBezTo>
                  <a:cubicBezTo>
                    <a:pt x="1018303" y="384175"/>
                    <a:pt x="1055370" y="387537"/>
                    <a:pt x="1091328" y="381000"/>
                  </a:cubicBezTo>
                  <a:cubicBezTo>
                    <a:pt x="1100059" y="379413"/>
                    <a:pt x="1108650" y="376462"/>
                    <a:pt x="1117521" y="376238"/>
                  </a:cubicBezTo>
                  <a:cubicBezTo>
                    <a:pt x="1203222" y="374078"/>
                    <a:pt x="1288971" y="374651"/>
                    <a:pt x="1374696" y="373857"/>
                  </a:cubicBezTo>
                  <a:lnTo>
                    <a:pt x="1443753" y="369094"/>
                  </a:lnTo>
                  <a:cubicBezTo>
                    <a:pt x="1524227" y="363205"/>
                    <a:pt x="1410577" y="370572"/>
                    <a:pt x="1510428" y="364332"/>
                  </a:cubicBezTo>
                  <a:cubicBezTo>
                    <a:pt x="1534240" y="365126"/>
                    <a:pt x="1558113" y="364838"/>
                    <a:pt x="1581865" y="366713"/>
                  </a:cubicBezTo>
                  <a:cubicBezTo>
                    <a:pt x="1588390" y="367228"/>
                    <a:pt x="1594510" y="370127"/>
                    <a:pt x="1600915" y="371475"/>
                  </a:cubicBezTo>
                  <a:cubicBezTo>
                    <a:pt x="1609599" y="373303"/>
                    <a:pt x="1618437" y="374353"/>
                    <a:pt x="1627109" y="376238"/>
                  </a:cubicBezTo>
                  <a:cubicBezTo>
                    <a:pt x="1636703" y="378324"/>
                    <a:pt x="1646056" y="381457"/>
                    <a:pt x="1655684" y="383382"/>
                  </a:cubicBezTo>
                  <a:cubicBezTo>
                    <a:pt x="1673094" y="386864"/>
                    <a:pt x="1663583" y="385191"/>
                    <a:pt x="1684259" y="388144"/>
                  </a:cubicBezTo>
                  <a:cubicBezTo>
                    <a:pt x="1715215" y="387350"/>
                    <a:pt x="1746230" y="387823"/>
                    <a:pt x="1777128" y="385763"/>
                  </a:cubicBezTo>
                  <a:cubicBezTo>
                    <a:pt x="1782137" y="385429"/>
                    <a:pt x="1786653" y="382588"/>
                    <a:pt x="1791415" y="381000"/>
                  </a:cubicBezTo>
                  <a:lnTo>
                    <a:pt x="1798559" y="378619"/>
                  </a:lnTo>
                  <a:cubicBezTo>
                    <a:pt x="1814667" y="373250"/>
                    <a:pt x="1822014" y="369976"/>
                    <a:pt x="1841421" y="369094"/>
                  </a:cubicBezTo>
                  <a:lnTo>
                    <a:pt x="1939053" y="364332"/>
                  </a:lnTo>
                  <a:lnTo>
                    <a:pt x="2065259" y="366713"/>
                  </a:lnTo>
                  <a:cubicBezTo>
                    <a:pt x="2073232" y="366966"/>
                    <a:pt x="2081094" y="369094"/>
                    <a:pt x="2089071" y="369094"/>
                  </a:cubicBezTo>
                  <a:cubicBezTo>
                    <a:pt x="2126386" y="369094"/>
                    <a:pt x="2163684" y="367507"/>
                    <a:pt x="2200990" y="366713"/>
                  </a:cubicBezTo>
                  <a:cubicBezTo>
                    <a:pt x="2306647" y="368826"/>
                    <a:pt x="2284678" y="358243"/>
                    <a:pt x="2336721" y="373857"/>
                  </a:cubicBezTo>
                  <a:cubicBezTo>
                    <a:pt x="2339125" y="374578"/>
                    <a:pt x="2341484" y="375444"/>
                    <a:pt x="2343865" y="376238"/>
                  </a:cubicBezTo>
                  <a:cubicBezTo>
                    <a:pt x="2358946" y="374650"/>
                    <a:pt x="2374072" y="373436"/>
                    <a:pt x="2389109" y="371475"/>
                  </a:cubicBezTo>
                  <a:cubicBezTo>
                    <a:pt x="2392003" y="371098"/>
                    <a:pt x="2402483" y="368125"/>
                    <a:pt x="2405778" y="366713"/>
                  </a:cubicBezTo>
                  <a:cubicBezTo>
                    <a:pt x="2409041" y="365315"/>
                    <a:pt x="2412007" y="363268"/>
                    <a:pt x="2415303" y="361950"/>
                  </a:cubicBezTo>
                  <a:cubicBezTo>
                    <a:pt x="2419964" y="360086"/>
                    <a:pt x="2424782" y="358630"/>
                    <a:pt x="2429590" y="357188"/>
                  </a:cubicBezTo>
                  <a:cubicBezTo>
                    <a:pt x="2442537" y="353304"/>
                    <a:pt x="2446382" y="354080"/>
                    <a:pt x="2462928" y="352425"/>
                  </a:cubicBezTo>
                  <a:cubicBezTo>
                    <a:pt x="2465309" y="351631"/>
                    <a:pt x="2467610" y="350536"/>
                    <a:pt x="2470071" y="350044"/>
                  </a:cubicBezTo>
                  <a:cubicBezTo>
                    <a:pt x="2475575" y="348943"/>
                    <a:pt x="2481415" y="349438"/>
                    <a:pt x="2486740" y="347663"/>
                  </a:cubicBezTo>
                  <a:cubicBezTo>
                    <a:pt x="2528460" y="333756"/>
                    <a:pt x="2467297" y="345743"/>
                    <a:pt x="2512934" y="338138"/>
                  </a:cubicBezTo>
                  <a:cubicBezTo>
                    <a:pt x="2516903" y="336550"/>
                    <a:pt x="2520934" y="335111"/>
                    <a:pt x="2524840" y="333375"/>
                  </a:cubicBezTo>
                  <a:cubicBezTo>
                    <a:pt x="2533604" y="329480"/>
                    <a:pt x="2533123" y="328329"/>
                    <a:pt x="2541509" y="326232"/>
                  </a:cubicBezTo>
                  <a:cubicBezTo>
                    <a:pt x="2554888" y="322887"/>
                    <a:pt x="2552528" y="325485"/>
                    <a:pt x="2565321" y="319088"/>
                  </a:cubicBezTo>
                  <a:cubicBezTo>
                    <a:pt x="2567881" y="317808"/>
                    <a:pt x="2570136" y="315989"/>
                    <a:pt x="2572465" y="314325"/>
                  </a:cubicBezTo>
                  <a:cubicBezTo>
                    <a:pt x="2583159" y="306687"/>
                    <a:pt x="2580478" y="308694"/>
                    <a:pt x="2589134" y="300038"/>
                  </a:cubicBezTo>
                  <a:cubicBezTo>
                    <a:pt x="2590721" y="295275"/>
                    <a:pt x="2592911" y="290673"/>
                    <a:pt x="2593896" y="285750"/>
                  </a:cubicBezTo>
                  <a:cubicBezTo>
                    <a:pt x="2598050" y="264983"/>
                    <a:pt x="2596587" y="259681"/>
                    <a:pt x="2591515" y="238125"/>
                  </a:cubicBezTo>
                  <a:cubicBezTo>
                    <a:pt x="2590365" y="233239"/>
                    <a:pt x="2589538" y="228015"/>
                    <a:pt x="2586753" y="223838"/>
                  </a:cubicBezTo>
                  <a:lnTo>
                    <a:pt x="2581990" y="216694"/>
                  </a:lnTo>
                  <a:cubicBezTo>
                    <a:pt x="2574900" y="195421"/>
                    <a:pt x="2579344" y="210867"/>
                    <a:pt x="2577228" y="164307"/>
                  </a:cubicBezTo>
                  <a:cubicBezTo>
                    <a:pt x="2575532" y="127005"/>
                    <a:pt x="2575443" y="89609"/>
                    <a:pt x="2572465" y="52388"/>
                  </a:cubicBezTo>
                  <a:cubicBezTo>
                    <a:pt x="2571875" y="45010"/>
                    <a:pt x="2565538" y="44522"/>
                    <a:pt x="2560559" y="42863"/>
                  </a:cubicBezTo>
                  <a:cubicBezTo>
                    <a:pt x="2558178" y="41275"/>
                    <a:pt x="2555975" y="39380"/>
                    <a:pt x="2553415" y="38100"/>
                  </a:cubicBezTo>
                  <a:cubicBezTo>
                    <a:pt x="2542629" y="32707"/>
                    <a:pt x="2534634" y="31619"/>
                    <a:pt x="2522459" y="28575"/>
                  </a:cubicBezTo>
                  <a:lnTo>
                    <a:pt x="2512934" y="26194"/>
                  </a:lnTo>
                  <a:cubicBezTo>
                    <a:pt x="2508171" y="23813"/>
                    <a:pt x="2503590" y="21028"/>
                    <a:pt x="2498646" y="19050"/>
                  </a:cubicBezTo>
                  <a:cubicBezTo>
                    <a:pt x="2495607" y="17835"/>
                    <a:pt x="2492129" y="17958"/>
                    <a:pt x="2489121" y="16669"/>
                  </a:cubicBezTo>
                  <a:cubicBezTo>
                    <a:pt x="2486491" y="15542"/>
                    <a:pt x="2484784" y="12468"/>
                    <a:pt x="2481978" y="11907"/>
                  </a:cubicBezTo>
                  <a:cubicBezTo>
                    <a:pt x="2472606" y="10032"/>
                    <a:pt x="2462928" y="10319"/>
                    <a:pt x="2453403" y="9525"/>
                  </a:cubicBezTo>
                  <a:lnTo>
                    <a:pt x="2391490" y="16669"/>
                  </a:lnTo>
                  <a:cubicBezTo>
                    <a:pt x="2388246" y="17102"/>
                    <a:pt x="2385160" y="18340"/>
                    <a:pt x="2381965" y="19050"/>
                  </a:cubicBezTo>
                  <a:cubicBezTo>
                    <a:pt x="2378014" y="19928"/>
                    <a:pt x="2373985" y="20450"/>
                    <a:pt x="2370059" y="21432"/>
                  </a:cubicBezTo>
                  <a:cubicBezTo>
                    <a:pt x="2367624" y="22041"/>
                    <a:pt x="2365400" y="23458"/>
                    <a:pt x="2362915" y="23813"/>
                  </a:cubicBezTo>
                  <a:cubicBezTo>
                    <a:pt x="2354236" y="25053"/>
                    <a:pt x="2345452" y="25400"/>
                    <a:pt x="2336721" y="26194"/>
                  </a:cubicBezTo>
                  <a:cubicBezTo>
                    <a:pt x="2307957" y="37701"/>
                    <a:pt x="2339103" y="26724"/>
                    <a:pt x="2279571" y="33338"/>
                  </a:cubicBezTo>
                  <a:cubicBezTo>
                    <a:pt x="2273066" y="34061"/>
                    <a:pt x="2266836" y="36378"/>
                    <a:pt x="2260521" y="38100"/>
                  </a:cubicBezTo>
                  <a:cubicBezTo>
                    <a:pt x="2258100" y="38760"/>
                    <a:pt x="2255857" y="40091"/>
                    <a:pt x="2253378" y="40482"/>
                  </a:cubicBezTo>
                  <a:cubicBezTo>
                    <a:pt x="2215032" y="46537"/>
                    <a:pt x="2206792" y="45648"/>
                    <a:pt x="2165271" y="47625"/>
                  </a:cubicBezTo>
                  <a:lnTo>
                    <a:pt x="1834278" y="42863"/>
                  </a:lnTo>
                  <a:cubicBezTo>
                    <a:pt x="1819097" y="42354"/>
                    <a:pt x="1807562" y="32877"/>
                    <a:pt x="1793796" y="28575"/>
                  </a:cubicBezTo>
                  <a:cubicBezTo>
                    <a:pt x="1786811" y="26392"/>
                    <a:pt x="1779436" y="25699"/>
                    <a:pt x="1772365" y="23813"/>
                  </a:cubicBezTo>
                  <a:cubicBezTo>
                    <a:pt x="1728128" y="12016"/>
                    <a:pt x="1788978" y="26969"/>
                    <a:pt x="1743790" y="11907"/>
                  </a:cubicBezTo>
                  <a:cubicBezTo>
                    <a:pt x="1736848" y="9593"/>
                    <a:pt x="1729482" y="8820"/>
                    <a:pt x="1722359" y="7144"/>
                  </a:cubicBezTo>
                  <a:cubicBezTo>
                    <a:pt x="1692663" y="157"/>
                    <a:pt x="1713365" y="3388"/>
                    <a:pt x="1679496" y="0"/>
                  </a:cubicBezTo>
                  <a:lnTo>
                    <a:pt x="1610440" y="4763"/>
                  </a:lnTo>
                  <a:cubicBezTo>
                    <a:pt x="1591775" y="6163"/>
                    <a:pt x="1580919" y="7514"/>
                    <a:pt x="1562815" y="9525"/>
                  </a:cubicBezTo>
                  <a:lnTo>
                    <a:pt x="1377078" y="7144"/>
                  </a:lnTo>
                  <a:cubicBezTo>
                    <a:pt x="1358015" y="6770"/>
                    <a:pt x="1338995" y="4763"/>
                    <a:pt x="1319928" y="4763"/>
                  </a:cubicBezTo>
                  <a:cubicBezTo>
                    <a:pt x="1290548" y="4763"/>
                    <a:pt x="1261190" y="6350"/>
                    <a:pt x="1231821" y="7144"/>
                  </a:cubicBezTo>
                  <a:lnTo>
                    <a:pt x="1088946" y="4763"/>
                  </a:lnTo>
                  <a:cubicBezTo>
                    <a:pt x="1061926" y="3901"/>
                    <a:pt x="1035017" y="273"/>
                    <a:pt x="1007984" y="0"/>
                  </a:cubicBezTo>
                  <a:lnTo>
                    <a:pt x="853203" y="2382"/>
                  </a:lnTo>
                  <a:cubicBezTo>
                    <a:pt x="842090" y="3176"/>
                    <a:pt x="830938" y="3533"/>
                    <a:pt x="819865" y="4763"/>
                  </a:cubicBezTo>
                  <a:cubicBezTo>
                    <a:pt x="816612" y="5124"/>
                    <a:pt x="813568" y="6606"/>
                    <a:pt x="810340" y="7144"/>
                  </a:cubicBezTo>
                  <a:cubicBezTo>
                    <a:pt x="804028" y="8196"/>
                    <a:pt x="797625" y="8620"/>
                    <a:pt x="791290" y="9525"/>
                  </a:cubicBezTo>
                  <a:cubicBezTo>
                    <a:pt x="780955" y="11002"/>
                    <a:pt x="770768" y="13940"/>
                    <a:pt x="760334" y="14288"/>
                  </a:cubicBezTo>
                  <a:cubicBezTo>
                    <a:pt x="699244" y="16324"/>
                    <a:pt x="638097" y="15875"/>
                    <a:pt x="576978" y="16669"/>
                  </a:cubicBezTo>
                  <a:cubicBezTo>
                    <a:pt x="504837" y="23227"/>
                    <a:pt x="617459" y="13535"/>
                    <a:pt x="467440" y="21432"/>
                  </a:cubicBezTo>
                  <a:cubicBezTo>
                    <a:pt x="464933" y="21564"/>
                    <a:pt x="462757" y="23321"/>
                    <a:pt x="460296" y="23813"/>
                  </a:cubicBezTo>
                  <a:cubicBezTo>
                    <a:pt x="450827" y="25707"/>
                    <a:pt x="441366" y="28116"/>
                    <a:pt x="431721" y="28575"/>
                  </a:cubicBezTo>
                  <a:lnTo>
                    <a:pt x="381715" y="30957"/>
                  </a:lnTo>
                  <a:cubicBezTo>
                    <a:pt x="363459" y="30163"/>
                    <a:pt x="345145" y="30229"/>
                    <a:pt x="326946" y="28575"/>
                  </a:cubicBezTo>
                  <a:cubicBezTo>
                    <a:pt x="318885" y="27842"/>
                    <a:pt x="311118" y="25144"/>
                    <a:pt x="303134" y="23813"/>
                  </a:cubicBezTo>
                  <a:cubicBezTo>
                    <a:pt x="296822" y="22761"/>
                    <a:pt x="290396" y="22484"/>
                    <a:pt x="284084" y="21432"/>
                  </a:cubicBezTo>
                  <a:cubicBezTo>
                    <a:pt x="271338" y="19308"/>
                    <a:pt x="245984" y="14288"/>
                    <a:pt x="245984" y="14288"/>
                  </a:cubicBezTo>
                  <a:cubicBezTo>
                    <a:pt x="204709" y="15082"/>
                    <a:pt x="163372" y="14280"/>
                    <a:pt x="122159" y="16669"/>
                  </a:cubicBezTo>
                  <a:cubicBezTo>
                    <a:pt x="104203" y="17710"/>
                    <a:pt x="81132" y="23949"/>
                    <a:pt x="62628" y="28575"/>
                  </a:cubicBezTo>
                  <a:cubicBezTo>
                    <a:pt x="62621" y="28577"/>
                    <a:pt x="43585" y="33338"/>
                    <a:pt x="43578" y="33338"/>
                  </a:cubicBezTo>
                  <a:lnTo>
                    <a:pt x="7859" y="35719"/>
                  </a:lnTo>
                  <a:cubicBezTo>
                    <a:pt x="15663" y="40922"/>
                    <a:pt x="20956" y="18257"/>
                    <a:pt x="19765" y="54769"/>
                  </a:cubicBezTo>
                  <a:close/>
                </a:path>
              </a:pathLst>
            </a:custGeom>
            <a:solidFill>
              <a:schemeClr val="lt1"/>
            </a:solidFill>
            <a:ln>
              <a:noFill/>
            </a:ln>
            <a:effectLst>
              <a:outerShdw blurRad="254000" dist="38100" dir="5400000" algn="t" rotWithShape="0">
                <a:srgbClr val="000000">
                  <a:alpha val="17647"/>
                </a:srgbClr>
              </a:outerShdw>
            </a:effectLst>
          </p:spPr>
          <p:txBody>
            <a:bodyPr spcFirstLastPara="1" wrap="square" lIns="182866" tIns="91400" rIns="182866" bIns="91400" anchor="ctr" anchorCtr="0">
              <a:noAutofit/>
            </a:bodyPr>
            <a:lstStyle/>
            <a:p>
              <a:pPr algn="ctr">
                <a:buClr>
                  <a:srgbClr val="000000"/>
                </a:buClr>
                <a:buSzPts val="700"/>
              </a:pPr>
              <a:endParaRPr sz="1867">
                <a:solidFill>
                  <a:schemeClr val="lt1"/>
                </a:solidFill>
                <a:latin typeface="Fira Sans"/>
                <a:ea typeface="Fira Sans"/>
                <a:cs typeface="Fira Sans"/>
                <a:sym typeface="Fira Sans"/>
              </a:endParaRPr>
            </a:p>
          </p:txBody>
        </p:sp>
        <p:sp>
          <p:nvSpPr>
            <p:cNvPr id="1245" name="Google Shape;1245;p30"/>
            <p:cNvSpPr txBox="1"/>
            <p:nvPr/>
          </p:nvSpPr>
          <p:spPr>
            <a:xfrm>
              <a:off x="4918008" y="6114670"/>
              <a:ext cx="2525100" cy="591300"/>
            </a:xfrm>
            <a:prstGeom prst="rect">
              <a:avLst/>
            </a:prstGeom>
            <a:noFill/>
            <a:ln>
              <a:noFill/>
            </a:ln>
          </p:spPr>
          <p:txBody>
            <a:bodyPr spcFirstLastPara="1" wrap="square" lIns="182866" tIns="91400" rIns="182866" bIns="91400" anchor="t" anchorCtr="0">
              <a:noAutofit/>
            </a:bodyPr>
            <a:lstStyle/>
            <a:p>
              <a:pPr algn="ctr">
                <a:buClr>
                  <a:srgbClr val="000000"/>
                </a:buClr>
                <a:buSzPts val="700"/>
              </a:pPr>
              <a:r>
                <a:rPr lang="en" sz="1867" b="1">
                  <a:solidFill>
                    <a:schemeClr val="dk1"/>
                  </a:solidFill>
                  <a:latin typeface="Fira Sans"/>
                  <a:ea typeface="Fira Sans"/>
                  <a:cs typeface="Fira Sans"/>
                  <a:sym typeface="Fira Sans"/>
                </a:rPr>
                <a:t>Coverage Check</a:t>
              </a:r>
              <a:endParaRPr sz="2667">
                <a:solidFill>
                  <a:srgbClr val="000000"/>
                </a:solidFill>
                <a:latin typeface="Fira Sans"/>
                <a:ea typeface="Fira Sans"/>
                <a:cs typeface="Fira Sans"/>
                <a:sym typeface="Fira Sans"/>
              </a:endParaRPr>
            </a:p>
            <a:p>
              <a:pPr algn="ctr">
                <a:buClr>
                  <a:srgbClr val="000000"/>
                </a:buClr>
                <a:buSzPts val="700"/>
              </a:pPr>
              <a:r>
                <a:rPr lang="en" sz="1867">
                  <a:solidFill>
                    <a:schemeClr val="dk1"/>
                  </a:solidFill>
                  <a:latin typeface="Fira Sans"/>
                  <a:ea typeface="Fira Sans"/>
                  <a:cs typeface="Fira Sans"/>
                  <a:sym typeface="Fira Sans"/>
                </a:rPr>
                <a:t>Executes Code Coverage checks. The results will be published to SonarQube if the branch is “Master”.</a:t>
              </a:r>
              <a:endParaRPr sz="2667">
                <a:solidFill>
                  <a:srgbClr val="000000"/>
                </a:solidFill>
                <a:latin typeface="Fira Sans"/>
                <a:ea typeface="Fira Sans"/>
                <a:cs typeface="Fira Sans"/>
                <a:sym typeface="Fira Sans"/>
              </a:endParaRPr>
            </a:p>
            <a:p>
              <a:pPr algn="ctr">
                <a:buClr>
                  <a:srgbClr val="000000"/>
                </a:buClr>
                <a:buSzPts val="700"/>
              </a:pPr>
              <a:r>
                <a:rPr lang="en" sz="1867">
                  <a:solidFill>
                    <a:schemeClr val="dk1"/>
                  </a:solidFill>
                  <a:latin typeface="Fira Sans"/>
                  <a:ea typeface="Fira Sans"/>
                  <a:cs typeface="Fira Sans"/>
                  <a:sym typeface="Fira Sans"/>
                </a:rPr>
                <a:t>(npm run test:coverage)</a:t>
              </a:r>
              <a:endParaRPr sz="2667">
                <a:solidFill>
                  <a:srgbClr val="000000"/>
                </a:solidFill>
                <a:latin typeface="Fira Sans"/>
                <a:ea typeface="Fira Sans"/>
                <a:cs typeface="Fira Sans"/>
                <a:sym typeface="Fira Sans"/>
              </a:endParaRPr>
            </a:p>
            <a:p>
              <a:pPr>
                <a:buClr>
                  <a:srgbClr val="000000"/>
                </a:buClr>
                <a:buSzPts val="700"/>
              </a:pPr>
              <a:r>
                <a:rPr lang="en" sz="1867" b="1">
                  <a:solidFill>
                    <a:srgbClr val="7F7F7F"/>
                  </a:solidFill>
                  <a:latin typeface="Fira Sans"/>
                  <a:ea typeface="Fira Sans"/>
                  <a:cs typeface="Fira Sans"/>
                  <a:sym typeface="Fira Sans"/>
                </a:rPr>
                <a:t>Triggers: </a:t>
              </a:r>
              <a:r>
                <a:rPr lang="en" sz="1867">
                  <a:solidFill>
                    <a:srgbClr val="FF5D00"/>
                  </a:solidFill>
                  <a:latin typeface="Fira Sans"/>
                  <a:ea typeface="Fira Sans"/>
                  <a:cs typeface="Fira Sans"/>
                  <a:sym typeface="Fira Sans"/>
                </a:rPr>
                <a:t>PRs</a:t>
              </a:r>
              <a:r>
                <a:rPr lang="en" sz="1867">
                  <a:solidFill>
                    <a:srgbClr val="00B050"/>
                  </a:solidFill>
                  <a:latin typeface="Fira Sans"/>
                  <a:ea typeface="Fira Sans"/>
                  <a:cs typeface="Fira Sans"/>
                  <a:sym typeface="Fira Sans"/>
                </a:rPr>
                <a:t>, </a:t>
              </a:r>
              <a:r>
                <a:rPr lang="en" sz="1867">
                  <a:solidFill>
                    <a:srgbClr val="A482CB"/>
                  </a:solidFill>
                  <a:latin typeface="Fira Sans"/>
                  <a:ea typeface="Fira Sans"/>
                  <a:cs typeface="Fira Sans"/>
                  <a:sym typeface="Fira Sans"/>
                </a:rPr>
                <a:t>Tags</a:t>
              </a:r>
              <a:endParaRPr sz="2667">
                <a:solidFill>
                  <a:srgbClr val="000000"/>
                </a:solidFill>
                <a:latin typeface="Fira Sans"/>
                <a:ea typeface="Fira Sans"/>
                <a:cs typeface="Fira Sans"/>
                <a:sym typeface="Fira Sans"/>
              </a:endParaRPr>
            </a:p>
          </p:txBody>
        </p:sp>
      </p:grpSp>
      <p:grpSp>
        <p:nvGrpSpPr>
          <p:cNvPr id="1248" name="Google Shape;1248;p30"/>
          <p:cNvGrpSpPr/>
          <p:nvPr/>
        </p:nvGrpSpPr>
        <p:grpSpPr>
          <a:xfrm>
            <a:off x="10752667" y="8477947"/>
            <a:ext cx="4096763" cy="1202801"/>
            <a:chOff x="4866560" y="6058230"/>
            <a:chExt cx="3096103" cy="322040"/>
          </a:xfrm>
        </p:grpSpPr>
        <p:sp>
          <p:nvSpPr>
            <p:cNvPr id="1249" name="Google Shape;1249;p30"/>
            <p:cNvSpPr/>
            <p:nvPr/>
          </p:nvSpPr>
          <p:spPr>
            <a:xfrm>
              <a:off x="4866560" y="6058230"/>
              <a:ext cx="3096103" cy="322040"/>
            </a:xfrm>
            <a:custGeom>
              <a:avLst/>
              <a:gdLst/>
              <a:ahLst/>
              <a:cxnLst/>
              <a:rect l="l" t="t" r="r" b="b"/>
              <a:pathLst>
                <a:path w="2596313" h="400050" extrusionOk="0">
                  <a:moveTo>
                    <a:pt x="19765" y="54769"/>
                  </a:moveTo>
                  <a:cubicBezTo>
                    <a:pt x="18574" y="91281"/>
                    <a:pt x="5392" y="187981"/>
                    <a:pt x="715" y="254794"/>
                  </a:cubicBezTo>
                  <a:cubicBezTo>
                    <a:pt x="-1312" y="283745"/>
                    <a:pt x="934" y="286409"/>
                    <a:pt x="7859" y="307182"/>
                  </a:cubicBezTo>
                  <a:cubicBezTo>
                    <a:pt x="9796" y="312993"/>
                    <a:pt x="10386" y="316852"/>
                    <a:pt x="15003" y="321469"/>
                  </a:cubicBezTo>
                  <a:cubicBezTo>
                    <a:pt x="17027" y="323493"/>
                    <a:pt x="19765" y="324644"/>
                    <a:pt x="22146" y="326232"/>
                  </a:cubicBezTo>
                  <a:cubicBezTo>
                    <a:pt x="22940" y="328613"/>
                    <a:pt x="23136" y="331287"/>
                    <a:pt x="24528" y="333375"/>
                  </a:cubicBezTo>
                  <a:cubicBezTo>
                    <a:pt x="26396" y="336177"/>
                    <a:pt x="29084" y="338363"/>
                    <a:pt x="31671" y="340519"/>
                  </a:cubicBezTo>
                  <a:cubicBezTo>
                    <a:pt x="46072" y="352521"/>
                    <a:pt x="54801" y="346339"/>
                    <a:pt x="79296" y="347663"/>
                  </a:cubicBezTo>
                  <a:lnTo>
                    <a:pt x="126921" y="350044"/>
                  </a:lnTo>
                  <a:cubicBezTo>
                    <a:pt x="136446" y="353219"/>
                    <a:pt x="147142" y="353999"/>
                    <a:pt x="155496" y="359569"/>
                  </a:cubicBezTo>
                  <a:cubicBezTo>
                    <a:pt x="171601" y="370307"/>
                    <a:pt x="151650" y="357432"/>
                    <a:pt x="176928" y="371475"/>
                  </a:cubicBezTo>
                  <a:cubicBezTo>
                    <a:pt x="190386" y="378952"/>
                    <a:pt x="177187" y="374517"/>
                    <a:pt x="193596" y="378619"/>
                  </a:cubicBezTo>
                  <a:cubicBezTo>
                    <a:pt x="245534" y="404591"/>
                    <a:pt x="192696" y="379884"/>
                    <a:pt x="343615" y="385763"/>
                  </a:cubicBezTo>
                  <a:cubicBezTo>
                    <a:pt x="383348" y="387311"/>
                    <a:pt x="378674" y="390018"/>
                    <a:pt x="410290" y="395288"/>
                  </a:cubicBezTo>
                  <a:cubicBezTo>
                    <a:pt x="416602" y="396340"/>
                    <a:pt x="423005" y="396764"/>
                    <a:pt x="429340" y="397669"/>
                  </a:cubicBezTo>
                  <a:cubicBezTo>
                    <a:pt x="434120" y="398352"/>
                    <a:pt x="438865" y="399256"/>
                    <a:pt x="443628" y="400050"/>
                  </a:cubicBezTo>
                  <a:lnTo>
                    <a:pt x="743665" y="395288"/>
                  </a:lnTo>
                  <a:cubicBezTo>
                    <a:pt x="946916" y="390870"/>
                    <a:pt x="583361" y="395639"/>
                    <a:pt x="803196" y="388144"/>
                  </a:cubicBezTo>
                  <a:cubicBezTo>
                    <a:pt x="862698" y="386115"/>
                    <a:pt x="922259" y="386557"/>
                    <a:pt x="981790" y="385763"/>
                  </a:cubicBezTo>
                  <a:cubicBezTo>
                    <a:pt x="1018303" y="384175"/>
                    <a:pt x="1055370" y="387537"/>
                    <a:pt x="1091328" y="381000"/>
                  </a:cubicBezTo>
                  <a:cubicBezTo>
                    <a:pt x="1100059" y="379413"/>
                    <a:pt x="1108650" y="376462"/>
                    <a:pt x="1117521" y="376238"/>
                  </a:cubicBezTo>
                  <a:cubicBezTo>
                    <a:pt x="1203222" y="374078"/>
                    <a:pt x="1288971" y="374651"/>
                    <a:pt x="1374696" y="373857"/>
                  </a:cubicBezTo>
                  <a:lnTo>
                    <a:pt x="1443753" y="369094"/>
                  </a:lnTo>
                  <a:cubicBezTo>
                    <a:pt x="1524227" y="363205"/>
                    <a:pt x="1410577" y="370572"/>
                    <a:pt x="1510428" y="364332"/>
                  </a:cubicBezTo>
                  <a:cubicBezTo>
                    <a:pt x="1534240" y="365126"/>
                    <a:pt x="1558113" y="364838"/>
                    <a:pt x="1581865" y="366713"/>
                  </a:cubicBezTo>
                  <a:cubicBezTo>
                    <a:pt x="1588390" y="367228"/>
                    <a:pt x="1594510" y="370127"/>
                    <a:pt x="1600915" y="371475"/>
                  </a:cubicBezTo>
                  <a:cubicBezTo>
                    <a:pt x="1609599" y="373303"/>
                    <a:pt x="1618437" y="374353"/>
                    <a:pt x="1627109" y="376238"/>
                  </a:cubicBezTo>
                  <a:cubicBezTo>
                    <a:pt x="1636703" y="378324"/>
                    <a:pt x="1646056" y="381457"/>
                    <a:pt x="1655684" y="383382"/>
                  </a:cubicBezTo>
                  <a:cubicBezTo>
                    <a:pt x="1673094" y="386864"/>
                    <a:pt x="1663583" y="385191"/>
                    <a:pt x="1684259" y="388144"/>
                  </a:cubicBezTo>
                  <a:cubicBezTo>
                    <a:pt x="1715215" y="387350"/>
                    <a:pt x="1746230" y="387823"/>
                    <a:pt x="1777128" y="385763"/>
                  </a:cubicBezTo>
                  <a:cubicBezTo>
                    <a:pt x="1782137" y="385429"/>
                    <a:pt x="1786653" y="382588"/>
                    <a:pt x="1791415" y="381000"/>
                  </a:cubicBezTo>
                  <a:lnTo>
                    <a:pt x="1798559" y="378619"/>
                  </a:lnTo>
                  <a:cubicBezTo>
                    <a:pt x="1814667" y="373250"/>
                    <a:pt x="1822014" y="369976"/>
                    <a:pt x="1841421" y="369094"/>
                  </a:cubicBezTo>
                  <a:lnTo>
                    <a:pt x="1939053" y="364332"/>
                  </a:lnTo>
                  <a:lnTo>
                    <a:pt x="2065259" y="366713"/>
                  </a:lnTo>
                  <a:cubicBezTo>
                    <a:pt x="2073232" y="366966"/>
                    <a:pt x="2081094" y="369094"/>
                    <a:pt x="2089071" y="369094"/>
                  </a:cubicBezTo>
                  <a:cubicBezTo>
                    <a:pt x="2126386" y="369094"/>
                    <a:pt x="2163684" y="367507"/>
                    <a:pt x="2200990" y="366713"/>
                  </a:cubicBezTo>
                  <a:cubicBezTo>
                    <a:pt x="2306647" y="368826"/>
                    <a:pt x="2284678" y="358243"/>
                    <a:pt x="2336721" y="373857"/>
                  </a:cubicBezTo>
                  <a:cubicBezTo>
                    <a:pt x="2339125" y="374578"/>
                    <a:pt x="2341484" y="375444"/>
                    <a:pt x="2343865" y="376238"/>
                  </a:cubicBezTo>
                  <a:cubicBezTo>
                    <a:pt x="2358946" y="374650"/>
                    <a:pt x="2374072" y="373436"/>
                    <a:pt x="2389109" y="371475"/>
                  </a:cubicBezTo>
                  <a:cubicBezTo>
                    <a:pt x="2392003" y="371098"/>
                    <a:pt x="2402483" y="368125"/>
                    <a:pt x="2405778" y="366713"/>
                  </a:cubicBezTo>
                  <a:cubicBezTo>
                    <a:pt x="2409041" y="365315"/>
                    <a:pt x="2412007" y="363268"/>
                    <a:pt x="2415303" y="361950"/>
                  </a:cubicBezTo>
                  <a:cubicBezTo>
                    <a:pt x="2419964" y="360086"/>
                    <a:pt x="2424782" y="358630"/>
                    <a:pt x="2429590" y="357188"/>
                  </a:cubicBezTo>
                  <a:cubicBezTo>
                    <a:pt x="2442537" y="353304"/>
                    <a:pt x="2446382" y="354080"/>
                    <a:pt x="2462928" y="352425"/>
                  </a:cubicBezTo>
                  <a:cubicBezTo>
                    <a:pt x="2465309" y="351631"/>
                    <a:pt x="2467610" y="350536"/>
                    <a:pt x="2470071" y="350044"/>
                  </a:cubicBezTo>
                  <a:cubicBezTo>
                    <a:pt x="2475575" y="348943"/>
                    <a:pt x="2481415" y="349438"/>
                    <a:pt x="2486740" y="347663"/>
                  </a:cubicBezTo>
                  <a:cubicBezTo>
                    <a:pt x="2528460" y="333756"/>
                    <a:pt x="2467297" y="345743"/>
                    <a:pt x="2512934" y="338138"/>
                  </a:cubicBezTo>
                  <a:cubicBezTo>
                    <a:pt x="2516903" y="336550"/>
                    <a:pt x="2520934" y="335111"/>
                    <a:pt x="2524840" y="333375"/>
                  </a:cubicBezTo>
                  <a:cubicBezTo>
                    <a:pt x="2533604" y="329480"/>
                    <a:pt x="2533123" y="328329"/>
                    <a:pt x="2541509" y="326232"/>
                  </a:cubicBezTo>
                  <a:cubicBezTo>
                    <a:pt x="2554888" y="322887"/>
                    <a:pt x="2552528" y="325485"/>
                    <a:pt x="2565321" y="319088"/>
                  </a:cubicBezTo>
                  <a:cubicBezTo>
                    <a:pt x="2567881" y="317808"/>
                    <a:pt x="2570136" y="315989"/>
                    <a:pt x="2572465" y="314325"/>
                  </a:cubicBezTo>
                  <a:cubicBezTo>
                    <a:pt x="2583159" y="306687"/>
                    <a:pt x="2580478" y="308694"/>
                    <a:pt x="2589134" y="300038"/>
                  </a:cubicBezTo>
                  <a:cubicBezTo>
                    <a:pt x="2590721" y="295275"/>
                    <a:pt x="2592911" y="290673"/>
                    <a:pt x="2593896" y="285750"/>
                  </a:cubicBezTo>
                  <a:cubicBezTo>
                    <a:pt x="2598050" y="264983"/>
                    <a:pt x="2596587" y="259681"/>
                    <a:pt x="2591515" y="238125"/>
                  </a:cubicBezTo>
                  <a:cubicBezTo>
                    <a:pt x="2590365" y="233239"/>
                    <a:pt x="2589538" y="228015"/>
                    <a:pt x="2586753" y="223838"/>
                  </a:cubicBezTo>
                  <a:lnTo>
                    <a:pt x="2581990" y="216694"/>
                  </a:lnTo>
                  <a:cubicBezTo>
                    <a:pt x="2574900" y="195421"/>
                    <a:pt x="2579344" y="210867"/>
                    <a:pt x="2577228" y="164307"/>
                  </a:cubicBezTo>
                  <a:cubicBezTo>
                    <a:pt x="2575532" y="127005"/>
                    <a:pt x="2575443" y="89609"/>
                    <a:pt x="2572465" y="52388"/>
                  </a:cubicBezTo>
                  <a:cubicBezTo>
                    <a:pt x="2571875" y="45010"/>
                    <a:pt x="2565538" y="44522"/>
                    <a:pt x="2560559" y="42863"/>
                  </a:cubicBezTo>
                  <a:cubicBezTo>
                    <a:pt x="2558178" y="41275"/>
                    <a:pt x="2555975" y="39380"/>
                    <a:pt x="2553415" y="38100"/>
                  </a:cubicBezTo>
                  <a:cubicBezTo>
                    <a:pt x="2542629" y="32707"/>
                    <a:pt x="2534634" y="31619"/>
                    <a:pt x="2522459" y="28575"/>
                  </a:cubicBezTo>
                  <a:lnTo>
                    <a:pt x="2512934" y="26194"/>
                  </a:lnTo>
                  <a:cubicBezTo>
                    <a:pt x="2508171" y="23813"/>
                    <a:pt x="2503590" y="21028"/>
                    <a:pt x="2498646" y="19050"/>
                  </a:cubicBezTo>
                  <a:cubicBezTo>
                    <a:pt x="2495607" y="17835"/>
                    <a:pt x="2492129" y="17958"/>
                    <a:pt x="2489121" y="16669"/>
                  </a:cubicBezTo>
                  <a:cubicBezTo>
                    <a:pt x="2486491" y="15542"/>
                    <a:pt x="2484784" y="12468"/>
                    <a:pt x="2481978" y="11907"/>
                  </a:cubicBezTo>
                  <a:cubicBezTo>
                    <a:pt x="2472606" y="10032"/>
                    <a:pt x="2462928" y="10319"/>
                    <a:pt x="2453403" y="9525"/>
                  </a:cubicBezTo>
                  <a:lnTo>
                    <a:pt x="2391490" y="16669"/>
                  </a:lnTo>
                  <a:cubicBezTo>
                    <a:pt x="2388246" y="17102"/>
                    <a:pt x="2385160" y="18340"/>
                    <a:pt x="2381965" y="19050"/>
                  </a:cubicBezTo>
                  <a:cubicBezTo>
                    <a:pt x="2378014" y="19928"/>
                    <a:pt x="2373985" y="20450"/>
                    <a:pt x="2370059" y="21432"/>
                  </a:cubicBezTo>
                  <a:cubicBezTo>
                    <a:pt x="2367624" y="22041"/>
                    <a:pt x="2365400" y="23458"/>
                    <a:pt x="2362915" y="23813"/>
                  </a:cubicBezTo>
                  <a:cubicBezTo>
                    <a:pt x="2354236" y="25053"/>
                    <a:pt x="2345452" y="25400"/>
                    <a:pt x="2336721" y="26194"/>
                  </a:cubicBezTo>
                  <a:cubicBezTo>
                    <a:pt x="2307957" y="37701"/>
                    <a:pt x="2339103" y="26724"/>
                    <a:pt x="2279571" y="33338"/>
                  </a:cubicBezTo>
                  <a:cubicBezTo>
                    <a:pt x="2273066" y="34061"/>
                    <a:pt x="2266836" y="36378"/>
                    <a:pt x="2260521" y="38100"/>
                  </a:cubicBezTo>
                  <a:cubicBezTo>
                    <a:pt x="2258100" y="38760"/>
                    <a:pt x="2255857" y="40091"/>
                    <a:pt x="2253378" y="40482"/>
                  </a:cubicBezTo>
                  <a:cubicBezTo>
                    <a:pt x="2215032" y="46537"/>
                    <a:pt x="2206792" y="45648"/>
                    <a:pt x="2165271" y="47625"/>
                  </a:cubicBezTo>
                  <a:lnTo>
                    <a:pt x="1834278" y="42863"/>
                  </a:lnTo>
                  <a:cubicBezTo>
                    <a:pt x="1819097" y="42354"/>
                    <a:pt x="1807562" y="32877"/>
                    <a:pt x="1793796" y="28575"/>
                  </a:cubicBezTo>
                  <a:cubicBezTo>
                    <a:pt x="1786811" y="26392"/>
                    <a:pt x="1779436" y="25699"/>
                    <a:pt x="1772365" y="23813"/>
                  </a:cubicBezTo>
                  <a:cubicBezTo>
                    <a:pt x="1728128" y="12016"/>
                    <a:pt x="1788978" y="26969"/>
                    <a:pt x="1743790" y="11907"/>
                  </a:cubicBezTo>
                  <a:cubicBezTo>
                    <a:pt x="1736848" y="9593"/>
                    <a:pt x="1729482" y="8820"/>
                    <a:pt x="1722359" y="7144"/>
                  </a:cubicBezTo>
                  <a:cubicBezTo>
                    <a:pt x="1692663" y="157"/>
                    <a:pt x="1713365" y="3388"/>
                    <a:pt x="1679496" y="0"/>
                  </a:cubicBezTo>
                  <a:lnTo>
                    <a:pt x="1610440" y="4763"/>
                  </a:lnTo>
                  <a:cubicBezTo>
                    <a:pt x="1591775" y="6163"/>
                    <a:pt x="1580919" y="7514"/>
                    <a:pt x="1562815" y="9525"/>
                  </a:cubicBezTo>
                  <a:lnTo>
                    <a:pt x="1377078" y="7144"/>
                  </a:lnTo>
                  <a:cubicBezTo>
                    <a:pt x="1358015" y="6770"/>
                    <a:pt x="1338995" y="4763"/>
                    <a:pt x="1319928" y="4763"/>
                  </a:cubicBezTo>
                  <a:cubicBezTo>
                    <a:pt x="1290548" y="4763"/>
                    <a:pt x="1261190" y="6350"/>
                    <a:pt x="1231821" y="7144"/>
                  </a:cubicBezTo>
                  <a:lnTo>
                    <a:pt x="1088946" y="4763"/>
                  </a:lnTo>
                  <a:cubicBezTo>
                    <a:pt x="1061926" y="3901"/>
                    <a:pt x="1035017" y="273"/>
                    <a:pt x="1007984" y="0"/>
                  </a:cubicBezTo>
                  <a:lnTo>
                    <a:pt x="853203" y="2382"/>
                  </a:lnTo>
                  <a:cubicBezTo>
                    <a:pt x="842090" y="3176"/>
                    <a:pt x="830938" y="3533"/>
                    <a:pt x="819865" y="4763"/>
                  </a:cubicBezTo>
                  <a:cubicBezTo>
                    <a:pt x="816612" y="5124"/>
                    <a:pt x="813568" y="6606"/>
                    <a:pt x="810340" y="7144"/>
                  </a:cubicBezTo>
                  <a:cubicBezTo>
                    <a:pt x="804028" y="8196"/>
                    <a:pt x="797625" y="8620"/>
                    <a:pt x="791290" y="9525"/>
                  </a:cubicBezTo>
                  <a:cubicBezTo>
                    <a:pt x="780955" y="11002"/>
                    <a:pt x="770768" y="13940"/>
                    <a:pt x="760334" y="14288"/>
                  </a:cubicBezTo>
                  <a:cubicBezTo>
                    <a:pt x="699244" y="16324"/>
                    <a:pt x="638097" y="15875"/>
                    <a:pt x="576978" y="16669"/>
                  </a:cubicBezTo>
                  <a:cubicBezTo>
                    <a:pt x="504837" y="23227"/>
                    <a:pt x="617459" y="13535"/>
                    <a:pt x="467440" y="21432"/>
                  </a:cubicBezTo>
                  <a:cubicBezTo>
                    <a:pt x="464933" y="21564"/>
                    <a:pt x="462757" y="23321"/>
                    <a:pt x="460296" y="23813"/>
                  </a:cubicBezTo>
                  <a:cubicBezTo>
                    <a:pt x="450827" y="25707"/>
                    <a:pt x="441366" y="28116"/>
                    <a:pt x="431721" y="28575"/>
                  </a:cubicBezTo>
                  <a:lnTo>
                    <a:pt x="381715" y="30957"/>
                  </a:lnTo>
                  <a:cubicBezTo>
                    <a:pt x="363459" y="30163"/>
                    <a:pt x="345145" y="30229"/>
                    <a:pt x="326946" y="28575"/>
                  </a:cubicBezTo>
                  <a:cubicBezTo>
                    <a:pt x="318885" y="27842"/>
                    <a:pt x="311118" y="25144"/>
                    <a:pt x="303134" y="23813"/>
                  </a:cubicBezTo>
                  <a:cubicBezTo>
                    <a:pt x="296822" y="22761"/>
                    <a:pt x="290396" y="22484"/>
                    <a:pt x="284084" y="21432"/>
                  </a:cubicBezTo>
                  <a:cubicBezTo>
                    <a:pt x="271338" y="19308"/>
                    <a:pt x="245984" y="14288"/>
                    <a:pt x="245984" y="14288"/>
                  </a:cubicBezTo>
                  <a:cubicBezTo>
                    <a:pt x="204709" y="15082"/>
                    <a:pt x="163372" y="14280"/>
                    <a:pt x="122159" y="16669"/>
                  </a:cubicBezTo>
                  <a:cubicBezTo>
                    <a:pt x="104203" y="17710"/>
                    <a:pt x="81132" y="23949"/>
                    <a:pt x="62628" y="28575"/>
                  </a:cubicBezTo>
                  <a:cubicBezTo>
                    <a:pt x="62621" y="28577"/>
                    <a:pt x="43585" y="33338"/>
                    <a:pt x="43578" y="33338"/>
                  </a:cubicBezTo>
                  <a:lnTo>
                    <a:pt x="7859" y="35719"/>
                  </a:lnTo>
                  <a:cubicBezTo>
                    <a:pt x="15663" y="40922"/>
                    <a:pt x="20956" y="18257"/>
                    <a:pt x="19765" y="54769"/>
                  </a:cubicBezTo>
                  <a:close/>
                </a:path>
              </a:pathLst>
            </a:custGeom>
            <a:solidFill>
              <a:schemeClr val="lt1"/>
            </a:solidFill>
            <a:ln>
              <a:noFill/>
            </a:ln>
            <a:effectLst>
              <a:outerShdw blurRad="254000" dist="38100" dir="5400000" algn="t" rotWithShape="0">
                <a:srgbClr val="000000">
                  <a:alpha val="17647"/>
                </a:srgbClr>
              </a:outerShdw>
            </a:effectLst>
          </p:spPr>
          <p:txBody>
            <a:bodyPr spcFirstLastPara="1" wrap="square" lIns="182866" tIns="91400" rIns="182866" bIns="91400" anchor="ctr" anchorCtr="0">
              <a:noAutofit/>
            </a:bodyPr>
            <a:lstStyle/>
            <a:p>
              <a:pPr algn="ctr">
                <a:buClr>
                  <a:srgbClr val="000000"/>
                </a:buClr>
                <a:buSzPts val="700"/>
              </a:pPr>
              <a:endParaRPr sz="1867">
                <a:solidFill>
                  <a:schemeClr val="lt1"/>
                </a:solidFill>
                <a:latin typeface="Fira Sans"/>
                <a:ea typeface="Fira Sans"/>
                <a:cs typeface="Fira Sans"/>
                <a:sym typeface="Fira Sans"/>
              </a:endParaRPr>
            </a:p>
          </p:txBody>
        </p:sp>
        <p:sp>
          <p:nvSpPr>
            <p:cNvPr id="1250" name="Google Shape;1250;p30"/>
            <p:cNvSpPr txBox="1"/>
            <p:nvPr/>
          </p:nvSpPr>
          <p:spPr>
            <a:xfrm>
              <a:off x="4918007" y="6058230"/>
              <a:ext cx="3043500" cy="296700"/>
            </a:xfrm>
            <a:prstGeom prst="rect">
              <a:avLst/>
            </a:prstGeom>
            <a:noFill/>
            <a:ln>
              <a:noFill/>
            </a:ln>
          </p:spPr>
          <p:txBody>
            <a:bodyPr spcFirstLastPara="1" wrap="square" lIns="182866" tIns="91400" rIns="182866" bIns="91400" anchor="t" anchorCtr="0">
              <a:noAutofit/>
            </a:bodyPr>
            <a:lstStyle/>
            <a:p>
              <a:pPr algn="ctr">
                <a:buClr>
                  <a:srgbClr val="000000"/>
                </a:buClr>
                <a:buSzPts val="700"/>
              </a:pPr>
              <a:r>
                <a:rPr lang="en" sz="1867" b="1">
                  <a:solidFill>
                    <a:schemeClr val="dk1"/>
                  </a:solidFill>
                  <a:latin typeface="Fira Sans"/>
                  <a:ea typeface="Fira Sans"/>
                  <a:cs typeface="Fira Sans"/>
                  <a:sym typeface="Fira Sans"/>
                </a:rPr>
                <a:t>Unit Tests</a:t>
              </a:r>
              <a:endParaRPr sz="2667">
                <a:solidFill>
                  <a:srgbClr val="000000"/>
                </a:solidFill>
                <a:latin typeface="Fira Sans"/>
                <a:ea typeface="Fira Sans"/>
                <a:cs typeface="Fira Sans"/>
                <a:sym typeface="Fira Sans"/>
              </a:endParaRPr>
            </a:p>
            <a:p>
              <a:pPr algn="ctr">
                <a:buClr>
                  <a:srgbClr val="000000"/>
                </a:buClr>
                <a:buSzPts val="700"/>
              </a:pPr>
              <a:r>
                <a:rPr lang="en" sz="1867">
                  <a:solidFill>
                    <a:schemeClr val="dk1"/>
                  </a:solidFill>
                  <a:latin typeface="Fira Sans"/>
                  <a:ea typeface="Fira Sans"/>
                  <a:cs typeface="Fira Sans"/>
                  <a:sym typeface="Fira Sans"/>
                </a:rPr>
                <a:t>(npm run test:unit)</a:t>
              </a:r>
              <a:endParaRPr sz="2667">
                <a:solidFill>
                  <a:srgbClr val="000000"/>
                </a:solidFill>
                <a:latin typeface="Fira Sans"/>
                <a:ea typeface="Fira Sans"/>
                <a:cs typeface="Fira Sans"/>
                <a:sym typeface="Fira Sans"/>
              </a:endParaRPr>
            </a:p>
            <a:p>
              <a:pPr>
                <a:buClr>
                  <a:srgbClr val="000000"/>
                </a:buClr>
                <a:buSzPts val="700"/>
              </a:pPr>
              <a:r>
                <a:rPr lang="en" sz="1867" b="1">
                  <a:solidFill>
                    <a:srgbClr val="7F7F7F"/>
                  </a:solidFill>
                  <a:latin typeface="Fira Sans"/>
                  <a:ea typeface="Fira Sans"/>
                  <a:cs typeface="Fira Sans"/>
                  <a:sym typeface="Fira Sans"/>
                </a:rPr>
                <a:t>Triggers: </a:t>
              </a:r>
              <a:r>
                <a:rPr lang="en" sz="1867">
                  <a:solidFill>
                    <a:srgbClr val="FF5D00"/>
                  </a:solidFill>
                  <a:latin typeface="Fira Sans"/>
                  <a:ea typeface="Fira Sans"/>
                  <a:cs typeface="Fira Sans"/>
                  <a:sym typeface="Fira Sans"/>
                </a:rPr>
                <a:t>PRs</a:t>
              </a:r>
              <a:r>
                <a:rPr lang="en" sz="1867">
                  <a:solidFill>
                    <a:srgbClr val="00B050"/>
                  </a:solidFill>
                  <a:latin typeface="Fira Sans"/>
                  <a:ea typeface="Fira Sans"/>
                  <a:cs typeface="Fira Sans"/>
                  <a:sym typeface="Fira Sans"/>
                </a:rPr>
                <a:t>, </a:t>
              </a:r>
              <a:r>
                <a:rPr lang="en" sz="1867">
                  <a:solidFill>
                    <a:srgbClr val="A482CB"/>
                  </a:solidFill>
                  <a:latin typeface="Fira Sans"/>
                  <a:ea typeface="Fira Sans"/>
                  <a:cs typeface="Fira Sans"/>
                  <a:sym typeface="Fira Sans"/>
                </a:rPr>
                <a:t>Tags</a:t>
              </a:r>
              <a:endParaRPr sz="2667">
                <a:solidFill>
                  <a:srgbClr val="000000"/>
                </a:solidFill>
                <a:latin typeface="Fira Sans"/>
                <a:ea typeface="Fira Sans"/>
                <a:cs typeface="Fira Sans"/>
                <a:sym typeface="Fira Sans"/>
              </a:endParaRPr>
            </a:p>
          </p:txBody>
        </p:sp>
      </p:grpSp>
      <p:cxnSp>
        <p:nvCxnSpPr>
          <p:cNvPr id="1251" name="Google Shape;1251;p30"/>
          <p:cNvCxnSpPr>
            <a:endCxn id="1250" idx="1"/>
          </p:cNvCxnSpPr>
          <p:nvPr/>
        </p:nvCxnSpPr>
        <p:spPr>
          <a:xfrm rot="10800000" flipH="1">
            <a:off x="9887142" y="9032025"/>
            <a:ext cx="933600" cy="153600"/>
          </a:xfrm>
          <a:prstGeom prst="straightConnector1">
            <a:avLst/>
          </a:prstGeom>
          <a:noFill/>
          <a:ln w="12700" cap="flat" cmpd="sng">
            <a:solidFill>
              <a:schemeClr val="dk1"/>
            </a:solidFill>
            <a:prstDash val="dash"/>
            <a:miter lim="800000"/>
            <a:headEnd type="oval" w="med" len="med"/>
            <a:tailEnd type="none" w="sm" len="sm"/>
          </a:ln>
        </p:spPr>
      </p:cxnSp>
      <p:grpSp>
        <p:nvGrpSpPr>
          <p:cNvPr id="1252" name="Google Shape;1252;p30"/>
          <p:cNvGrpSpPr/>
          <p:nvPr/>
        </p:nvGrpSpPr>
        <p:grpSpPr>
          <a:xfrm>
            <a:off x="236396" y="8265272"/>
            <a:ext cx="3783851" cy="2206321"/>
            <a:chOff x="4866560" y="6078051"/>
            <a:chExt cx="3096103" cy="424053"/>
          </a:xfrm>
        </p:grpSpPr>
        <p:sp>
          <p:nvSpPr>
            <p:cNvPr id="1253" name="Google Shape;1253;p30"/>
            <p:cNvSpPr/>
            <p:nvPr/>
          </p:nvSpPr>
          <p:spPr>
            <a:xfrm>
              <a:off x="4866560" y="6078051"/>
              <a:ext cx="3096103" cy="424053"/>
            </a:xfrm>
            <a:custGeom>
              <a:avLst/>
              <a:gdLst/>
              <a:ahLst/>
              <a:cxnLst/>
              <a:rect l="l" t="t" r="r" b="b"/>
              <a:pathLst>
                <a:path w="2596313" h="400050" extrusionOk="0">
                  <a:moveTo>
                    <a:pt x="19765" y="54769"/>
                  </a:moveTo>
                  <a:cubicBezTo>
                    <a:pt x="18574" y="91281"/>
                    <a:pt x="5392" y="187981"/>
                    <a:pt x="715" y="254794"/>
                  </a:cubicBezTo>
                  <a:cubicBezTo>
                    <a:pt x="-1312" y="283745"/>
                    <a:pt x="934" y="286409"/>
                    <a:pt x="7859" y="307182"/>
                  </a:cubicBezTo>
                  <a:cubicBezTo>
                    <a:pt x="9796" y="312993"/>
                    <a:pt x="10386" y="316852"/>
                    <a:pt x="15003" y="321469"/>
                  </a:cubicBezTo>
                  <a:cubicBezTo>
                    <a:pt x="17027" y="323493"/>
                    <a:pt x="19765" y="324644"/>
                    <a:pt x="22146" y="326232"/>
                  </a:cubicBezTo>
                  <a:cubicBezTo>
                    <a:pt x="22940" y="328613"/>
                    <a:pt x="23136" y="331287"/>
                    <a:pt x="24528" y="333375"/>
                  </a:cubicBezTo>
                  <a:cubicBezTo>
                    <a:pt x="26396" y="336177"/>
                    <a:pt x="29084" y="338363"/>
                    <a:pt x="31671" y="340519"/>
                  </a:cubicBezTo>
                  <a:cubicBezTo>
                    <a:pt x="46072" y="352521"/>
                    <a:pt x="54801" y="346339"/>
                    <a:pt x="79296" y="347663"/>
                  </a:cubicBezTo>
                  <a:lnTo>
                    <a:pt x="126921" y="350044"/>
                  </a:lnTo>
                  <a:cubicBezTo>
                    <a:pt x="136446" y="353219"/>
                    <a:pt x="147142" y="353999"/>
                    <a:pt x="155496" y="359569"/>
                  </a:cubicBezTo>
                  <a:cubicBezTo>
                    <a:pt x="171601" y="370307"/>
                    <a:pt x="151650" y="357432"/>
                    <a:pt x="176928" y="371475"/>
                  </a:cubicBezTo>
                  <a:cubicBezTo>
                    <a:pt x="190386" y="378952"/>
                    <a:pt x="177187" y="374517"/>
                    <a:pt x="193596" y="378619"/>
                  </a:cubicBezTo>
                  <a:cubicBezTo>
                    <a:pt x="245534" y="404591"/>
                    <a:pt x="192696" y="379884"/>
                    <a:pt x="343615" y="385763"/>
                  </a:cubicBezTo>
                  <a:cubicBezTo>
                    <a:pt x="383348" y="387311"/>
                    <a:pt x="378674" y="390018"/>
                    <a:pt x="410290" y="395288"/>
                  </a:cubicBezTo>
                  <a:cubicBezTo>
                    <a:pt x="416602" y="396340"/>
                    <a:pt x="423005" y="396764"/>
                    <a:pt x="429340" y="397669"/>
                  </a:cubicBezTo>
                  <a:cubicBezTo>
                    <a:pt x="434120" y="398352"/>
                    <a:pt x="438865" y="399256"/>
                    <a:pt x="443628" y="400050"/>
                  </a:cubicBezTo>
                  <a:lnTo>
                    <a:pt x="743665" y="395288"/>
                  </a:lnTo>
                  <a:cubicBezTo>
                    <a:pt x="946916" y="390870"/>
                    <a:pt x="583361" y="395639"/>
                    <a:pt x="803196" y="388144"/>
                  </a:cubicBezTo>
                  <a:cubicBezTo>
                    <a:pt x="862698" y="386115"/>
                    <a:pt x="922259" y="386557"/>
                    <a:pt x="981790" y="385763"/>
                  </a:cubicBezTo>
                  <a:cubicBezTo>
                    <a:pt x="1018303" y="384175"/>
                    <a:pt x="1055370" y="387537"/>
                    <a:pt x="1091328" y="381000"/>
                  </a:cubicBezTo>
                  <a:cubicBezTo>
                    <a:pt x="1100059" y="379413"/>
                    <a:pt x="1108650" y="376462"/>
                    <a:pt x="1117521" y="376238"/>
                  </a:cubicBezTo>
                  <a:cubicBezTo>
                    <a:pt x="1203222" y="374078"/>
                    <a:pt x="1288971" y="374651"/>
                    <a:pt x="1374696" y="373857"/>
                  </a:cubicBezTo>
                  <a:lnTo>
                    <a:pt x="1443753" y="369094"/>
                  </a:lnTo>
                  <a:cubicBezTo>
                    <a:pt x="1524227" y="363205"/>
                    <a:pt x="1410577" y="370572"/>
                    <a:pt x="1510428" y="364332"/>
                  </a:cubicBezTo>
                  <a:cubicBezTo>
                    <a:pt x="1534240" y="365126"/>
                    <a:pt x="1558113" y="364838"/>
                    <a:pt x="1581865" y="366713"/>
                  </a:cubicBezTo>
                  <a:cubicBezTo>
                    <a:pt x="1588390" y="367228"/>
                    <a:pt x="1594510" y="370127"/>
                    <a:pt x="1600915" y="371475"/>
                  </a:cubicBezTo>
                  <a:cubicBezTo>
                    <a:pt x="1609599" y="373303"/>
                    <a:pt x="1618437" y="374353"/>
                    <a:pt x="1627109" y="376238"/>
                  </a:cubicBezTo>
                  <a:cubicBezTo>
                    <a:pt x="1636703" y="378324"/>
                    <a:pt x="1646056" y="381457"/>
                    <a:pt x="1655684" y="383382"/>
                  </a:cubicBezTo>
                  <a:cubicBezTo>
                    <a:pt x="1673094" y="386864"/>
                    <a:pt x="1663583" y="385191"/>
                    <a:pt x="1684259" y="388144"/>
                  </a:cubicBezTo>
                  <a:cubicBezTo>
                    <a:pt x="1715215" y="387350"/>
                    <a:pt x="1746230" y="387823"/>
                    <a:pt x="1777128" y="385763"/>
                  </a:cubicBezTo>
                  <a:cubicBezTo>
                    <a:pt x="1782137" y="385429"/>
                    <a:pt x="1786653" y="382588"/>
                    <a:pt x="1791415" y="381000"/>
                  </a:cubicBezTo>
                  <a:lnTo>
                    <a:pt x="1798559" y="378619"/>
                  </a:lnTo>
                  <a:cubicBezTo>
                    <a:pt x="1814667" y="373250"/>
                    <a:pt x="1822014" y="369976"/>
                    <a:pt x="1841421" y="369094"/>
                  </a:cubicBezTo>
                  <a:lnTo>
                    <a:pt x="1939053" y="364332"/>
                  </a:lnTo>
                  <a:lnTo>
                    <a:pt x="2065259" y="366713"/>
                  </a:lnTo>
                  <a:cubicBezTo>
                    <a:pt x="2073232" y="366966"/>
                    <a:pt x="2081094" y="369094"/>
                    <a:pt x="2089071" y="369094"/>
                  </a:cubicBezTo>
                  <a:cubicBezTo>
                    <a:pt x="2126386" y="369094"/>
                    <a:pt x="2163684" y="367507"/>
                    <a:pt x="2200990" y="366713"/>
                  </a:cubicBezTo>
                  <a:cubicBezTo>
                    <a:pt x="2306647" y="368826"/>
                    <a:pt x="2284678" y="358243"/>
                    <a:pt x="2336721" y="373857"/>
                  </a:cubicBezTo>
                  <a:cubicBezTo>
                    <a:pt x="2339125" y="374578"/>
                    <a:pt x="2341484" y="375444"/>
                    <a:pt x="2343865" y="376238"/>
                  </a:cubicBezTo>
                  <a:cubicBezTo>
                    <a:pt x="2358946" y="374650"/>
                    <a:pt x="2374072" y="373436"/>
                    <a:pt x="2389109" y="371475"/>
                  </a:cubicBezTo>
                  <a:cubicBezTo>
                    <a:pt x="2392003" y="371098"/>
                    <a:pt x="2402483" y="368125"/>
                    <a:pt x="2405778" y="366713"/>
                  </a:cubicBezTo>
                  <a:cubicBezTo>
                    <a:pt x="2409041" y="365315"/>
                    <a:pt x="2412007" y="363268"/>
                    <a:pt x="2415303" y="361950"/>
                  </a:cubicBezTo>
                  <a:cubicBezTo>
                    <a:pt x="2419964" y="360086"/>
                    <a:pt x="2424782" y="358630"/>
                    <a:pt x="2429590" y="357188"/>
                  </a:cubicBezTo>
                  <a:cubicBezTo>
                    <a:pt x="2442537" y="353304"/>
                    <a:pt x="2446382" y="354080"/>
                    <a:pt x="2462928" y="352425"/>
                  </a:cubicBezTo>
                  <a:cubicBezTo>
                    <a:pt x="2465309" y="351631"/>
                    <a:pt x="2467610" y="350536"/>
                    <a:pt x="2470071" y="350044"/>
                  </a:cubicBezTo>
                  <a:cubicBezTo>
                    <a:pt x="2475575" y="348943"/>
                    <a:pt x="2481415" y="349438"/>
                    <a:pt x="2486740" y="347663"/>
                  </a:cubicBezTo>
                  <a:cubicBezTo>
                    <a:pt x="2528460" y="333756"/>
                    <a:pt x="2467297" y="345743"/>
                    <a:pt x="2512934" y="338138"/>
                  </a:cubicBezTo>
                  <a:cubicBezTo>
                    <a:pt x="2516903" y="336550"/>
                    <a:pt x="2520934" y="335111"/>
                    <a:pt x="2524840" y="333375"/>
                  </a:cubicBezTo>
                  <a:cubicBezTo>
                    <a:pt x="2533604" y="329480"/>
                    <a:pt x="2533123" y="328329"/>
                    <a:pt x="2541509" y="326232"/>
                  </a:cubicBezTo>
                  <a:cubicBezTo>
                    <a:pt x="2554888" y="322887"/>
                    <a:pt x="2552528" y="325485"/>
                    <a:pt x="2565321" y="319088"/>
                  </a:cubicBezTo>
                  <a:cubicBezTo>
                    <a:pt x="2567881" y="317808"/>
                    <a:pt x="2570136" y="315989"/>
                    <a:pt x="2572465" y="314325"/>
                  </a:cubicBezTo>
                  <a:cubicBezTo>
                    <a:pt x="2583159" y="306687"/>
                    <a:pt x="2580478" y="308694"/>
                    <a:pt x="2589134" y="300038"/>
                  </a:cubicBezTo>
                  <a:cubicBezTo>
                    <a:pt x="2590721" y="295275"/>
                    <a:pt x="2592911" y="290673"/>
                    <a:pt x="2593896" y="285750"/>
                  </a:cubicBezTo>
                  <a:cubicBezTo>
                    <a:pt x="2598050" y="264983"/>
                    <a:pt x="2596587" y="259681"/>
                    <a:pt x="2591515" y="238125"/>
                  </a:cubicBezTo>
                  <a:cubicBezTo>
                    <a:pt x="2590365" y="233239"/>
                    <a:pt x="2589538" y="228015"/>
                    <a:pt x="2586753" y="223838"/>
                  </a:cubicBezTo>
                  <a:lnTo>
                    <a:pt x="2581990" y="216694"/>
                  </a:lnTo>
                  <a:cubicBezTo>
                    <a:pt x="2574900" y="195421"/>
                    <a:pt x="2579344" y="210867"/>
                    <a:pt x="2577228" y="164307"/>
                  </a:cubicBezTo>
                  <a:cubicBezTo>
                    <a:pt x="2575532" y="127005"/>
                    <a:pt x="2575443" y="89609"/>
                    <a:pt x="2572465" y="52388"/>
                  </a:cubicBezTo>
                  <a:cubicBezTo>
                    <a:pt x="2571875" y="45010"/>
                    <a:pt x="2565538" y="44522"/>
                    <a:pt x="2560559" y="42863"/>
                  </a:cubicBezTo>
                  <a:cubicBezTo>
                    <a:pt x="2558178" y="41275"/>
                    <a:pt x="2555975" y="39380"/>
                    <a:pt x="2553415" y="38100"/>
                  </a:cubicBezTo>
                  <a:cubicBezTo>
                    <a:pt x="2542629" y="32707"/>
                    <a:pt x="2534634" y="31619"/>
                    <a:pt x="2522459" y="28575"/>
                  </a:cubicBezTo>
                  <a:lnTo>
                    <a:pt x="2512934" y="26194"/>
                  </a:lnTo>
                  <a:cubicBezTo>
                    <a:pt x="2508171" y="23813"/>
                    <a:pt x="2503590" y="21028"/>
                    <a:pt x="2498646" y="19050"/>
                  </a:cubicBezTo>
                  <a:cubicBezTo>
                    <a:pt x="2495607" y="17835"/>
                    <a:pt x="2492129" y="17958"/>
                    <a:pt x="2489121" y="16669"/>
                  </a:cubicBezTo>
                  <a:cubicBezTo>
                    <a:pt x="2486491" y="15542"/>
                    <a:pt x="2484784" y="12468"/>
                    <a:pt x="2481978" y="11907"/>
                  </a:cubicBezTo>
                  <a:cubicBezTo>
                    <a:pt x="2472606" y="10032"/>
                    <a:pt x="2462928" y="10319"/>
                    <a:pt x="2453403" y="9525"/>
                  </a:cubicBezTo>
                  <a:lnTo>
                    <a:pt x="2391490" y="16669"/>
                  </a:lnTo>
                  <a:cubicBezTo>
                    <a:pt x="2388246" y="17102"/>
                    <a:pt x="2385160" y="18340"/>
                    <a:pt x="2381965" y="19050"/>
                  </a:cubicBezTo>
                  <a:cubicBezTo>
                    <a:pt x="2378014" y="19928"/>
                    <a:pt x="2373985" y="20450"/>
                    <a:pt x="2370059" y="21432"/>
                  </a:cubicBezTo>
                  <a:cubicBezTo>
                    <a:pt x="2367624" y="22041"/>
                    <a:pt x="2365400" y="23458"/>
                    <a:pt x="2362915" y="23813"/>
                  </a:cubicBezTo>
                  <a:cubicBezTo>
                    <a:pt x="2354236" y="25053"/>
                    <a:pt x="2345452" y="25400"/>
                    <a:pt x="2336721" y="26194"/>
                  </a:cubicBezTo>
                  <a:cubicBezTo>
                    <a:pt x="2307957" y="37701"/>
                    <a:pt x="2339103" y="26724"/>
                    <a:pt x="2279571" y="33338"/>
                  </a:cubicBezTo>
                  <a:cubicBezTo>
                    <a:pt x="2273066" y="34061"/>
                    <a:pt x="2266836" y="36378"/>
                    <a:pt x="2260521" y="38100"/>
                  </a:cubicBezTo>
                  <a:cubicBezTo>
                    <a:pt x="2258100" y="38760"/>
                    <a:pt x="2255857" y="40091"/>
                    <a:pt x="2253378" y="40482"/>
                  </a:cubicBezTo>
                  <a:cubicBezTo>
                    <a:pt x="2215032" y="46537"/>
                    <a:pt x="2206792" y="45648"/>
                    <a:pt x="2165271" y="47625"/>
                  </a:cubicBezTo>
                  <a:lnTo>
                    <a:pt x="1834278" y="42863"/>
                  </a:lnTo>
                  <a:cubicBezTo>
                    <a:pt x="1819097" y="42354"/>
                    <a:pt x="1807562" y="32877"/>
                    <a:pt x="1793796" y="28575"/>
                  </a:cubicBezTo>
                  <a:cubicBezTo>
                    <a:pt x="1786811" y="26392"/>
                    <a:pt x="1779436" y="25699"/>
                    <a:pt x="1772365" y="23813"/>
                  </a:cubicBezTo>
                  <a:cubicBezTo>
                    <a:pt x="1728128" y="12016"/>
                    <a:pt x="1788978" y="26969"/>
                    <a:pt x="1743790" y="11907"/>
                  </a:cubicBezTo>
                  <a:cubicBezTo>
                    <a:pt x="1736848" y="9593"/>
                    <a:pt x="1729482" y="8820"/>
                    <a:pt x="1722359" y="7144"/>
                  </a:cubicBezTo>
                  <a:cubicBezTo>
                    <a:pt x="1692663" y="157"/>
                    <a:pt x="1713365" y="3388"/>
                    <a:pt x="1679496" y="0"/>
                  </a:cubicBezTo>
                  <a:lnTo>
                    <a:pt x="1610440" y="4763"/>
                  </a:lnTo>
                  <a:cubicBezTo>
                    <a:pt x="1591775" y="6163"/>
                    <a:pt x="1580919" y="7514"/>
                    <a:pt x="1562815" y="9525"/>
                  </a:cubicBezTo>
                  <a:lnTo>
                    <a:pt x="1377078" y="7144"/>
                  </a:lnTo>
                  <a:cubicBezTo>
                    <a:pt x="1358015" y="6770"/>
                    <a:pt x="1338995" y="4763"/>
                    <a:pt x="1319928" y="4763"/>
                  </a:cubicBezTo>
                  <a:cubicBezTo>
                    <a:pt x="1290548" y="4763"/>
                    <a:pt x="1261190" y="6350"/>
                    <a:pt x="1231821" y="7144"/>
                  </a:cubicBezTo>
                  <a:lnTo>
                    <a:pt x="1088946" y="4763"/>
                  </a:lnTo>
                  <a:cubicBezTo>
                    <a:pt x="1061926" y="3901"/>
                    <a:pt x="1035017" y="273"/>
                    <a:pt x="1007984" y="0"/>
                  </a:cubicBezTo>
                  <a:lnTo>
                    <a:pt x="853203" y="2382"/>
                  </a:lnTo>
                  <a:cubicBezTo>
                    <a:pt x="842090" y="3176"/>
                    <a:pt x="830938" y="3533"/>
                    <a:pt x="819865" y="4763"/>
                  </a:cubicBezTo>
                  <a:cubicBezTo>
                    <a:pt x="816612" y="5124"/>
                    <a:pt x="813568" y="6606"/>
                    <a:pt x="810340" y="7144"/>
                  </a:cubicBezTo>
                  <a:cubicBezTo>
                    <a:pt x="804028" y="8196"/>
                    <a:pt x="797625" y="8620"/>
                    <a:pt x="791290" y="9525"/>
                  </a:cubicBezTo>
                  <a:cubicBezTo>
                    <a:pt x="780955" y="11002"/>
                    <a:pt x="770768" y="13940"/>
                    <a:pt x="760334" y="14288"/>
                  </a:cubicBezTo>
                  <a:cubicBezTo>
                    <a:pt x="699244" y="16324"/>
                    <a:pt x="638097" y="15875"/>
                    <a:pt x="576978" y="16669"/>
                  </a:cubicBezTo>
                  <a:cubicBezTo>
                    <a:pt x="504837" y="23227"/>
                    <a:pt x="617459" y="13535"/>
                    <a:pt x="467440" y="21432"/>
                  </a:cubicBezTo>
                  <a:cubicBezTo>
                    <a:pt x="464933" y="21564"/>
                    <a:pt x="462757" y="23321"/>
                    <a:pt x="460296" y="23813"/>
                  </a:cubicBezTo>
                  <a:cubicBezTo>
                    <a:pt x="450827" y="25707"/>
                    <a:pt x="441366" y="28116"/>
                    <a:pt x="431721" y="28575"/>
                  </a:cubicBezTo>
                  <a:lnTo>
                    <a:pt x="381715" y="30957"/>
                  </a:lnTo>
                  <a:cubicBezTo>
                    <a:pt x="363459" y="30163"/>
                    <a:pt x="345145" y="30229"/>
                    <a:pt x="326946" y="28575"/>
                  </a:cubicBezTo>
                  <a:cubicBezTo>
                    <a:pt x="318885" y="27842"/>
                    <a:pt x="311118" y="25144"/>
                    <a:pt x="303134" y="23813"/>
                  </a:cubicBezTo>
                  <a:cubicBezTo>
                    <a:pt x="296822" y="22761"/>
                    <a:pt x="290396" y="22484"/>
                    <a:pt x="284084" y="21432"/>
                  </a:cubicBezTo>
                  <a:cubicBezTo>
                    <a:pt x="271338" y="19308"/>
                    <a:pt x="245984" y="14288"/>
                    <a:pt x="245984" y="14288"/>
                  </a:cubicBezTo>
                  <a:cubicBezTo>
                    <a:pt x="204709" y="15082"/>
                    <a:pt x="163372" y="14280"/>
                    <a:pt x="122159" y="16669"/>
                  </a:cubicBezTo>
                  <a:cubicBezTo>
                    <a:pt x="104203" y="17710"/>
                    <a:pt x="81132" y="23949"/>
                    <a:pt x="62628" y="28575"/>
                  </a:cubicBezTo>
                  <a:cubicBezTo>
                    <a:pt x="62621" y="28577"/>
                    <a:pt x="43585" y="33338"/>
                    <a:pt x="43578" y="33338"/>
                  </a:cubicBezTo>
                  <a:lnTo>
                    <a:pt x="7859" y="35719"/>
                  </a:lnTo>
                  <a:cubicBezTo>
                    <a:pt x="15663" y="40922"/>
                    <a:pt x="20956" y="18257"/>
                    <a:pt x="19765" y="54769"/>
                  </a:cubicBezTo>
                  <a:close/>
                </a:path>
              </a:pathLst>
            </a:custGeom>
            <a:solidFill>
              <a:schemeClr val="lt1"/>
            </a:solidFill>
            <a:ln>
              <a:noFill/>
            </a:ln>
            <a:effectLst>
              <a:outerShdw blurRad="254000" dist="38100" dir="5400000" algn="t" rotWithShape="0">
                <a:srgbClr val="000000">
                  <a:alpha val="17647"/>
                </a:srgbClr>
              </a:outerShdw>
            </a:effectLst>
          </p:spPr>
          <p:txBody>
            <a:bodyPr spcFirstLastPara="1" wrap="square" lIns="182866" tIns="91400" rIns="182866" bIns="91400" anchor="ctr" anchorCtr="0">
              <a:noAutofit/>
            </a:bodyPr>
            <a:lstStyle/>
            <a:p>
              <a:pPr algn="ctr">
                <a:buClr>
                  <a:srgbClr val="000000"/>
                </a:buClr>
                <a:buSzPts val="1300"/>
              </a:pPr>
              <a:endParaRPr sz="3467">
                <a:solidFill>
                  <a:schemeClr val="lt1"/>
                </a:solidFill>
                <a:latin typeface="Fira Sans"/>
                <a:ea typeface="Fira Sans"/>
                <a:cs typeface="Fira Sans"/>
                <a:sym typeface="Fira Sans"/>
              </a:endParaRPr>
            </a:p>
          </p:txBody>
        </p:sp>
        <p:sp>
          <p:nvSpPr>
            <p:cNvPr id="1254" name="Google Shape;1254;p30"/>
            <p:cNvSpPr txBox="1"/>
            <p:nvPr/>
          </p:nvSpPr>
          <p:spPr>
            <a:xfrm>
              <a:off x="4918007" y="6111278"/>
              <a:ext cx="3043500" cy="390300"/>
            </a:xfrm>
            <a:prstGeom prst="rect">
              <a:avLst/>
            </a:prstGeom>
            <a:noFill/>
            <a:ln>
              <a:noFill/>
            </a:ln>
          </p:spPr>
          <p:txBody>
            <a:bodyPr spcFirstLastPara="1" wrap="square" lIns="182866" tIns="91400" rIns="182866" bIns="91400" anchor="t" anchorCtr="0">
              <a:noAutofit/>
            </a:bodyPr>
            <a:lstStyle/>
            <a:p>
              <a:pPr algn="ctr">
                <a:buClr>
                  <a:srgbClr val="000000"/>
                </a:buClr>
                <a:buSzPts val="700"/>
              </a:pPr>
              <a:r>
                <a:rPr lang="en" sz="1867" b="1">
                  <a:solidFill>
                    <a:schemeClr val="dk1"/>
                  </a:solidFill>
                  <a:latin typeface="Fira Sans"/>
                  <a:ea typeface="Fira Sans"/>
                  <a:cs typeface="Fira Sans"/>
                  <a:sym typeface="Fira Sans"/>
                </a:rPr>
                <a:t>Setup</a:t>
              </a:r>
              <a:endParaRPr sz="2667">
                <a:solidFill>
                  <a:srgbClr val="000000"/>
                </a:solidFill>
                <a:latin typeface="Fira Sans"/>
                <a:ea typeface="Fira Sans"/>
                <a:cs typeface="Fira Sans"/>
                <a:sym typeface="Fira Sans"/>
              </a:endParaRPr>
            </a:p>
            <a:p>
              <a:pPr algn="ctr">
                <a:buClr>
                  <a:srgbClr val="000000"/>
                </a:buClr>
                <a:buSzPts val="700"/>
              </a:pPr>
              <a:r>
                <a:rPr lang="en" sz="1867">
                  <a:solidFill>
                    <a:schemeClr val="dk1"/>
                  </a:solidFill>
                  <a:latin typeface="Fira Sans"/>
                  <a:ea typeface="Fira Sans"/>
                  <a:cs typeface="Fira Sans"/>
                  <a:sym typeface="Fira Sans"/>
                </a:rPr>
                <a:t>Setup initial OS and NPM dependency cache for tests, builds, and deployments.</a:t>
              </a:r>
              <a:endParaRPr sz="2667">
                <a:solidFill>
                  <a:srgbClr val="000000"/>
                </a:solidFill>
                <a:latin typeface="Fira Sans"/>
                <a:ea typeface="Fira Sans"/>
                <a:cs typeface="Fira Sans"/>
                <a:sym typeface="Fira Sans"/>
              </a:endParaRPr>
            </a:p>
            <a:p>
              <a:pPr>
                <a:buClr>
                  <a:srgbClr val="000000"/>
                </a:buClr>
                <a:buSzPts val="700"/>
              </a:pPr>
              <a:r>
                <a:rPr lang="en" sz="1867" b="1">
                  <a:solidFill>
                    <a:srgbClr val="7F7F7F"/>
                  </a:solidFill>
                  <a:latin typeface="Fira Sans"/>
                  <a:ea typeface="Fira Sans"/>
                  <a:cs typeface="Fira Sans"/>
                  <a:sym typeface="Fira Sans"/>
                </a:rPr>
                <a:t>Triggers: </a:t>
              </a:r>
              <a:r>
                <a:rPr lang="en" sz="1867">
                  <a:solidFill>
                    <a:srgbClr val="FF5D00"/>
                  </a:solidFill>
                  <a:latin typeface="Fira Sans"/>
                  <a:ea typeface="Fira Sans"/>
                  <a:cs typeface="Fira Sans"/>
                  <a:sym typeface="Fira Sans"/>
                </a:rPr>
                <a:t>PRs</a:t>
              </a:r>
              <a:r>
                <a:rPr lang="en" sz="1867">
                  <a:solidFill>
                    <a:srgbClr val="00B050"/>
                  </a:solidFill>
                  <a:latin typeface="Fira Sans"/>
                  <a:ea typeface="Fira Sans"/>
                  <a:cs typeface="Fira Sans"/>
                  <a:sym typeface="Fira Sans"/>
                </a:rPr>
                <a:t>, </a:t>
              </a:r>
              <a:r>
                <a:rPr lang="en" sz="1867">
                  <a:solidFill>
                    <a:srgbClr val="A482CB"/>
                  </a:solidFill>
                  <a:latin typeface="Fira Sans"/>
                  <a:ea typeface="Fira Sans"/>
                  <a:cs typeface="Fira Sans"/>
                  <a:sym typeface="Fira Sans"/>
                </a:rPr>
                <a:t>Tags</a:t>
              </a:r>
              <a:endParaRPr sz="2667">
                <a:solidFill>
                  <a:srgbClr val="000000"/>
                </a:solidFill>
                <a:latin typeface="Fira Sans"/>
                <a:ea typeface="Fira Sans"/>
                <a:cs typeface="Fira Sans"/>
                <a:sym typeface="Fira Sans"/>
              </a:endParaRPr>
            </a:p>
            <a:p>
              <a:pPr algn="ctr">
                <a:buClr>
                  <a:srgbClr val="000000"/>
                </a:buClr>
                <a:buSzPts val="700"/>
              </a:pPr>
              <a:endParaRPr sz="1867">
                <a:solidFill>
                  <a:schemeClr val="dk1"/>
                </a:solidFill>
                <a:latin typeface="Fira Sans"/>
                <a:ea typeface="Fira Sans"/>
                <a:cs typeface="Fira Sans"/>
                <a:sym typeface="Fira Sans"/>
              </a:endParaRPr>
            </a:p>
          </p:txBody>
        </p:sp>
      </p:grpSp>
      <p:cxnSp>
        <p:nvCxnSpPr>
          <p:cNvPr id="1255" name="Google Shape;1255;p30"/>
          <p:cNvCxnSpPr>
            <a:endCxn id="1253" idx="84"/>
          </p:cNvCxnSpPr>
          <p:nvPr/>
        </p:nvCxnSpPr>
        <p:spPr>
          <a:xfrm flipH="1">
            <a:off x="2159281" y="8017409"/>
            <a:ext cx="460000" cy="275200"/>
          </a:xfrm>
          <a:prstGeom prst="straightConnector1">
            <a:avLst/>
          </a:prstGeom>
          <a:noFill/>
          <a:ln w="12700" cap="flat" cmpd="sng">
            <a:solidFill>
              <a:schemeClr val="dk1"/>
            </a:solidFill>
            <a:prstDash val="dash"/>
            <a:miter lim="800000"/>
            <a:headEnd type="oval" w="med" len="med"/>
            <a:tailEnd type="none" w="sm" len="sm"/>
          </a:ln>
        </p:spPr>
      </p:cxnSp>
      <p:pic>
        <p:nvPicPr>
          <p:cNvPr id="1256" name="Google Shape;1256;p30"/>
          <p:cNvPicPr preferRelativeResize="0"/>
          <p:nvPr/>
        </p:nvPicPr>
        <p:blipFill rotWithShape="1">
          <a:blip r:embed="rId5">
            <a:alphaModFix/>
          </a:blip>
          <a:srcRect/>
          <a:stretch/>
        </p:blipFill>
        <p:spPr>
          <a:xfrm>
            <a:off x="15778815" y="826454"/>
            <a:ext cx="5593054" cy="1181931"/>
          </a:xfrm>
          <a:prstGeom prst="rect">
            <a:avLst/>
          </a:prstGeom>
          <a:noFill/>
          <a:ln>
            <a:noFill/>
          </a:ln>
        </p:spPr>
      </p:pic>
      <p:grpSp>
        <p:nvGrpSpPr>
          <p:cNvPr id="1257" name="Google Shape;1257;p30"/>
          <p:cNvGrpSpPr/>
          <p:nvPr/>
        </p:nvGrpSpPr>
        <p:grpSpPr>
          <a:xfrm>
            <a:off x="10933688" y="11397895"/>
            <a:ext cx="3954011" cy="1342197"/>
            <a:chOff x="4169892" y="6084466"/>
            <a:chExt cx="2596313" cy="336042"/>
          </a:xfrm>
        </p:grpSpPr>
        <p:sp>
          <p:nvSpPr>
            <p:cNvPr id="1258" name="Google Shape;1258;p30"/>
            <p:cNvSpPr/>
            <p:nvPr/>
          </p:nvSpPr>
          <p:spPr>
            <a:xfrm>
              <a:off x="4169892" y="6084466"/>
              <a:ext cx="2596313" cy="336042"/>
            </a:xfrm>
            <a:custGeom>
              <a:avLst/>
              <a:gdLst/>
              <a:ahLst/>
              <a:cxnLst/>
              <a:rect l="l" t="t" r="r" b="b"/>
              <a:pathLst>
                <a:path w="2596313" h="400050" extrusionOk="0">
                  <a:moveTo>
                    <a:pt x="19765" y="54769"/>
                  </a:moveTo>
                  <a:cubicBezTo>
                    <a:pt x="18574" y="91281"/>
                    <a:pt x="5392" y="187981"/>
                    <a:pt x="715" y="254794"/>
                  </a:cubicBezTo>
                  <a:cubicBezTo>
                    <a:pt x="-1312" y="283745"/>
                    <a:pt x="934" y="286409"/>
                    <a:pt x="7859" y="307182"/>
                  </a:cubicBezTo>
                  <a:cubicBezTo>
                    <a:pt x="9796" y="312993"/>
                    <a:pt x="10386" y="316852"/>
                    <a:pt x="15003" y="321469"/>
                  </a:cubicBezTo>
                  <a:cubicBezTo>
                    <a:pt x="17027" y="323493"/>
                    <a:pt x="19765" y="324644"/>
                    <a:pt x="22146" y="326232"/>
                  </a:cubicBezTo>
                  <a:cubicBezTo>
                    <a:pt x="22940" y="328613"/>
                    <a:pt x="23136" y="331287"/>
                    <a:pt x="24528" y="333375"/>
                  </a:cubicBezTo>
                  <a:cubicBezTo>
                    <a:pt x="26396" y="336177"/>
                    <a:pt x="29084" y="338363"/>
                    <a:pt x="31671" y="340519"/>
                  </a:cubicBezTo>
                  <a:cubicBezTo>
                    <a:pt x="46072" y="352521"/>
                    <a:pt x="54801" y="346339"/>
                    <a:pt x="79296" y="347663"/>
                  </a:cubicBezTo>
                  <a:lnTo>
                    <a:pt x="126921" y="350044"/>
                  </a:lnTo>
                  <a:cubicBezTo>
                    <a:pt x="136446" y="353219"/>
                    <a:pt x="147142" y="353999"/>
                    <a:pt x="155496" y="359569"/>
                  </a:cubicBezTo>
                  <a:cubicBezTo>
                    <a:pt x="171601" y="370307"/>
                    <a:pt x="151650" y="357432"/>
                    <a:pt x="176928" y="371475"/>
                  </a:cubicBezTo>
                  <a:cubicBezTo>
                    <a:pt x="190386" y="378952"/>
                    <a:pt x="177187" y="374517"/>
                    <a:pt x="193596" y="378619"/>
                  </a:cubicBezTo>
                  <a:cubicBezTo>
                    <a:pt x="245534" y="404591"/>
                    <a:pt x="192696" y="379884"/>
                    <a:pt x="343615" y="385763"/>
                  </a:cubicBezTo>
                  <a:cubicBezTo>
                    <a:pt x="383348" y="387311"/>
                    <a:pt x="378674" y="390018"/>
                    <a:pt x="410290" y="395288"/>
                  </a:cubicBezTo>
                  <a:cubicBezTo>
                    <a:pt x="416602" y="396340"/>
                    <a:pt x="423005" y="396764"/>
                    <a:pt x="429340" y="397669"/>
                  </a:cubicBezTo>
                  <a:cubicBezTo>
                    <a:pt x="434120" y="398352"/>
                    <a:pt x="438865" y="399256"/>
                    <a:pt x="443628" y="400050"/>
                  </a:cubicBezTo>
                  <a:lnTo>
                    <a:pt x="743665" y="395288"/>
                  </a:lnTo>
                  <a:cubicBezTo>
                    <a:pt x="946916" y="390870"/>
                    <a:pt x="583361" y="395639"/>
                    <a:pt x="803196" y="388144"/>
                  </a:cubicBezTo>
                  <a:cubicBezTo>
                    <a:pt x="862698" y="386115"/>
                    <a:pt x="922259" y="386557"/>
                    <a:pt x="981790" y="385763"/>
                  </a:cubicBezTo>
                  <a:cubicBezTo>
                    <a:pt x="1018303" y="384175"/>
                    <a:pt x="1055370" y="387537"/>
                    <a:pt x="1091328" y="381000"/>
                  </a:cubicBezTo>
                  <a:cubicBezTo>
                    <a:pt x="1100059" y="379413"/>
                    <a:pt x="1108650" y="376462"/>
                    <a:pt x="1117521" y="376238"/>
                  </a:cubicBezTo>
                  <a:cubicBezTo>
                    <a:pt x="1203222" y="374078"/>
                    <a:pt x="1288971" y="374651"/>
                    <a:pt x="1374696" y="373857"/>
                  </a:cubicBezTo>
                  <a:lnTo>
                    <a:pt x="1443753" y="369094"/>
                  </a:lnTo>
                  <a:cubicBezTo>
                    <a:pt x="1524227" y="363205"/>
                    <a:pt x="1410577" y="370572"/>
                    <a:pt x="1510428" y="364332"/>
                  </a:cubicBezTo>
                  <a:cubicBezTo>
                    <a:pt x="1534240" y="365126"/>
                    <a:pt x="1558113" y="364838"/>
                    <a:pt x="1581865" y="366713"/>
                  </a:cubicBezTo>
                  <a:cubicBezTo>
                    <a:pt x="1588390" y="367228"/>
                    <a:pt x="1594510" y="370127"/>
                    <a:pt x="1600915" y="371475"/>
                  </a:cubicBezTo>
                  <a:cubicBezTo>
                    <a:pt x="1609599" y="373303"/>
                    <a:pt x="1618437" y="374353"/>
                    <a:pt x="1627109" y="376238"/>
                  </a:cubicBezTo>
                  <a:cubicBezTo>
                    <a:pt x="1636703" y="378324"/>
                    <a:pt x="1646056" y="381457"/>
                    <a:pt x="1655684" y="383382"/>
                  </a:cubicBezTo>
                  <a:cubicBezTo>
                    <a:pt x="1673094" y="386864"/>
                    <a:pt x="1663583" y="385191"/>
                    <a:pt x="1684259" y="388144"/>
                  </a:cubicBezTo>
                  <a:cubicBezTo>
                    <a:pt x="1715215" y="387350"/>
                    <a:pt x="1746230" y="387823"/>
                    <a:pt x="1777128" y="385763"/>
                  </a:cubicBezTo>
                  <a:cubicBezTo>
                    <a:pt x="1782137" y="385429"/>
                    <a:pt x="1786653" y="382588"/>
                    <a:pt x="1791415" y="381000"/>
                  </a:cubicBezTo>
                  <a:lnTo>
                    <a:pt x="1798559" y="378619"/>
                  </a:lnTo>
                  <a:cubicBezTo>
                    <a:pt x="1814667" y="373250"/>
                    <a:pt x="1822014" y="369976"/>
                    <a:pt x="1841421" y="369094"/>
                  </a:cubicBezTo>
                  <a:lnTo>
                    <a:pt x="1939053" y="364332"/>
                  </a:lnTo>
                  <a:lnTo>
                    <a:pt x="2065259" y="366713"/>
                  </a:lnTo>
                  <a:cubicBezTo>
                    <a:pt x="2073232" y="366966"/>
                    <a:pt x="2081094" y="369094"/>
                    <a:pt x="2089071" y="369094"/>
                  </a:cubicBezTo>
                  <a:cubicBezTo>
                    <a:pt x="2126386" y="369094"/>
                    <a:pt x="2163684" y="367507"/>
                    <a:pt x="2200990" y="366713"/>
                  </a:cubicBezTo>
                  <a:cubicBezTo>
                    <a:pt x="2306647" y="368826"/>
                    <a:pt x="2284678" y="358243"/>
                    <a:pt x="2336721" y="373857"/>
                  </a:cubicBezTo>
                  <a:cubicBezTo>
                    <a:pt x="2339125" y="374578"/>
                    <a:pt x="2341484" y="375444"/>
                    <a:pt x="2343865" y="376238"/>
                  </a:cubicBezTo>
                  <a:cubicBezTo>
                    <a:pt x="2358946" y="374650"/>
                    <a:pt x="2374072" y="373436"/>
                    <a:pt x="2389109" y="371475"/>
                  </a:cubicBezTo>
                  <a:cubicBezTo>
                    <a:pt x="2392003" y="371098"/>
                    <a:pt x="2402483" y="368125"/>
                    <a:pt x="2405778" y="366713"/>
                  </a:cubicBezTo>
                  <a:cubicBezTo>
                    <a:pt x="2409041" y="365315"/>
                    <a:pt x="2412007" y="363268"/>
                    <a:pt x="2415303" y="361950"/>
                  </a:cubicBezTo>
                  <a:cubicBezTo>
                    <a:pt x="2419964" y="360086"/>
                    <a:pt x="2424782" y="358630"/>
                    <a:pt x="2429590" y="357188"/>
                  </a:cubicBezTo>
                  <a:cubicBezTo>
                    <a:pt x="2442537" y="353304"/>
                    <a:pt x="2446382" y="354080"/>
                    <a:pt x="2462928" y="352425"/>
                  </a:cubicBezTo>
                  <a:cubicBezTo>
                    <a:pt x="2465309" y="351631"/>
                    <a:pt x="2467610" y="350536"/>
                    <a:pt x="2470071" y="350044"/>
                  </a:cubicBezTo>
                  <a:cubicBezTo>
                    <a:pt x="2475575" y="348943"/>
                    <a:pt x="2481415" y="349438"/>
                    <a:pt x="2486740" y="347663"/>
                  </a:cubicBezTo>
                  <a:cubicBezTo>
                    <a:pt x="2528460" y="333756"/>
                    <a:pt x="2467297" y="345743"/>
                    <a:pt x="2512934" y="338138"/>
                  </a:cubicBezTo>
                  <a:cubicBezTo>
                    <a:pt x="2516903" y="336550"/>
                    <a:pt x="2520934" y="335111"/>
                    <a:pt x="2524840" y="333375"/>
                  </a:cubicBezTo>
                  <a:cubicBezTo>
                    <a:pt x="2533604" y="329480"/>
                    <a:pt x="2533123" y="328329"/>
                    <a:pt x="2541509" y="326232"/>
                  </a:cubicBezTo>
                  <a:cubicBezTo>
                    <a:pt x="2554888" y="322887"/>
                    <a:pt x="2552528" y="325485"/>
                    <a:pt x="2565321" y="319088"/>
                  </a:cubicBezTo>
                  <a:cubicBezTo>
                    <a:pt x="2567881" y="317808"/>
                    <a:pt x="2570136" y="315989"/>
                    <a:pt x="2572465" y="314325"/>
                  </a:cubicBezTo>
                  <a:cubicBezTo>
                    <a:pt x="2583159" y="306687"/>
                    <a:pt x="2580478" y="308694"/>
                    <a:pt x="2589134" y="300038"/>
                  </a:cubicBezTo>
                  <a:cubicBezTo>
                    <a:pt x="2590721" y="295275"/>
                    <a:pt x="2592911" y="290673"/>
                    <a:pt x="2593896" y="285750"/>
                  </a:cubicBezTo>
                  <a:cubicBezTo>
                    <a:pt x="2598050" y="264983"/>
                    <a:pt x="2596587" y="259681"/>
                    <a:pt x="2591515" y="238125"/>
                  </a:cubicBezTo>
                  <a:cubicBezTo>
                    <a:pt x="2590365" y="233239"/>
                    <a:pt x="2589538" y="228015"/>
                    <a:pt x="2586753" y="223838"/>
                  </a:cubicBezTo>
                  <a:lnTo>
                    <a:pt x="2581990" y="216694"/>
                  </a:lnTo>
                  <a:cubicBezTo>
                    <a:pt x="2574900" y="195421"/>
                    <a:pt x="2579344" y="210867"/>
                    <a:pt x="2577228" y="164307"/>
                  </a:cubicBezTo>
                  <a:cubicBezTo>
                    <a:pt x="2575532" y="127005"/>
                    <a:pt x="2575443" y="89609"/>
                    <a:pt x="2572465" y="52388"/>
                  </a:cubicBezTo>
                  <a:cubicBezTo>
                    <a:pt x="2571875" y="45010"/>
                    <a:pt x="2565538" y="44522"/>
                    <a:pt x="2560559" y="42863"/>
                  </a:cubicBezTo>
                  <a:cubicBezTo>
                    <a:pt x="2558178" y="41275"/>
                    <a:pt x="2555975" y="39380"/>
                    <a:pt x="2553415" y="38100"/>
                  </a:cubicBezTo>
                  <a:cubicBezTo>
                    <a:pt x="2542629" y="32707"/>
                    <a:pt x="2534634" y="31619"/>
                    <a:pt x="2522459" y="28575"/>
                  </a:cubicBezTo>
                  <a:lnTo>
                    <a:pt x="2512934" y="26194"/>
                  </a:lnTo>
                  <a:cubicBezTo>
                    <a:pt x="2508171" y="23813"/>
                    <a:pt x="2503590" y="21028"/>
                    <a:pt x="2498646" y="19050"/>
                  </a:cubicBezTo>
                  <a:cubicBezTo>
                    <a:pt x="2495607" y="17835"/>
                    <a:pt x="2492129" y="17958"/>
                    <a:pt x="2489121" y="16669"/>
                  </a:cubicBezTo>
                  <a:cubicBezTo>
                    <a:pt x="2486491" y="15542"/>
                    <a:pt x="2484784" y="12468"/>
                    <a:pt x="2481978" y="11907"/>
                  </a:cubicBezTo>
                  <a:cubicBezTo>
                    <a:pt x="2472606" y="10032"/>
                    <a:pt x="2462928" y="10319"/>
                    <a:pt x="2453403" y="9525"/>
                  </a:cubicBezTo>
                  <a:lnTo>
                    <a:pt x="2391490" y="16669"/>
                  </a:lnTo>
                  <a:cubicBezTo>
                    <a:pt x="2388246" y="17102"/>
                    <a:pt x="2385160" y="18340"/>
                    <a:pt x="2381965" y="19050"/>
                  </a:cubicBezTo>
                  <a:cubicBezTo>
                    <a:pt x="2378014" y="19928"/>
                    <a:pt x="2373985" y="20450"/>
                    <a:pt x="2370059" y="21432"/>
                  </a:cubicBezTo>
                  <a:cubicBezTo>
                    <a:pt x="2367624" y="22041"/>
                    <a:pt x="2365400" y="23458"/>
                    <a:pt x="2362915" y="23813"/>
                  </a:cubicBezTo>
                  <a:cubicBezTo>
                    <a:pt x="2354236" y="25053"/>
                    <a:pt x="2345452" y="25400"/>
                    <a:pt x="2336721" y="26194"/>
                  </a:cubicBezTo>
                  <a:cubicBezTo>
                    <a:pt x="2307957" y="37701"/>
                    <a:pt x="2339103" y="26724"/>
                    <a:pt x="2279571" y="33338"/>
                  </a:cubicBezTo>
                  <a:cubicBezTo>
                    <a:pt x="2273066" y="34061"/>
                    <a:pt x="2266836" y="36378"/>
                    <a:pt x="2260521" y="38100"/>
                  </a:cubicBezTo>
                  <a:cubicBezTo>
                    <a:pt x="2258100" y="38760"/>
                    <a:pt x="2255857" y="40091"/>
                    <a:pt x="2253378" y="40482"/>
                  </a:cubicBezTo>
                  <a:cubicBezTo>
                    <a:pt x="2215032" y="46537"/>
                    <a:pt x="2206792" y="45648"/>
                    <a:pt x="2165271" y="47625"/>
                  </a:cubicBezTo>
                  <a:lnTo>
                    <a:pt x="1834278" y="42863"/>
                  </a:lnTo>
                  <a:cubicBezTo>
                    <a:pt x="1819097" y="42354"/>
                    <a:pt x="1807562" y="32877"/>
                    <a:pt x="1793796" y="28575"/>
                  </a:cubicBezTo>
                  <a:cubicBezTo>
                    <a:pt x="1786811" y="26392"/>
                    <a:pt x="1779436" y="25699"/>
                    <a:pt x="1772365" y="23813"/>
                  </a:cubicBezTo>
                  <a:cubicBezTo>
                    <a:pt x="1728128" y="12016"/>
                    <a:pt x="1788978" y="26969"/>
                    <a:pt x="1743790" y="11907"/>
                  </a:cubicBezTo>
                  <a:cubicBezTo>
                    <a:pt x="1736848" y="9593"/>
                    <a:pt x="1729482" y="8820"/>
                    <a:pt x="1722359" y="7144"/>
                  </a:cubicBezTo>
                  <a:cubicBezTo>
                    <a:pt x="1692663" y="157"/>
                    <a:pt x="1713365" y="3388"/>
                    <a:pt x="1679496" y="0"/>
                  </a:cubicBezTo>
                  <a:lnTo>
                    <a:pt x="1610440" y="4763"/>
                  </a:lnTo>
                  <a:cubicBezTo>
                    <a:pt x="1591775" y="6163"/>
                    <a:pt x="1580919" y="7514"/>
                    <a:pt x="1562815" y="9525"/>
                  </a:cubicBezTo>
                  <a:lnTo>
                    <a:pt x="1377078" y="7144"/>
                  </a:lnTo>
                  <a:cubicBezTo>
                    <a:pt x="1358015" y="6770"/>
                    <a:pt x="1338995" y="4763"/>
                    <a:pt x="1319928" y="4763"/>
                  </a:cubicBezTo>
                  <a:cubicBezTo>
                    <a:pt x="1290548" y="4763"/>
                    <a:pt x="1261190" y="6350"/>
                    <a:pt x="1231821" y="7144"/>
                  </a:cubicBezTo>
                  <a:lnTo>
                    <a:pt x="1088946" y="4763"/>
                  </a:lnTo>
                  <a:cubicBezTo>
                    <a:pt x="1061926" y="3901"/>
                    <a:pt x="1035017" y="273"/>
                    <a:pt x="1007984" y="0"/>
                  </a:cubicBezTo>
                  <a:lnTo>
                    <a:pt x="853203" y="2382"/>
                  </a:lnTo>
                  <a:cubicBezTo>
                    <a:pt x="842090" y="3176"/>
                    <a:pt x="830938" y="3533"/>
                    <a:pt x="819865" y="4763"/>
                  </a:cubicBezTo>
                  <a:cubicBezTo>
                    <a:pt x="816612" y="5124"/>
                    <a:pt x="813568" y="6606"/>
                    <a:pt x="810340" y="7144"/>
                  </a:cubicBezTo>
                  <a:cubicBezTo>
                    <a:pt x="804028" y="8196"/>
                    <a:pt x="797625" y="8620"/>
                    <a:pt x="791290" y="9525"/>
                  </a:cubicBezTo>
                  <a:cubicBezTo>
                    <a:pt x="780955" y="11002"/>
                    <a:pt x="770768" y="13940"/>
                    <a:pt x="760334" y="14288"/>
                  </a:cubicBezTo>
                  <a:cubicBezTo>
                    <a:pt x="699244" y="16324"/>
                    <a:pt x="638097" y="15875"/>
                    <a:pt x="576978" y="16669"/>
                  </a:cubicBezTo>
                  <a:cubicBezTo>
                    <a:pt x="504837" y="23227"/>
                    <a:pt x="617459" y="13535"/>
                    <a:pt x="467440" y="21432"/>
                  </a:cubicBezTo>
                  <a:cubicBezTo>
                    <a:pt x="464933" y="21564"/>
                    <a:pt x="462757" y="23321"/>
                    <a:pt x="460296" y="23813"/>
                  </a:cubicBezTo>
                  <a:cubicBezTo>
                    <a:pt x="450827" y="25707"/>
                    <a:pt x="441366" y="28116"/>
                    <a:pt x="431721" y="28575"/>
                  </a:cubicBezTo>
                  <a:lnTo>
                    <a:pt x="381715" y="30957"/>
                  </a:lnTo>
                  <a:cubicBezTo>
                    <a:pt x="363459" y="30163"/>
                    <a:pt x="345145" y="30229"/>
                    <a:pt x="326946" y="28575"/>
                  </a:cubicBezTo>
                  <a:cubicBezTo>
                    <a:pt x="318885" y="27842"/>
                    <a:pt x="311118" y="25144"/>
                    <a:pt x="303134" y="23813"/>
                  </a:cubicBezTo>
                  <a:cubicBezTo>
                    <a:pt x="296822" y="22761"/>
                    <a:pt x="290396" y="22484"/>
                    <a:pt x="284084" y="21432"/>
                  </a:cubicBezTo>
                  <a:cubicBezTo>
                    <a:pt x="271338" y="19308"/>
                    <a:pt x="245984" y="14288"/>
                    <a:pt x="245984" y="14288"/>
                  </a:cubicBezTo>
                  <a:cubicBezTo>
                    <a:pt x="204709" y="15082"/>
                    <a:pt x="163372" y="14280"/>
                    <a:pt x="122159" y="16669"/>
                  </a:cubicBezTo>
                  <a:cubicBezTo>
                    <a:pt x="104203" y="17710"/>
                    <a:pt x="81132" y="23949"/>
                    <a:pt x="62628" y="28575"/>
                  </a:cubicBezTo>
                  <a:cubicBezTo>
                    <a:pt x="62621" y="28577"/>
                    <a:pt x="43585" y="33338"/>
                    <a:pt x="43578" y="33338"/>
                  </a:cubicBezTo>
                  <a:lnTo>
                    <a:pt x="7859" y="35719"/>
                  </a:lnTo>
                  <a:cubicBezTo>
                    <a:pt x="15663" y="40922"/>
                    <a:pt x="20956" y="18257"/>
                    <a:pt x="19765" y="54769"/>
                  </a:cubicBezTo>
                  <a:close/>
                </a:path>
              </a:pathLst>
            </a:custGeom>
            <a:solidFill>
              <a:schemeClr val="lt1"/>
            </a:solidFill>
            <a:ln>
              <a:noFill/>
            </a:ln>
            <a:effectLst>
              <a:outerShdw blurRad="254000" dist="38100" dir="5400000" algn="t" rotWithShape="0">
                <a:srgbClr val="000000">
                  <a:alpha val="17647"/>
                </a:srgbClr>
              </a:outerShdw>
            </a:effectLst>
          </p:spPr>
          <p:txBody>
            <a:bodyPr spcFirstLastPara="1" wrap="square" lIns="182866" tIns="91400" rIns="182866" bIns="91400" anchor="ctr" anchorCtr="0">
              <a:noAutofit/>
            </a:bodyPr>
            <a:lstStyle/>
            <a:p>
              <a:pPr algn="ctr">
                <a:buClr>
                  <a:srgbClr val="000000"/>
                </a:buClr>
                <a:buSzPts val="700"/>
              </a:pPr>
              <a:endParaRPr sz="1867">
                <a:solidFill>
                  <a:schemeClr val="lt1"/>
                </a:solidFill>
                <a:latin typeface="Fira Sans"/>
                <a:ea typeface="Fira Sans"/>
                <a:cs typeface="Fira Sans"/>
                <a:sym typeface="Fira Sans"/>
              </a:endParaRPr>
            </a:p>
          </p:txBody>
        </p:sp>
        <p:sp>
          <p:nvSpPr>
            <p:cNvPr id="1259" name="Google Shape;1259;p30"/>
            <p:cNvSpPr txBox="1"/>
            <p:nvPr/>
          </p:nvSpPr>
          <p:spPr>
            <a:xfrm>
              <a:off x="4221340" y="6114670"/>
              <a:ext cx="2525100" cy="277500"/>
            </a:xfrm>
            <a:prstGeom prst="rect">
              <a:avLst/>
            </a:prstGeom>
            <a:noFill/>
            <a:ln>
              <a:noFill/>
            </a:ln>
          </p:spPr>
          <p:txBody>
            <a:bodyPr spcFirstLastPara="1" wrap="square" lIns="182866" tIns="91400" rIns="182866" bIns="91400" anchor="t" anchorCtr="0">
              <a:noAutofit/>
            </a:bodyPr>
            <a:lstStyle/>
            <a:p>
              <a:pPr algn="ctr">
                <a:buClr>
                  <a:srgbClr val="000000"/>
                </a:buClr>
                <a:buSzPts val="700"/>
              </a:pPr>
              <a:r>
                <a:rPr lang="en" sz="1867" b="1">
                  <a:solidFill>
                    <a:schemeClr val="dk1"/>
                  </a:solidFill>
                  <a:latin typeface="Fira Sans"/>
                  <a:ea typeface="Fira Sans"/>
                  <a:cs typeface="Fira Sans"/>
                  <a:sym typeface="Fira Sans"/>
                </a:rPr>
                <a:t>Execute Integration Tests</a:t>
              </a:r>
              <a:endParaRPr sz="2667">
                <a:solidFill>
                  <a:srgbClr val="000000"/>
                </a:solidFill>
                <a:latin typeface="Fira Sans"/>
                <a:ea typeface="Fira Sans"/>
                <a:cs typeface="Fira Sans"/>
                <a:sym typeface="Fira Sans"/>
              </a:endParaRPr>
            </a:p>
            <a:p>
              <a:pPr algn="ctr">
                <a:buClr>
                  <a:srgbClr val="000000"/>
                </a:buClr>
                <a:buSzPts val="700"/>
              </a:pPr>
              <a:r>
                <a:rPr lang="en" sz="1867">
                  <a:solidFill>
                    <a:schemeClr val="dk1"/>
                  </a:solidFill>
                  <a:latin typeface="Fira Sans"/>
                  <a:ea typeface="Fira Sans"/>
                  <a:cs typeface="Fira Sans"/>
                  <a:sym typeface="Fira Sans"/>
                </a:rPr>
                <a:t>(npm run test:integration)</a:t>
              </a:r>
              <a:endParaRPr sz="2667">
                <a:solidFill>
                  <a:srgbClr val="000000"/>
                </a:solidFill>
                <a:latin typeface="Fira Sans"/>
                <a:ea typeface="Fira Sans"/>
                <a:cs typeface="Fira Sans"/>
                <a:sym typeface="Fira Sans"/>
              </a:endParaRPr>
            </a:p>
            <a:p>
              <a:pPr>
                <a:buClr>
                  <a:srgbClr val="000000"/>
                </a:buClr>
                <a:buSzPts val="700"/>
              </a:pPr>
              <a:r>
                <a:rPr lang="en" sz="1867" b="1">
                  <a:solidFill>
                    <a:srgbClr val="7F7F7F"/>
                  </a:solidFill>
                  <a:latin typeface="Fira Sans"/>
                  <a:ea typeface="Fira Sans"/>
                  <a:cs typeface="Fira Sans"/>
                  <a:sym typeface="Fira Sans"/>
                </a:rPr>
                <a:t>Triggers: </a:t>
              </a:r>
              <a:r>
                <a:rPr lang="en" sz="1867">
                  <a:solidFill>
                    <a:srgbClr val="FF5D00"/>
                  </a:solidFill>
                  <a:latin typeface="Fira Sans"/>
                  <a:ea typeface="Fira Sans"/>
                  <a:cs typeface="Fira Sans"/>
                  <a:sym typeface="Fira Sans"/>
                </a:rPr>
                <a:t>PRs</a:t>
              </a:r>
              <a:r>
                <a:rPr lang="en" sz="1867">
                  <a:solidFill>
                    <a:srgbClr val="00B050"/>
                  </a:solidFill>
                  <a:latin typeface="Fira Sans"/>
                  <a:ea typeface="Fira Sans"/>
                  <a:cs typeface="Fira Sans"/>
                  <a:sym typeface="Fira Sans"/>
                </a:rPr>
                <a:t>, </a:t>
              </a:r>
              <a:r>
                <a:rPr lang="en" sz="1867">
                  <a:solidFill>
                    <a:srgbClr val="A482CB"/>
                  </a:solidFill>
                  <a:latin typeface="Fira Sans"/>
                  <a:ea typeface="Fira Sans"/>
                  <a:cs typeface="Fira Sans"/>
                  <a:sym typeface="Fira Sans"/>
                </a:rPr>
                <a:t>Tags</a:t>
              </a:r>
              <a:endParaRPr sz="2667">
                <a:solidFill>
                  <a:srgbClr val="000000"/>
                </a:solidFill>
                <a:latin typeface="Fira Sans"/>
                <a:ea typeface="Fira Sans"/>
                <a:cs typeface="Fira Sans"/>
                <a:sym typeface="Fira Sans"/>
              </a:endParaRPr>
            </a:p>
          </p:txBody>
        </p:sp>
      </p:grpSp>
      <p:cxnSp>
        <p:nvCxnSpPr>
          <p:cNvPr id="1260" name="Google Shape;1260;p30"/>
          <p:cNvCxnSpPr>
            <a:endCxn id="1261" idx="0"/>
          </p:cNvCxnSpPr>
          <p:nvPr/>
        </p:nvCxnSpPr>
        <p:spPr>
          <a:xfrm>
            <a:off x="19114235" y="8781114"/>
            <a:ext cx="1953600" cy="844001"/>
          </a:xfrm>
          <a:prstGeom prst="straightConnector1">
            <a:avLst/>
          </a:prstGeom>
          <a:noFill/>
          <a:ln w="12700" cap="flat" cmpd="sng">
            <a:solidFill>
              <a:schemeClr val="dk1"/>
            </a:solidFill>
            <a:prstDash val="dash"/>
            <a:miter lim="800000"/>
            <a:headEnd type="oval" w="med" len="med"/>
            <a:tailEnd type="none" w="sm" len="sm"/>
          </a:ln>
        </p:spPr>
      </p:cxnSp>
      <p:grpSp>
        <p:nvGrpSpPr>
          <p:cNvPr id="1262" name="Google Shape;1262;p30"/>
          <p:cNvGrpSpPr/>
          <p:nvPr/>
        </p:nvGrpSpPr>
        <p:grpSpPr>
          <a:xfrm>
            <a:off x="18719811" y="9585304"/>
            <a:ext cx="4639437" cy="1471440"/>
            <a:chOff x="4866560" y="6095756"/>
            <a:chExt cx="2596313" cy="699087"/>
          </a:xfrm>
        </p:grpSpPr>
        <p:sp>
          <p:nvSpPr>
            <p:cNvPr id="1263" name="Google Shape;1263;p30"/>
            <p:cNvSpPr/>
            <p:nvPr/>
          </p:nvSpPr>
          <p:spPr>
            <a:xfrm>
              <a:off x="4866560" y="6095756"/>
              <a:ext cx="2596313" cy="699087"/>
            </a:xfrm>
            <a:custGeom>
              <a:avLst/>
              <a:gdLst/>
              <a:ahLst/>
              <a:cxnLst/>
              <a:rect l="l" t="t" r="r" b="b"/>
              <a:pathLst>
                <a:path w="2596313" h="400050" extrusionOk="0">
                  <a:moveTo>
                    <a:pt x="19765" y="54769"/>
                  </a:moveTo>
                  <a:cubicBezTo>
                    <a:pt x="18574" y="91281"/>
                    <a:pt x="5392" y="187981"/>
                    <a:pt x="715" y="254794"/>
                  </a:cubicBezTo>
                  <a:cubicBezTo>
                    <a:pt x="-1312" y="283745"/>
                    <a:pt x="934" y="286409"/>
                    <a:pt x="7859" y="307182"/>
                  </a:cubicBezTo>
                  <a:cubicBezTo>
                    <a:pt x="9796" y="312993"/>
                    <a:pt x="10386" y="316852"/>
                    <a:pt x="15003" y="321469"/>
                  </a:cubicBezTo>
                  <a:cubicBezTo>
                    <a:pt x="17027" y="323493"/>
                    <a:pt x="19765" y="324644"/>
                    <a:pt x="22146" y="326232"/>
                  </a:cubicBezTo>
                  <a:cubicBezTo>
                    <a:pt x="22940" y="328613"/>
                    <a:pt x="23136" y="331287"/>
                    <a:pt x="24528" y="333375"/>
                  </a:cubicBezTo>
                  <a:cubicBezTo>
                    <a:pt x="26396" y="336177"/>
                    <a:pt x="29084" y="338363"/>
                    <a:pt x="31671" y="340519"/>
                  </a:cubicBezTo>
                  <a:cubicBezTo>
                    <a:pt x="46072" y="352521"/>
                    <a:pt x="54801" y="346339"/>
                    <a:pt x="79296" y="347663"/>
                  </a:cubicBezTo>
                  <a:lnTo>
                    <a:pt x="126921" y="350044"/>
                  </a:lnTo>
                  <a:cubicBezTo>
                    <a:pt x="136446" y="353219"/>
                    <a:pt x="147142" y="353999"/>
                    <a:pt x="155496" y="359569"/>
                  </a:cubicBezTo>
                  <a:cubicBezTo>
                    <a:pt x="171601" y="370307"/>
                    <a:pt x="151650" y="357432"/>
                    <a:pt x="176928" y="371475"/>
                  </a:cubicBezTo>
                  <a:cubicBezTo>
                    <a:pt x="190386" y="378952"/>
                    <a:pt x="177187" y="374517"/>
                    <a:pt x="193596" y="378619"/>
                  </a:cubicBezTo>
                  <a:cubicBezTo>
                    <a:pt x="245534" y="404591"/>
                    <a:pt x="192696" y="379884"/>
                    <a:pt x="343615" y="385763"/>
                  </a:cubicBezTo>
                  <a:cubicBezTo>
                    <a:pt x="383348" y="387311"/>
                    <a:pt x="378674" y="390018"/>
                    <a:pt x="410290" y="395288"/>
                  </a:cubicBezTo>
                  <a:cubicBezTo>
                    <a:pt x="416602" y="396340"/>
                    <a:pt x="423005" y="396764"/>
                    <a:pt x="429340" y="397669"/>
                  </a:cubicBezTo>
                  <a:cubicBezTo>
                    <a:pt x="434120" y="398352"/>
                    <a:pt x="438865" y="399256"/>
                    <a:pt x="443628" y="400050"/>
                  </a:cubicBezTo>
                  <a:lnTo>
                    <a:pt x="743665" y="395288"/>
                  </a:lnTo>
                  <a:cubicBezTo>
                    <a:pt x="946916" y="390870"/>
                    <a:pt x="583361" y="395639"/>
                    <a:pt x="803196" y="388144"/>
                  </a:cubicBezTo>
                  <a:cubicBezTo>
                    <a:pt x="862698" y="386115"/>
                    <a:pt x="922259" y="386557"/>
                    <a:pt x="981790" y="385763"/>
                  </a:cubicBezTo>
                  <a:cubicBezTo>
                    <a:pt x="1018303" y="384175"/>
                    <a:pt x="1055370" y="387537"/>
                    <a:pt x="1091328" y="381000"/>
                  </a:cubicBezTo>
                  <a:cubicBezTo>
                    <a:pt x="1100059" y="379413"/>
                    <a:pt x="1108650" y="376462"/>
                    <a:pt x="1117521" y="376238"/>
                  </a:cubicBezTo>
                  <a:cubicBezTo>
                    <a:pt x="1203222" y="374078"/>
                    <a:pt x="1288971" y="374651"/>
                    <a:pt x="1374696" y="373857"/>
                  </a:cubicBezTo>
                  <a:lnTo>
                    <a:pt x="1443753" y="369094"/>
                  </a:lnTo>
                  <a:cubicBezTo>
                    <a:pt x="1524227" y="363205"/>
                    <a:pt x="1410577" y="370572"/>
                    <a:pt x="1510428" y="364332"/>
                  </a:cubicBezTo>
                  <a:cubicBezTo>
                    <a:pt x="1534240" y="365126"/>
                    <a:pt x="1558113" y="364838"/>
                    <a:pt x="1581865" y="366713"/>
                  </a:cubicBezTo>
                  <a:cubicBezTo>
                    <a:pt x="1588390" y="367228"/>
                    <a:pt x="1594510" y="370127"/>
                    <a:pt x="1600915" y="371475"/>
                  </a:cubicBezTo>
                  <a:cubicBezTo>
                    <a:pt x="1609599" y="373303"/>
                    <a:pt x="1618437" y="374353"/>
                    <a:pt x="1627109" y="376238"/>
                  </a:cubicBezTo>
                  <a:cubicBezTo>
                    <a:pt x="1636703" y="378324"/>
                    <a:pt x="1646056" y="381457"/>
                    <a:pt x="1655684" y="383382"/>
                  </a:cubicBezTo>
                  <a:cubicBezTo>
                    <a:pt x="1673094" y="386864"/>
                    <a:pt x="1663583" y="385191"/>
                    <a:pt x="1684259" y="388144"/>
                  </a:cubicBezTo>
                  <a:cubicBezTo>
                    <a:pt x="1715215" y="387350"/>
                    <a:pt x="1746230" y="387823"/>
                    <a:pt x="1777128" y="385763"/>
                  </a:cubicBezTo>
                  <a:cubicBezTo>
                    <a:pt x="1782137" y="385429"/>
                    <a:pt x="1786653" y="382588"/>
                    <a:pt x="1791415" y="381000"/>
                  </a:cubicBezTo>
                  <a:lnTo>
                    <a:pt x="1798559" y="378619"/>
                  </a:lnTo>
                  <a:cubicBezTo>
                    <a:pt x="1814667" y="373250"/>
                    <a:pt x="1822014" y="369976"/>
                    <a:pt x="1841421" y="369094"/>
                  </a:cubicBezTo>
                  <a:lnTo>
                    <a:pt x="1939053" y="364332"/>
                  </a:lnTo>
                  <a:lnTo>
                    <a:pt x="2065259" y="366713"/>
                  </a:lnTo>
                  <a:cubicBezTo>
                    <a:pt x="2073232" y="366966"/>
                    <a:pt x="2081094" y="369094"/>
                    <a:pt x="2089071" y="369094"/>
                  </a:cubicBezTo>
                  <a:cubicBezTo>
                    <a:pt x="2126386" y="369094"/>
                    <a:pt x="2163684" y="367507"/>
                    <a:pt x="2200990" y="366713"/>
                  </a:cubicBezTo>
                  <a:cubicBezTo>
                    <a:pt x="2306647" y="368826"/>
                    <a:pt x="2284678" y="358243"/>
                    <a:pt x="2336721" y="373857"/>
                  </a:cubicBezTo>
                  <a:cubicBezTo>
                    <a:pt x="2339125" y="374578"/>
                    <a:pt x="2341484" y="375444"/>
                    <a:pt x="2343865" y="376238"/>
                  </a:cubicBezTo>
                  <a:cubicBezTo>
                    <a:pt x="2358946" y="374650"/>
                    <a:pt x="2374072" y="373436"/>
                    <a:pt x="2389109" y="371475"/>
                  </a:cubicBezTo>
                  <a:cubicBezTo>
                    <a:pt x="2392003" y="371098"/>
                    <a:pt x="2402483" y="368125"/>
                    <a:pt x="2405778" y="366713"/>
                  </a:cubicBezTo>
                  <a:cubicBezTo>
                    <a:pt x="2409041" y="365315"/>
                    <a:pt x="2412007" y="363268"/>
                    <a:pt x="2415303" y="361950"/>
                  </a:cubicBezTo>
                  <a:cubicBezTo>
                    <a:pt x="2419964" y="360086"/>
                    <a:pt x="2424782" y="358630"/>
                    <a:pt x="2429590" y="357188"/>
                  </a:cubicBezTo>
                  <a:cubicBezTo>
                    <a:pt x="2442537" y="353304"/>
                    <a:pt x="2446382" y="354080"/>
                    <a:pt x="2462928" y="352425"/>
                  </a:cubicBezTo>
                  <a:cubicBezTo>
                    <a:pt x="2465309" y="351631"/>
                    <a:pt x="2467610" y="350536"/>
                    <a:pt x="2470071" y="350044"/>
                  </a:cubicBezTo>
                  <a:cubicBezTo>
                    <a:pt x="2475575" y="348943"/>
                    <a:pt x="2481415" y="349438"/>
                    <a:pt x="2486740" y="347663"/>
                  </a:cubicBezTo>
                  <a:cubicBezTo>
                    <a:pt x="2528460" y="333756"/>
                    <a:pt x="2467297" y="345743"/>
                    <a:pt x="2512934" y="338138"/>
                  </a:cubicBezTo>
                  <a:cubicBezTo>
                    <a:pt x="2516903" y="336550"/>
                    <a:pt x="2520934" y="335111"/>
                    <a:pt x="2524840" y="333375"/>
                  </a:cubicBezTo>
                  <a:cubicBezTo>
                    <a:pt x="2533604" y="329480"/>
                    <a:pt x="2533123" y="328329"/>
                    <a:pt x="2541509" y="326232"/>
                  </a:cubicBezTo>
                  <a:cubicBezTo>
                    <a:pt x="2554888" y="322887"/>
                    <a:pt x="2552528" y="325485"/>
                    <a:pt x="2565321" y="319088"/>
                  </a:cubicBezTo>
                  <a:cubicBezTo>
                    <a:pt x="2567881" y="317808"/>
                    <a:pt x="2570136" y="315989"/>
                    <a:pt x="2572465" y="314325"/>
                  </a:cubicBezTo>
                  <a:cubicBezTo>
                    <a:pt x="2583159" y="306687"/>
                    <a:pt x="2580478" y="308694"/>
                    <a:pt x="2589134" y="300038"/>
                  </a:cubicBezTo>
                  <a:cubicBezTo>
                    <a:pt x="2590721" y="295275"/>
                    <a:pt x="2592911" y="290673"/>
                    <a:pt x="2593896" y="285750"/>
                  </a:cubicBezTo>
                  <a:cubicBezTo>
                    <a:pt x="2598050" y="264983"/>
                    <a:pt x="2596587" y="259681"/>
                    <a:pt x="2591515" y="238125"/>
                  </a:cubicBezTo>
                  <a:cubicBezTo>
                    <a:pt x="2590365" y="233239"/>
                    <a:pt x="2589538" y="228015"/>
                    <a:pt x="2586753" y="223838"/>
                  </a:cubicBezTo>
                  <a:lnTo>
                    <a:pt x="2581990" y="216694"/>
                  </a:lnTo>
                  <a:cubicBezTo>
                    <a:pt x="2574900" y="195421"/>
                    <a:pt x="2579344" y="210867"/>
                    <a:pt x="2577228" y="164307"/>
                  </a:cubicBezTo>
                  <a:cubicBezTo>
                    <a:pt x="2575532" y="127005"/>
                    <a:pt x="2575443" y="89609"/>
                    <a:pt x="2572465" y="52388"/>
                  </a:cubicBezTo>
                  <a:cubicBezTo>
                    <a:pt x="2571875" y="45010"/>
                    <a:pt x="2565538" y="44522"/>
                    <a:pt x="2560559" y="42863"/>
                  </a:cubicBezTo>
                  <a:cubicBezTo>
                    <a:pt x="2558178" y="41275"/>
                    <a:pt x="2555975" y="39380"/>
                    <a:pt x="2553415" y="38100"/>
                  </a:cubicBezTo>
                  <a:cubicBezTo>
                    <a:pt x="2542629" y="32707"/>
                    <a:pt x="2534634" y="31619"/>
                    <a:pt x="2522459" y="28575"/>
                  </a:cubicBezTo>
                  <a:lnTo>
                    <a:pt x="2512934" y="26194"/>
                  </a:lnTo>
                  <a:cubicBezTo>
                    <a:pt x="2508171" y="23813"/>
                    <a:pt x="2503590" y="21028"/>
                    <a:pt x="2498646" y="19050"/>
                  </a:cubicBezTo>
                  <a:cubicBezTo>
                    <a:pt x="2495607" y="17835"/>
                    <a:pt x="2492129" y="17958"/>
                    <a:pt x="2489121" y="16669"/>
                  </a:cubicBezTo>
                  <a:cubicBezTo>
                    <a:pt x="2486491" y="15542"/>
                    <a:pt x="2484784" y="12468"/>
                    <a:pt x="2481978" y="11907"/>
                  </a:cubicBezTo>
                  <a:cubicBezTo>
                    <a:pt x="2472606" y="10032"/>
                    <a:pt x="2462928" y="10319"/>
                    <a:pt x="2453403" y="9525"/>
                  </a:cubicBezTo>
                  <a:lnTo>
                    <a:pt x="2391490" y="16669"/>
                  </a:lnTo>
                  <a:cubicBezTo>
                    <a:pt x="2388246" y="17102"/>
                    <a:pt x="2385160" y="18340"/>
                    <a:pt x="2381965" y="19050"/>
                  </a:cubicBezTo>
                  <a:cubicBezTo>
                    <a:pt x="2378014" y="19928"/>
                    <a:pt x="2373985" y="20450"/>
                    <a:pt x="2370059" y="21432"/>
                  </a:cubicBezTo>
                  <a:cubicBezTo>
                    <a:pt x="2367624" y="22041"/>
                    <a:pt x="2365400" y="23458"/>
                    <a:pt x="2362915" y="23813"/>
                  </a:cubicBezTo>
                  <a:cubicBezTo>
                    <a:pt x="2354236" y="25053"/>
                    <a:pt x="2345452" y="25400"/>
                    <a:pt x="2336721" y="26194"/>
                  </a:cubicBezTo>
                  <a:cubicBezTo>
                    <a:pt x="2307957" y="37701"/>
                    <a:pt x="2339103" y="26724"/>
                    <a:pt x="2279571" y="33338"/>
                  </a:cubicBezTo>
                  <a:cubicBezTo>
                    <a:pt x="2273066" y="34061"/>
                    <a:pt x="2266836" y="36378"/>
                    <a:pt x="2260521" y="38100"/>
                  </a:cubicBezTo>
                  <a:cubicBezTo>
                    <a:pt x="2258100" y="38760"/>
                    <a:pt x="2255857" y="40091"/>
                    <a:pt x="2253378" y="40482"/>
                  </a:cubicBezTo>
                  <a:cubicBezTo>
                    <a:pt x="2215032" y="46537"/>
                    <a:pt x="2206792" y="45648"/>
                    <a:pt x="2165271" y="47625"/>
                  </a:cubicBezTo>
                  <a:lnTo>
                    <a:pt x="1834278" y="42863"/>
                  </a:lnTo>
                  <a:cubicBezTo>
                    <a:pt x="1819097" y="42354"/>
                    <a:pt x="1807562" y="32877"/>
                    <a:pt x="1793796" y="28575"/>
                  </a:cubicBezTo>
                  <a:cubicBezTo>
                    <a:pt x="1786811" y="26392"/>
                    <a:pt x="1779436" y="25699"/>
                    <a:pt x="1772365" y="23813"/>
                  </a:cubicBezTo>
                  <a:cubicBezTo>
                    <a:pt x="1728128" y="12016"/>
                    <a:pt x="1788978" y="26969"/>
                    <a:pt x="1743790" y="11907"/>
                  </a:cubicBezTo>
                  <a:cubicBezTo>
                    <a:pt x="1736848" y="9593"/>
                    <a:pt x="1729482" y="8820"/>
                    <a:pt x="1722359" y="7144"/>
                  </a:cubicBezTo>
                  <a:cubicBezTo>
                    <a:pt x="1692663" y="157"/>
                    <a:pt x="1713365" y="3388"/>
                    <a:pt x="1679496" y="0"/>
                  </a:cubicBezTo>
                  <a:lnTo>
                    <a:pt x="1610440" y="4763"/>
                  </a:lnTo>
                  <a:cubicBezTo>
                    <a:pt x="1591775" y="6163"/>
                    <a:pt x="1580919" y="7514"/>
                    <a:pt x="1562815" y="9525"/>
                  </a:cubicBezTo>
                  <a:lnTo>
                    <a:pt x="1377078" y="7144"/>
                  </a:lnTo>
                  <a:cubicBezTo>
                    <a:pt x="1358015" y="6770"/>
                    <a:pt x="1338995" y="4763"/>
                    <a:pt x="1319928" y="4763"/>
                  </a:cubicBezTo>
                  <a:cubicBezTo>
                    <a:pt x="1290548" y="4763"/>
                    <a:pt x="1261190" y="6350"/>
                    <a:pt x="1231821" y="7144"/>
                  </a:cubicBezTo>
                  <a:lnTo>
                    <a:pt x="1088946" y="4763"/>
                  </a:lnTo>
                  <a:cubicBezTo>
                    <a:pt x="1061926" y="3901"/>
                    <a:pt x="1035017" y="273"/>
                    <a:pt x="1007984" y="0"/>
                  </a:cubicBezTo>
                  <a:lnTo>
                    <a:pt x="853203" y="2382"/>
                  </a:lnTo>
                  <a:cubicBezTo>
                    <a:pt x="842090" y="3176"/>
                    <a:pt x="830938" y="3533"/>
                    <a:pt x="819865" y="4763"/>
                  </a:cubicBezTo>
                  <a:cubicBezTo>
                    <a:pt x="816612" y="5124"/>
                    <a:pt x="813568" y="6606"/>
                    <a:pt x="810340" y="7144"/>
                  </a:cubicBezTo>
                  <a:cubicBezTo>
                    <a:pt x="804028" y="8196"/>
                    <a:pt x="797625" y="8620"/>
                    <a:pt x="791290" y="9525"/>
                  </a:cubicBezTo>
                  <a:cubicBezTo>
                    <a:pt x="780955" y="11002"/>
                    <a:pt x="770768" y="13940"/>
                    <a:pt x="760334" y="14288"/>
                  </a:cubicBezTo>
                  <a:cubicBezTo>
                    <a:pt x="699244" y="16324"/>
                    <a:pt x="638097" y="15875"/>
                    <a:pt x="576978" y="16669"/>
                  </a:cubicBezTo>
                  <a:cubicBezTo>
                    <a:pt x="504837" y="23227"/>
                    <a:pt x="617459" y="13535"/>
                    <a:pt x="467440" y="21432"/>
                  </a:cubicBezTo>
                  <a:cubicBezTo>
                    <a:pt x="464933" y="21564"/>
                    <a:pt x="462757" y="23321"/>
                    <a:pt x="460296" y="23813"/>
                  </a:cubicBezTo>
                  <a:cubicBezTo>
                    <a:pt x="450827" y="25707"/>
                    <a:pt x="441366" y="28116"/>
                    <a:pt x="431721" y="28575"/>
                  </a:cubicBezTo>
                  <a:lnTo>
                    <a:pt x="381715" y="30957"/>
                  </a:lnTo>
                  <a:cubicBezTo>
                    <a:pt x="363459" y="30163"/>
                    <a:pt x="345145" y="30229"/>
                    <a:pt x="326946" y="28575"/>
                  </a:cubicBezTo>
                  <a:cubicBezTo>
                    <a:pt x="318885" y="27842"/>
                    <a:pt x="311118" y="25144"/>
                    <a:pt x="303134" y="23813"/>
                  </a:cubicBezTo>
                  <a:cubicBezTo>
                    <a:pt x="296822" y="22761"/>
                    <a:pt x="290396" y="22484"/>
                    <a:pt x="284084" y="21432"/>
                  </a:cubicBezTo>
                  <a:cubicBezTo>
                    <a:pt x="271338" y="19308"/>
                    <a:pt x="245984" y="14288"/>
                    <a:pt x="245984" y="14288"/>
                  </a:cubicBezTo>
                  <a:cubicBezTo>
                    <a:pt x="204709" y="15082"/>
                    <a:pt x="163372" y="14280"/>
                    <a:pt x="122159" y="16669"/>
                  </a:cubicBezTo>
                  <a:cubicBezTo>
                    <a:pt x="104203" y="17710"/>
                    <a:pt x="81132" y="23949"/>
                    <a:pt x="62628" y="28575"/>
                  </a:cubicBezTo>
                  <a:cubicBezTo>
                    <a:pt x="62621" y="28577"/>
                    <a:pt x="43585" y="33338"/>
                    <a:pt x="43578" y="33338"/>
                  </a:cubicBezTo>
                  <a:lnTo>
                    <a:pt x="7859" y="35719"/>
                  </a:lnTo>
                  <a:cubicBezTo>
                    <a:pt x="15663" y="40922"/>
                    <a:pt x="20956" y="18257"/>
                    <a:pt x="19765" y="54769"/>
                  </a:cubicBezTo>
                  <a:close/>
                </a:path>
              </a:pathLst>
            </a:custGeom>
            <a:solidFill>
              <a:schemeClr val="lt1"/>
            </a:solidFill>
            <a:ln>
              <a:noFill/>
            </a:ln>
            <a:effectLst>
              <a:outerShdw blurRad="254000" dist="38100" dir="5400000" algn="t" rotWithShape="0">
                <a:srgbClr val="000000">
                  <a:alpha val="17647"/>
                </a:srgbClr>
              </a:outerShdw>
            </a:effectLst>
          </p:spPr>
          <p:txBody>
            <a:bodyPr spcFirstLastPara="1" wrap="square" lIns="182866" tIns="91400" rIns="182866" bIns="91400" anchor="ctr" anchorCtr="0">
              <a:noAutofit/>
            </a:bodyPr>
            <a:lstStyle/>
            <a:p>
              <a:pPr algn="ctr">
                <a:buClr>
                  <a:srgbClr val="000000"/>
                </a:buClr>
                <a:buSzPts val="700"/>
              </a:pPr>
              <a:endParaRPr sz="1867">
                <a:solidFill>
                  <a:schemeClr val="lt1"/>
                </a:solidFill>
                <a:latin typeface="Fira Sans"/>
                <a:ea typeface="Fira Sans"/>
                <a:cs typeface="Fira Sans"/>
                <a:sym typeface="Fira Sans"/>
              </a:endParaRPr>
            </a:p>
          </p:txBody>
        </p:sp>
        <p:sp>
          <p:nvSpPr>
            <p:cNvPr id="1261" name="Google Shape;1261;p30"/>
            <p:cNvSpPr txBox="1"/>
            <p:nvPr/>
          </p:nvSpPr>
          <p:spPr>
            <a:xfrm>
              <a:off x="4918008" y="6114670"/>
              <a:ext cx="2525100" cy="634800"/>
            </a:xfrm>
            <a:prstGeom prst="rect">
              <a:avLst/>
            </a:prstGeom>
            <a:noFill/>
            <a:ln>
              <a:noFill/>
            </a:ln>
          </p:spPr>
          <p:txBody>
            <a:bodyPr spcFirstLastPara="1" wrap="square" lIns="182866" tIns="91400" rIns="182866" bIns="91400" anchor="t" anchorCtr="0">
              <a:noAutofit/>
            </a:bodyPr>
            <a:lstStyle/>
            <a:p>
              <a:pPr algn="ctr">
                <a:buClr>
                  <a:srgbClr val="000000"/>
                </a:buClr>
                <a:buSzPts val="700"/>
              </a:pPr>
              <a:r>
                <a:rPr lang="en" sz="1867" b="1">
                  <a:solidFill>
                    <a:schemeClr val="dk1"/>
                  </a:solidFill>
                  <a:latin typeface="Fira Sans"/>
                  <a:ea typeface="Fira Sans"/>
                  <a:cs typeface="Fira Sans"/>
                  <a:sym typeface="Fira Sans"/>
                </a:rPr>
                <a:t>License Scan</a:t>
              </a:r>
              <a:endParaRPr sz="2667">
                <a:solidFill>
                  <a:srgbClr val="000000"/>
                </a:solidFill>
                <a:latin typeface="Fira Sans"/>
                <a:ea typeface="Fira Sans"/>
                <a:cs typeface="Fira Sans"/>
                <a:sym typeface="Fira Sans"/>
              </a:endParaRPr>
            </a:p>
            <a:p>
              <a:pPr algn="ctr">
                <a:buClr>
                  <a:srgbClr val="000000"/>
                </a:buClr>
                <a:buSzPts val="700"/>
              </a:pPr>
              <a:r>
                <a:rPr lang="en" sz="1867">
                  <a:solidFill>
                    <a:schemeClr val="dk1"/>
                  </a:solidFill>
                  <a:latin typeface="Fira Sans"/>
                  <a:ea typeface="Fira Sans"/>
                  <a:cs typeface="Fira Sans"/>
                  <a:sym typeface="Fira Sans"/>
                </a:rPr>
                <a:t>Check Docker Image for License Issues</a:t>
              </a:r>
              <a:endParaRPr sz="2667">
                <a:solidFill>
                  <a:srgbClr val="000000"/>
                </a:solidFill>
                <a:latin typeface="Fira Sans"/>
                <a:ea typeface="Fira Sans"/>
                <a:cs typeface="Fira Sans"/>
                <a:sym typeface="Fira Sans"/>
              </a:endParaRPr>
            </a:p>
            <a:p>
              <a:pPr>
                <a:buClr>
                  <a:srgbClr val="000000"/>
                </a:buClr>
                <a:buSzPts val="700"/>
              </a:pPr>
              <a:r>
                <a:rPr lang="en" sz="1867" b="1">
                  <a:solidFill>
                    <a:srgbClr val="7F7F7F"/>
                  </a:solidFill>
                  <a:latin typeface="Fira Sans"/>
                  <a:ea typeface="Fira Sans"/>
                  <a:cs typeface="Fira Sans"/>
                  <a:sym typeface="Fira Sans"/>
                </a:rPr>
                <a:t>Triggers:</a:t>
              </a:r>
              <a:r>
                <a:rPr lang="en" sz="1867">
                  <a:solidFill>
                    <a:srgbClr val="00B050"/>
                  </a:solidFill>
                  <a:latin typeface="Fira Sans"/>
                  <a:ea typeface="Fira Sans"/>
                  <a:cs typeface="Fira Sans"/>
                  <a:sym typeface="Fira Sans"/>
                </a:rPr>
                <a:t> </a:t>
              </a:r>
              <a:r>
                <a:rPr lang="en" sz="1867">
                  <a:solidFill>
                    <a:srgbClr val="A482CB"/>
                  </a:solidFill>
                  <a:latin typeface="Fira Sans"/>
                  <a:ea typeface="Fira Sans"/>
                  <a:cs typeface="Fira Sans"/>
                  <a:sym typeface="Fira Sans"/>
                </a:rPr>
                <a:t>Tags</a:t>
              </a:r>
              <a:endParaRPr sz="2667">
                <a:solidFill>
                  <a:srgbClr val="000000"/>
                </a:solidFill>
                <a:latin typeface="Fira Sans"/>
                <a:ea typeface="Fira Sans"/>
                <a:cs typeface="Fira Sans"/>
                <a:sym typeface="Fira Sans"/>
              </a:endParaRPr>
            </a:p>
          </p:txBody>
        </p:sp>
      </p:grpSp>
      <p:cxnSp>
        <p:nvCxnSpPr>
          <p:cNvPr id="1264" name="Google Shape;1264;p30"/>
          <p:cNvCxnSpPr/>
          <p:nvPr/>
        </p:nvCxnSpPr>
        <p:spPr>
          <a:xfrm rot="10800000" flipH="1">
            <a:off x="18183454" y="6111540"/>
            <a:ext cx="315200" cy="1241600"/>
          </a:xfrm>
          <a:prstGeom prst="straightConnector1">
            <a:avLst/>
          </a:prstGeom>
          <a:noFill/>
          <a:ln w="12700" cap="flat" cmpd="sng">
            <a:solidFill>
              <a:schemeClr val="dk1"/>
            </a:solidFill>
            <a:prstDash val="dash"/>
            <a:miter lim="800000"/>
            <a:headEnd type="oval" w="med" len="med"/>
            <a:tailEnd type="none" w="sm" len="sm"/>
          </a:ln>
        </p:spPr>
      </p:cxnSp>
      <p:grpSp>
        <p:nvGrpSpPr>
          <p:cNvPr id="1265" name="Google Shape;1265;p30"/>
          <p:cNvGrpSpPr/>
          <p:nvPr/>
        </p:nvGrpSpPr>
        <p:grpSpPr>
          <a:xfrm>
            <a:off x="15963711" y="5399150"/>
            <a:ext cx="4639437" cy="1415814"/>
            <a:chOff x="4866560" y="6074957"/>
            <a:chExt cx="2596313" cy="811200"/>
          </a:xfrm>
        </p:grpSpPr>
        <p:sp>
          <p:nvSpPr>
            <p:cNvPr id="1266" name="Google Shape;1266;p30"/>
            <p:cNvSpPr/>
            <p:nvPr/>
          </p:nvSpPr>
          <p:spPr>
            <a:xfrm>
              <a:off x="4866560" y="6095755"/>
              <a:ext cx="2596313" cy="778097"/>
            </a:xfrm>
            <a:custGeom>
              <a:avLst/>
              <a:gdLst/>
              <a:ahLst/>
              <a:cxnLst/>
              <a:rect l="l" t="t" r="r" b="b"/>
              <a:pathLst>
                <a:path w="2596313" h="400050" extrusionOk="0">
                  <a:moveTo>
                    <a:pt x="19765" y="54769"/>
                  </a:moveTo>
                  <a:cubicBezTo>
                    <a:pt x="18574" y="91281"/>
                    <a:pt x="5392" y="187981"/>
                    <a:pt x="715" y="254794"/>
                  </a:cubicBezTo>
                  <a:cubicBezTo>
                    <a:pt x="-1312" y="283745"/>
                    <a:pt x="934" y="286409"/>
                    <a:pt x="7859" y="307182"/>
                  </a:cubicBezTo>
                  <a:cubicBezTo>
                    <a:pt x="9796" y="312993"/>
                    <a:pt x="10386" y="316852"/>
                    <a:pt x="15003" y="321469"/>
                  </a:cubicBezTo>
                  <a:cubicBezTo>
                    <a:pt x="17027" y="323493"/>
                    <a:pt x="19765" y="324644"/>
                    <a:pt x="22146" y="326232"/>
                  </a:cubicBezTo>
                  <a:cubicBezTo>
                    <a:pt x="22940" y="328613"/>
                    <a:pt x="23136" y="331287"/>
                    <a:pt x="24528" y="333375"/>
                  </a:cubicBezTo>
                  <a:cubicBezTo>
                    <a:pt x="26396" y="336177"/>
                    <a:pt x="29084" y="338363"/>
                    <a:pt x="31671" y="340519"/>
                  </a:cubicBezTo>
                  <a:cubicBezTo>
                    <a:pt x="46072" y="352521"/>
                    <a:pt x="54801" y="346339"/>
                    <a:pt x="79296" y="347663"/>
                  </a:cubicBezTo>
                  <a:lnTo>
                    <a:pt x="126921" y="350044"/>
                  </a:lnTo>
                  <a:cubicBezTo>
                    <a:pt x="136446" y="353219"/>
                    <a:pt x="147142" y="353999"/>
                    <a:pt x="155496" y="359569"/>
                  </a:cubicBezTo>
                  <a:cubicBezTo>
                    <a:pt x="171601" y="370307"/>
                    <a:pt x="151650" y="357432"/>
                    <a:pt x="176928" y="371475"/>
                  </a:cubicBezTo>
                  <a:cubicBezTo>
                    <a:pt x="190386" y="378952"/>
                    <a:pt x="177187" y="374517"/>
                    <a:pt x="193596" y="378619"/>
                  </a:cubicBezTo>
                  <a:cubicBezTo>
                    <a:pt x="245534" y="404591"/>
                    <a:pt x="192696" y="379884"/>
                    <a:pt x="343615" y="385763"/>
                  </a:cubicBezTo>
                  <a:cubicBezTo>
                    <a:pt x="383348" y="387311"/>
                    <a:pt x="378674" y="390018"/>
                    <a:pt x="410290" y="395288"/>
                  </a:cubicBezTo>
                  <a:cubicBezTo>
                    <a:pt x="416602" y="396340"/>
                    <a:pt x="423005" y="396764"/>
                    <a:pt x="429340" y="397669"/>
                  </a:cubicBezTo>
                  <a:cubicBezTo>
                    <a:pt x="434120" y="398352"/>
                    <a:pt x="438865" y="399256"/>
                    <a:pt x="443628" y="400050"/>
                  </a:cubicBezTo>
                  <a:lnTo>
                    <a:pt x="743665" y="395288"/>
                  </a:lnTo>
                  <a:cubicBezTo>
                    <a:pt x="946916" y="390870"/>
                    <a:pt x="583361" y="395639"/>
                    <a:pt x="803196" y="388144"/>
                  </a:cubicBezTo>
                  <a:cubicBezTo>
                    <a:pt x="862698" y="386115"/>
                    <a:pt x="922259" y="386557"/>
                    <a:pt x="981790" y="385763"/>
                  </a:cubicBezTo>
                  <a:cubicBezTo>
                    <a:pt x="1018303" y="384175"/>
                    <a:pt x="1055370" y="387537"/>
                    <a:pt x="1091328" y="381000"/>
                  </a:cubicBezTo>
                  <a:cubicBezTo>
                    <a:pt x="1100059" y="379413"/>
                    <a:pt x="1108650" y="376462"/>
                    <a:pt x="1117521" y="376238"/>
                  </a:cubicBezTo>
                  <a:cubicBezTo>
                    <a:pt x="1203222" y="374078"/>
                    <a:pt x="1288971" y="374651"/>
                    <a:pt x="1374696" y="373857"/>
                  </a:cubicBezTo>
                  <a:lnTo>
                    <a:pt x="1443753" y="369094"/>
                  </a:lnTo>
                  <a:cubicBezTo>
                    <a:pt x="1524227" y="363205"/>
                    <a:pt x="1410577" y="370572"/>
                    <a:pt x="1510428" y="364332"/>
                  </a:cubicBezTo>
                  <a:cubicBezTo>
                    <a:pt x="1534240" y="365126"/>
                    <a:pt x="1558113" y="364838"/>
                    <a:pt x="1581865" y="366713"/>
                  </a:cubicBezTo>
                  <a:cubicBezTo>
                    <a:pt x="1588390" y="367228"/>
                    <a:pt x="1594510" y="370127"/>
                    <a:pt x="1600915" y="371475"/>
                  </a:cubicBezTo>
                  <a:cubicBezTo>
                    <a:pt x="1609599" y="373303"/>
                    <a:pt x="1618437" y="374353"/>
                    <a:pt x="1627109" y="376238"/>
                  </a:cubicBezTo>
                  <a:cubicBezTo>
                    <a:pt x="1636703" y="378324"/>
                    <a:pt x="1646056" y="381457"/>
                    <a:pt x="1655684" y="383382"/>
                  </a:cubicBezTo>
                  <a:cubicBezTo>
                    <a:pt x="1673094" y="386864"/>
                    <a:pt x="1663583" y="385191"/>
                    <a:pt x="1684259" y="388144"/>
                  </a:cubicBezTo>
                  <a:cubicBezTo>
                    <a:pt x="1715215" y="387350"/>
                    <a:pt x="1746230" y="387823"/>
                    <a:pt x="1777128" y="385763"/>
                  </a:cubicBezTo>
                  <a:cubicBezTo>
                    <a:pt x="1782137" y="385429"/>
                    <a:pt x="1786653" y="382588"/>
                    <a:pt x="1791415" y="381000"/>
                  </a:cubicBezTo>
                  <a:lnTo>
                    <a:pt x="1798559" y="378619"/>
                  </a:lnTo>
                  <a:cubicBezTo>
                    <a:pt x="1814667" y="373250"/>
                    <a:pt x="1822014" y="369976"/>
                    <a:pt x="1841421" y="369094"/>
                  </a:cubicBezTo>
                  <a:lnTo>
                    <a:pt x="1939053" y="364332"/>
                  </a:lnTo>
                  <a:lnTo>
                    <a:pt x="2065259" y="366713"/>
                  </a:lnTo>
                  <a:cubicBezTo>
                    <a:pt x="2073232" y="366966"/>
                    <a:pt x="2081094" y="369094"/>
                    <a:pt x="2089071" y="369094"/>
                  </a:cubicBezTo>
                  <a:cubicBezTo>
                    <a:pt x="2126386" y="369094"/>
                    <a:pt x="2163684" y="367507"/>
                    <a:pt x="2200990" y="366713"/>
                  </a:cubicBezTo>
                  <a:cubicBezTo>
                    <a:pt x="2306647" y="368826"/>
                    <a:pt x="2284678" y="358243"/>
                    <a:pt x="2336721" y="373857"/>
                  </a:cubicBezTo>
                  <a:cubicBezTo>
                    <a:pt x="2339125" y="374578"/>
                    <a:pt x="2341484" y="375444"/>
                    <a:pt x="2343865" y="376238"/>
                  </a:cubicBezTo>
                  <a:cubicBezTo>
                    <a:pt x="2358946" y="374650"/>
                    <a:pt x="2374072" y="373436"/>
                    <a:pt x="2389109" y="371475"/>
                  </a:cubicBezTo>
                  <a:cubicBezTo>
                    <a:pt x="2392003" y="371098"/>
                    <a:pt x="2402483" y="368125"/>
                    <a:pt x="2405778" y="366713"/>
                  </a:cubicBezTo>
                  <a:cubicBezTo>
                    <a:pt x="2409041" y="365315"/>
                    <a:pt x="2412007" y="363268"/>
                    <a:pt x="2415303" y="361950"/>
                  </a:cubicBezTo>
                  <a:cubicBezTo>
                    <a:pt x="2419964" y="360086"/>
                    <a:pt x="2424782" y="358630"/>
                    <a:pt x="2429590" y="357188"/>
                  </a:cubicBezTo>
                  <a:cubicBezTo>
                    <a:pt x="2442537" y="353304"/>
                    <a:pt x="2446382" y="354080"/>
                    <a:pt x="2462928" y="352425"/>
                  </a:cubicBezTo>
                  <a:cubicBezTo>
                    <a:pt x="2465309" y="351631"/>
                    <a:pt x="2467610" y="350536"/>
                    <a:pt x="2470071" y="350044"/>
                  </a:cubicBezTo>
                  <a:cubicBezTo>
                    <a:pt x="2475575" y="348943"/>
                    <a:pt x="2481415" y="349438"/>
                    <a:pt x="2486740" y="347663"/>
                  </a:cubicBezTo>
                  <a:cubicBezTo>
                    <a:pt x="2528460" y="333756"/>
                    <a:pt x="2467297" y="345743"/>
                    <a:pt x="2512934" y="338138"/>
                  </a:cubicBezTo>
                  <a:cubicBezTo>
                    <a:pt x="2516903" y="336550"/>
                    <a:pt x="2520934" y="335111"/>
                    <a:pt x="2524840" y="333375"/>
                  </a:cubicBezTo>
                  <a:cubicBezTo>
                    <a:pt x="2533604" y="329480"/>
                    <a:pt x="2533123" y="328329"/>
                    <a:pt x="2541509" y="326232"/>
                  </a:cubicBezTo>
                  <a:cubicBezTo>
                    <a:pt x="2554888" y="322887"/>
                    <a:pt x="2552528" y="325485"/>
                    <a:pt x="2565321" y="319088"/>
                  </a:cubicBezTo>
                  <a:cubicBezTo>
                    <a:pt x="2567881" y="317808"/>
                    <a:pt x="2570136" y="315989"/>
                    <a:pt x="2572465" y="314325"/>
                  </a:cubicBezTo>
                  <a:cubicBezTo>
                    <a:pt x="2583159" y="306687"/>
                    <a:pt x="2580478" y="308694"/>
                    <a:pt x="2589134" y="300038"/>
                  </a:cubicBezTo>
                  <a:cubicBezTo>
                    <a:pt x="2590721" y="295275"/>
                    <a:pt x="2592911" y="290673"/>
                    <a:pt x="2593896" y="285750"/>
                  </a:cubicBezTo>
                  <a:cubicBezTo>
                    <a:pt x="2598050" y="264983"/>
                    <a:pt x="2596587" y="259681"/>
                    <a:pt x="2591515" y="238125"/>
                  </a:cubicBezTo>
                  <a:cubicBezTo>
                    <a:pt x="2590365" y="233239"/>
                    <a:pt x="2589538" y="228015"/>
                    <a:pt x="2586753" y="223838"/>
                  </a:cubicBezTo>
                  <a:lnTo>
                    <a:pt x="2581990" y="216694"/>
                  </a:lnTo>
                  <a:cubicBezTo>
                    <a:pt x="2574900" y="195421"/>
                    <a:pt x="2579344" y="210867"/>
                    <a:pt x="2577228" y="164307"/>
                  </a:cubicBezTo>
                  <a:cubicBezTo>
                    <a:pt x="2575532" y="127005"/>
                    <a:pt x="2575443" y="89609"/>
                    <a:pt x="2572465" y="52388"/>
                  </a:cubicBezTo>
                  <a:cubicBezTo>
                    <a:pt x="2571875" y="45010"/>
                    <a:pt x="2565538" y="44522"/>
                    <a:pt x="2560559" y="42863"/>
                  </a:cubicBezTo>
                  <a:cubicBezTo>
                    <a:pt x="2558178" y="41275"/>
                    <a:pt x="2555975" y="39380"/>
                    <a:pt x="2553415" y="38100"/>
                  </a:cubicBezTo>
                  <a:cubicBezTo>
                    <a:pt x="2542629" y="32707"/>
                    <a:pt x="2534634" y="31619"/>
                    <a:pt x="2522459" y="28575"/>
                  </a:cubicBezTo>
                  <a:lnTo>
                    <a:pt x="2512934" y="26194"/>
                  </a:lnTo>
                  <a:cubicBezTo>
                    <a:pt x="2508171" y="23813"/>
                    <a:pt x="2503590" y="21028"/>
                    <a:pt x="2498646" y="19050"/>
                  </a:cubicBezTo>
                  <a:cubicBezTo>
                    <a:pt x="2495607" y="17835"/>
                    <a:pt x="2492129" y="17958"/>
                    <a:pt x="2489121" y="16669"/>
                  </a:cubicBezTo>
                  <a:cubicBezTo>
                    <a:pt x="2486491" y="15542"/>
                    <a:pt x="2484784" y="12468"/>
                    <a:pt x="2481978" y="11907"/>
                  </a:cubicBezTo>
                  <a:cubicBezTo>
                    <a:pt x="2472606" y="10032"/>
                    <a:pt x="2462928" y="10319"/>
                    <a:pt x="2453403" y="9525"/>
                  </a:cubicBezTo>
                  <a:lnTo>
                    <a:pt x="2391490" y="16669"/>
                  </a:lnTo>
                  <a:cubicBezTo>
                    <a:pt x="2388246" y="17102"/>
                    <a:pt x="2385160" y="18340"/>
                    <a:pt x="2381965" y="19050"/>
                  </a:cubicBezTo>
                  <a:cubicBezTo>
                    <a:pt x="2378014" y="19928"/>
                    <a:pt x="2373985" y="20450"/>
                    <a:pt x="2370059" y="21432"/>
                  </a:cubicBezTo>
                  <a:cubicBezTo>
                    <a:pt x="2367624" y="22041"/>
                    <a:pt x="2365400" y="23458"/>
                    <a:pt x="2362915" y="23813"/>
                  </a:cubicBezTo>
                  <a:cubicBezTo>
                    <a:pt x="2354236" y="25053"/>
                    <a:pt x="2345452" y="25400"/>
                    <a:pt x="2336721" y="26194"/>
                  </a:cubicBezTo>
                  <a:cubicBezTo>
                    <a:pt x="2307957" y="37701"/>
                    <a:pt x="2339103" y="26724"/>
                    <a:pt x="2279571" y="33338"/>
                  </a:cubicBezTo>
                  <a:cubicBezTo>
                    <a:pt x="2273066" y="34061"/>
                    <a:pt x="2266836" y="36378"/>
                    <a:pt x="2260521" y="38100"/>
                  </a:cubicBezTo>
                  <a:cubicBezTo>
                    <a:pt x="2258100" y="38760"/>
                    <a:pt x="2255857" y="40091"/>
                    <a:pt x="2253378" y="40482"/>
                  </a:cubicBezTo>
                  <a:cubicBezTo>
                    <a:pt x="2215032" y="46537"/>
                    <a:pt x="2206792" y="45648"/>
                    <a:pt x="2165271" y="47625"/>
                  </a:cubicBezTo>
                  <a:lnTo>
                    <a:pt x="1834278" y="42863"/>
                  </a:lnTo>
                  <a:cubicBezTo>
                    <a:pt x="1819097" y="42354"/>
                    <a:pt x="1807562" y="32877"/>
                    <a:pt x="1793796" y="28575"/>
                  </a:cubicBezTo>
                  <a:cubicBezTo>
                    <a:pt x="1786811" y="26392"/>
                    <a:pt x="1779436" y="25699"/>
                    <a:pt x="1772365" y="23813"/>
                  </a:cubicBezTo>
                  <a:cubicBezTo>
                    <a:pt x="1728128" y="12016"/>
                    <a:pt x="1788978" y="26969"/>
                    <a:pt x="1743790" y="11907"/>
                  </a:cubicBezTo>
                  <a:cubicBezTo>
                    <a:pt x="1736848" y="9593"/>
                    <a:pt x="1729482" y="8820"/>
                    <a:pt x="1722359" y="7144"/>
                  </a:cubicBezTo>
                  <a:cubicBezTo>
                    <a:pt x="1692663" y="157"/>
                    <a:pt x="1713365" y="3388"/>
                    <a:pt x="1679496" y="0"/>
                  </a:cubicBezTo>
                  <a:lnTo>
                    <a:pt x="1610440" y="4763"/>
                  </a:lnTo>
                  <a:cubicBezTo>
                    <a:pt x="1591775" y="6163"/>
                    <a:pt x="1580919" y="7514"/>
                    <a:pt x="1562815" y="9525"/>
                  </a:cubicBezTo>
                  <a:lnTo>
                    <a:pt x="1377078" y="7144"/>
                  </a:lnTo>
                  <a:cubicBezTo>
                    <a:pt x="1358015" y="6770"/>
                    <a:pt x="1338995" y="4763"/>
                    <a:pt x="1319928" y="4763"/>
                  </a:cubicBezTo>
                  <a:cubicBezTo>
                    <a:pt x="1290548" y="4763"/>
                    <a:pt x="1261190" y="6350"/>
                    <a:pt x="1231821" y="7144"/>
                  </a:cubicBezTo>
                  <a:lnTo>
                    <a:pt x="1088946" y="4763"/>
                  </a:lnTo>
                  <a:cubicBezTo>
                    <a:pt x="1061926" y="3901"/>
                    <a:pt x="1035017" y="273"/>
                    <a:pt x="1007984" y="0"/>
                  </a:cubicBezTo>
                  <a:lnTo>
                    <a:pt x="853203" y="2382"/>
                  </a:lnTo>
                  <a:cubicBezTo>
                    <a:pt x="842090" y="3176"/>
                    <a:pt x="830938" y="3533"/>
                    <a:pt x="819865" y="4763"/>
                  </a:cubicBezTo>
                  <a:cubicBezTo>
                    <a:pt x="816612" y="5124"/>
                    <a:pt x="813568" y="6606"/>
                    <a:pt x="810340" y="7144"/>
                  </a:cubicBezTo>
                  <a:cubicBezTo>
                    <a:pt x="804028" y="8196"/>
                    <a:pt x="797625" y="8620"/>
                    <a:pt x="791290" y="9525"/>
                  </a:cubicBezTo>
                  <a:cubicBezTo>
                    <a:pt x="780955" y="11002"/>
                    <a:pt x="770768" y="13940"/>
                    <a:pt x="760334" y="14288"/>
                  </a:cubicBezTo>
                  <a:cubicBezTo>
                    <a:pt x="699244" y="16324"/>
                    <a:pt x="638097" y="15875"/>
                    <a:pt x="576978" y="16669"/>
                  </a:cubicBezTo>
                  <a:cubicBezTo>
                    <a:pt x="504837" y="23227"/>
                    <a:pt x="617459" y="13535"/>
                    <a:pt x="467440" y="21432"/>
                  </a:cubicBezTo>
                  <a:cubicBezTo>
                    <a:pt x="464933" y="21564"/>
                    <a:pt x="462757" y="23321"/>
                    <a:pt x="460296" y="23813"/>
                  </a:cubicBezTo>
                  <a:cubicBezTo>
                    <a:pt x="450827" y="25707"/>
                    <a:pt x="441366" y="28116"/>
                    <a:pt x="431721" y="28575"/>
                  </a:cubicBezTo>
                  <a:lnTo>
                    <a:pt x="381715" y="30957"/>
                  </a:lnTo>
                  <a:cubicBezTo>
                    <a:pt x="363459" y="30163"/>
                    <a:pt x="345145" y="30229"/>
                    <a:pt x="326946" y="28575"/>
                  </a:cubicBezTo>
                  <a:cubicBezTo>
                    <a:pt x="318885" y="27842"/>
                    <a:pt x="311118" y="25144"/>
                    <a:pt x="303134" y="23813"/>
                  </a:cubicBezTo>
                  <a:cubicBezTo>
                    <a:pt x="296822" y="22761"/>
                    <a:pt x="290396" y="22484"/>
                    <a:pt x="284084" y="21432"/>
                  </a:cubicBezTo>
                  <a:cubicBezTo>
                    <a:pt x="271338" y="19308"/>
                    <a:pt x="245984" y="14288"/>
                    <a:pt x="245984" y="14288"/>
                  </a:cubicBezTo>
                  <a:cubicBezTo>
                    <a:pt x="204709" y="15082"/>
                    <a:pt x="163372" y="14280"/>
                    <a:pt x="122159" y="16669"/>
                  </a:cubicBezTo>
                  <a:cubicBezTo>
                    <a:pt x="104203" y="17710"/>
                    <a:pt x="81132" y="23949"/>
                    <a:pt x="62628" y="28575"/>
                  </a:cubicBezTo>
                  <a:cubicBezTo>
                    <a:pt x="62621" y="28577"/>
                    <a:pt x="43585" y="33338"/>
                    <a:pt x="43578" y="33338"/>
                  </a:cubicBezTo>
                  <a:lnTo>
                    <a:pt x="7859" y="35719"/>
                  </a:lnTo>
                  <a:cubicBezTo>
                    <a:pt x="15663" y="40922"/>
                    <a:pt x="20956" y="18257"/>
                    <a:pt x="19765" y="54769"/>
                  </a:cubicBezTo>
                  <a:close/>
                </a:path>
              </a:pathLst>
            </a:custGeom>
            <a:solidFill>
              <a:schemeClr val="lt1"/>
            </a:solidFill>
            <a:ln>
              <a:noFill/>
            </a:ln>
            <a:effectLst>
              <a:outerShdw blurRad="254000" dist="38100" dir="5400000" algn="t" rotWithShape="0">
                <a:srgbClr val="000000">
                  <a:alpha val="17647"/>
                </a:srgbClr>
              </a:outerShdw>
            </a:effectLst>
          </p:spPr>
          <p:txBody>
            <a:bodyPr spcFirstLastPara="1" wrap="square" lIns="182866" tIns="91400" rIns="182866" bIns="91400" anchor="ctr" anchorCtr="0">
              <a:noAutofit/>
            </a:bodyPr>
            <a:lstStyle/>
            <a:p>
              <a:pPr algn="ctr">
                <a:buClr>
                  <a:srgbClr val="000000"/>
                </a:buClr>
                <a:buSzPts val="700"/>
              </a:pPr>
              <a:endParaRPr sz="1867">
                <a:solidFill>
                  <a:schemeClr val="lt1"/>
                </a:solidFill>
                <a:latin typeface="Fira Sans"/>
                <a:ea typeface="Fira Sans"/>
                <a:cs typeface="Fira Sans"/>
                <a:sym typeface="Fira Sans"/>
              </a:endParaRPr>
            </a:p>
          </p:txBody>
        </p:sp>
        <p:sp>
          <p:nvSpPr>
            <p:cNvPr id="1267" name="Google Shape;1267;p30"/>
            <p:cNvSpPr txBox="1"/>
            <p:nvPr/>
          </p:nvSpPr>
          <p:spPr>
            <a:xfrm>
              <a:off x="4918008" y="6074957"/>
              <a:ext cx="2525100" cy="811200"/>
            </a:xfrm>
            <a:prstGeom prst="rect">
              <a:avLst/>
            </a:prstGeom>
            <a:noFill/>
            <a:ln>
              <a:noFill/>
            </a:ln>
          </p:spPr>
          <p:txBody>
            <a:bodyPr spcFirstLastPara="1" wrap="square" lIns="182866" tIns="91400" rIns="182866" bIns="91400" anchor="t" anchorCtr="0">
              <a:noAutofit/>
            </a:bodyPr>
            <a:lstStyle/>
            <a:p>
              <a:pPr algn="ctr">
                <a:buClr>
                  <a:srgbClr val="000000"/>
                </a:buClr>
                <a:buSzPts val="700"/>
              </a:pPr>
              <a:r>
                <a:rPr lang="en" sz="1867" b="1">
                  <a:solidFill>
                    <a:schemeClr val="dk1"/>
                  </a:solidFill>
                  <a:latin typeface="Fira Sans"/>
                  <a:ea typeface="Fira Sans"/>
                  <a:cs typeface="Fira Sans"/>
                  <a:sym typeface="Fira Sans"/>
                </a:rPr>
                <a:t>Image Scan</a:t>
              </a:r>
              <a:endParaRPr sz="2667">
                <a:solidFill>
                  <a:srgbClr val="000000"/>
                </a:solidFill>
                <a:latin typeface="Fira Sans"/>
                <a:ea typeface="Fira Sans"/>
                <a:cs typeface="Fira Sans"/>
                <a:sym typeface="Fira Sans"/>
              </a:endParaRPr>
            </a:p>
            <a:p>
              <a:pPr algn="ctr">
                <a:buClr>
                  <a:srgbClr val="000000"/>
                </a:buClr>
                <a:buSzPts val="700"/>
              </a:pPr>
              <a:r>
                <a:rPr lang="en" sz="1867">
                  <a:solidFill>
                    <a:schemeClr val="dk1"/>
                  </a:solidFill>
                  <a:latin typeface="Fira Sans"/>
                  <a:ea typeface="Fira Sans"/>
                  <a:cs typeface="Fira Sans"/>
                  <a:sym typeface="Fira Sans"/>
                </a:rPr>
                <a:t>Check Docker Image for Security Vulnerabilities</a:t>
              </a:r>
              <a:endParaRPr sz="2667">
                <a:solidFill>
                  <a:srgbClr val="000000"/>
                </a:solidFill>
                <a:latin typeface="Fira Sans"/>
                <a:ea typeface="Fira Sans"/>
                <a:cs typeface="Fira Sans"/>
                <a:sym typeface="Fira Sans"/>
              </a:endParaRPr>
            </a:p>
            <a:p>
              <a:pPr>
                <a:buClr>
                  <a:srgbClr val="000000"/>
                </a:buClr>
                <a:buSzPts val="700"/>
              </a:pPr>
              <a:r>
                <a:rPr lang="en" sz="1867" b="1">
                  <a:solidFill>
                    <a:srgbClr val="7F7F7F"/>
                  </a:solidFill>
                  <a:latin typeface="Fira Sans"/>
                  <a:ea typeface="Fira Sans"/>
                  <a:cs typeface="Fira Sans"/>
                  <a:sym typeface="Fira Sans"/>
                </a:rPr>
                <a:t>Triggers:</a:t>
              </a:r>
              <a:r>
                <a:rPr lang="en" sz="1867">
                  <a:solidFill>
                    <a:srgbClr val="00B050"/>
                  </a:solidFill>
                  <a:latin typeface="Fira Sans"/>
                  <a:ea typeface="Fira Sans"/>
                  <a:cs typeface="Fira Sans"/>
                  <a:sym typeface="Fira Sans"/>
                </a:rPr>
                <a:t> </a:t>
              </a:r>
              <a:r>
                <a:rPr lang="en" sz="1867">
                  <a:solidFill>
                    <a:srgbClr val="A482CB"/>
                  </a:solidFill>
                  <a:latin typeface="Fira Sans"/>
                  <a:ea typeface="Fira Sans"/>
                  <a:cs typeface="Fira Sans"/>
                  <a:sym typeface="Fira Sans"/>
                </a:rPr>
                <a:t>Tags</a:t>
              </a:r>
              <a:endParaRPr sz="2667">
                <a:solidFill>
                  <a:srgbClr val="000000"/>
                </a:solidFill>
                <a:latin typeface="Fira Sans"/>
                <a:ea typeface="Fira Sans"/>
                <a:cs typeface="Fira Sans"/>
                <a:sym typeface="Fira Sans"/>
              </a:endParaRPr>
            </a:p>
          </p:txBody>
        </p:sp>
      </p:grpSp>
      <p:cxnSp>
        <p:nvCxnSpPr>
          <p:cNvPr id="1268" name="Google Shape;1268;p30"/>
          <p:cNvCxnSpPr>
            <a:endCxn id="1269" idx="3"/>
          </p:cNvCxnSpPr>
          <p:nvPr/>
        </p:nvCxnSpPr>
        <p:spPr>
          <a:xfrm flipH="1">
            <a:off x="5210929" y="11379833"/>
            <a:ext cx="1080799" cy="445599"/>
          </a:xfrm>
          <a:prstGeom prst="straightConnector1">
            <a:avLst/>
          </a:prstGeom>
          <a:noFill/>
          <a:ln w="12700" cap="flat" cmpd="sng">
            <a:solidFill>
              <a:schemeClr val="dk1"/>
            </a:solidFill>
            <a:prstDash val="dash"/>
            <a:miter lim="800000"/>
            <a:headEnd type="oval" w="med" len="med"/>
            <a:tailEnd type="none" w="sm" len="sm"/>
          </a:ln>
        </p:spPr>
      </p:cxnSp>
      <p:grpSp>
        <p:nvGrpSpPr>
          <p:cNvPr id="1270" name="Google Shape;1270;p30"/>
          <p:cNvGrpSpPr/>
          <p:nvPr/>
        </p:nvGrpSpPr>
        <p:grpSpPr>
          <a:xfrm>
            <a:off x="606814" y="11067837"/>
            <a:ext cx="4639437" cy="1558779"/>
            <a:chOff x="4866560" y="6095755"/>
            <a:chExt cx="2596313" cy="893112"/>
          </a:xfrm>
        </p:grpSpPr>
        <p:sp>
          <p:nvSpPr>
            <p:cNvPr id="1271" name="Google Shape;1271;p30"/>
            <p:cNvSpPr/>
            <p:nvPr/>
          </p:nvSpPr>
          <p:spPr>
            <a:xfrm>
              <a:off x="4866560" y="6095755"/>
              <a:ext cx="2596313" cy="893112"/>
            </a:xfrm>
            <a:custGeom>
              <a:avLst/>
              <a:gdLst/>
              <a:ahLst/>
              <a:cxnLst/>
              <a:rect l="l" t="t" r="r" b="b"/>
              <a:pathLst>
                <a:path w="2596313" h="400050" extrusionOk="0">
                  <a:moveTo>
                    <a:pt x="19765" y="54769"/>
                  </a:moveTo>
                  <a:cubicBezTo>
                    <a:pt x="18574" y="91281"/>
                    <a:pt x="5392" y="187981"/>
                    <a:pt x="715" y="254794"/>
                  </a:cubicBezTo>
                  <a:cubicBezTo>
                    <a:pt x="-1312" y="283745"/>
                    <a:pt x="934" y="286409"/>
                    <a:pt x="7859" y="307182"/>
                  </a:cubicBezTo>
                  <a:cubicBezTo>
                    <a:pt x="9796" y="312993"/>
                    <a:pt x="10386" y="316852"/>
                    <a:pt x="15003" y="321469"/>
                  </a:cubicBezTo>
                  <a:cubicBezTo>
                    <a:pt x="17027" y="323493"/>
                    <a:pt x="19765" y="324644"/>
                    <a:pt x="22146" y="326232"/>
                  </a:cubicBezTo>
                  <a:cubicBezTo>
                    <a:pt x="22940" y="328613"/>
                    <a:pt x="23136" y="331287"/>
                    <a:pt x="24528" y="333375"/>
                  </a:cubicBezTo>
                  <a:cubicBezTo>
                    <a:pt x="26396" y="336177"/>
                    <a:pt x="29084" y="338363"/>
                    <a:pt x="31671" y="340519"/>
                  </a:cubicBezTo>
                  <a:cubicBezTo>
                    <a:pt x="46072" y="352521"/>
                    <a:pt x="54801" y="346339"/>
                    <a:pt x="79296" y="347663"/>
                  </a:cubicBezTo>
                  <a:lnTo>
                    <a:pt x="126921" y="350044"/>
                  </a:lnTo>
                  <a:cubicBezTo>
                    <a:pt x="136446" y="353219"/>
                    <a:pt x="147142" y="353999"/>
                    <a:pt x="155496" y="359569"/>
                  </a:cubicBezTo>
                  <a:cubicBezTo>
                    <a:pt x="171601" y="370307"/>
                    <a:pt x="151650" y="357432"/>
                    <a:pt x="176928" y="371475"/>
                  </a:cubicBezTo>
                  <a:cubicBezTo>
                    <a:pt x="190386" y="378952"/>
                    <a:pt x="177187" y="374517"/>
                    <a:pt x="193596" y="378619"/>
                  </a:cubicBezTo>
                  <a:cubicBezTo>
                    <a:pt x="245534" y="404591"/>
                    <a:pt x="192696" y="379884"/>
                    <a:pt x="343615" y="385763"/>
                  </a:cubicBezTo>
                  <a:cubicBezTo>
                    <a:pt x="383348" y="387311"/>
                    <a:pt x="378674" y="390018"/>
                    <a:pt x="410290" y="395288"/>
                  </a:cubicBezTo>
                  <a:cubicBezTo>
                    <a:pt x="416602" y="396340"/>
                    <a:pt x="423005" y="396764"/>
                    <a:pt x="429340" y="397669"/>
                  </a:cubicBezTo>
                  <a:cubicBezTo>
                    <a:pt x="434120" y="398352"/>
                    <a:pt x="438865" y="399256"/>
                    <a:pt x="443628" y="400050"/>
                  </a:cubicBezTo>
                  <a:lnTo>
                    <a:pt x="743665" y="395288"/>
                  </a:lnTo>
                  <a:cubicBezTo>
                    <a:pt x="946916" y="390870"/>
                    <a:pt x="583361" y="395639"/>
                    <a:pt x="803196" y="388144"/>
                  </a:cubicBezTo>
                  <a:cubicBezTo>
                    <a:pt x="862698" y="386115"/>
                    <a:pt x="922259" y="386557"/>
                    <a:pt x="981790" y="385763"/>
                  </a:cubicBezTo>
                  <a:cubicBezTo>
                    <a:pt x="1018303" y="384175"/>
                    <a:pt x="1055370" y="387537"/>
                    <a:pt x="1091328" y="381000"/>
                  </a:cubicBezTo>
                  <a:cubicBezTo>
                    <a:pt x="1100059" y="379413"/>
                    <a:pt x="1108650" y="376462"/>
                    <a:pt x="1117521" y="376238"/>
                  </a:cubicBezTo>
                  <a:cubicBezTo>
                    <a:pt x="1203222" y="374078"/>
                    <a:pt x="1288971" y="374651"/>
                    <a:pt x="1374696" y="373857"/>
                  </a:cubicBezTo>
                  <a:lnTo>
                    <a:pt x="1443753" y="369094"/>
                  </a:lnTo>
                  <a:cubicBezTo>
                    <a:pt x="1524227" y="363205"/>
                    <a:pt x="1410577" y="370572"/>
                    <a:pt x="1510428" y="364332"/>
                  </a:cubicBezTo>
                  <a:cubicBezTo>
                    <a:pt x="1534240" y="365126"/>
                    <a:pt x="1558113" y="364838"/>
                    <a:pt x="1581865" y="366713"/>
                  </a:cubicBezTo>
                  <a:cubicBezTo>
                    <a:pt x="1588390" y="367228"/>
                    <a:pt x="1594510" y="370127"/>
                    <a:pt x="1600915" y="371475"/>
                  </a:cubicBezTo>
                  <a:cubicBezTo>
                    <a:pt x="1609599" y="373303"/>
                    <a:pt x="1618437" y="374353"/>
                    <a:pt x="1627109" y="376238"/>
                  </a:cubicBezTo>
                  <a:cubicBezTo>
                    <a:pt x="1636703" y="378324"/>
                    <a:pt x="1646056" y="381457"/>
                    <a:pt x="1655684" y="383382"/>
                  </a:cubicBezTo>
                  <a:cubicBezTo>
                    <a:pt x="1673094" y="386864"/>
                    <a:pt x="1663583" y="385191"/>
                    <a:pt x="1684259" y="388144"/>
                  </a:cubicBezTo>
                  <a:cubicBezTo>
                    <a:pt x="1715215" y="387350"/>
                    <a:pt x="1746230" y="387823"/>
                    <a:pt x="1777128" y="385763"/>
                  </a:cubicBezTo>
                  <a:cubicBezTo>
                    <a:pt x="1782137" y="385429"/>
                    <a:pt x="1786653" y="382588"/>
                    <a:pt x="1791415" y="381000"/>
                  </a:cubicBezTo>
                  <a:lnTo>
                    <a:pt x="1798559" y="378619"/>
                  </a:lnTo>
                  <a:cubicBezTo>
                    <a:pt x="1814667" y="373250"/>
                    <a:pt x="1822014" y="369976"/>
                    <a:pt x="1841421" y="369094"/>
                  </a:cubicBezTo>
                  <a:lnTo>
                    <a:pt x="1939053" y="364332"/>
                  </a:lnTo>
                  <a:lnTo>
                    <a:pt x="2065259" y="366713"/>
                  </a:lnTo>
                  <a:cubicBezTo>
                    <a:pt x="2073232" y="366966"/>
                    <a:pt x="2081094" y="369094"/>
                    <a:pt x="2089071" y="369094"/>
                  </a:cubicBezTo>
                  <a:cubicBezTo>
                    <a:pt x="2126386" y="369094"/>
                    <a:pt x="2163684" y="367507"/>
                    <a:pt x="2200990" y="366713"/>
                  </a:cubicBezTo>
                  <a:cubicBezTo>
                    <a:pt x="2306647" y="368826"/>
                    <a:pt x="2284678" y="358243"/>
                    <a:pt x="2336721" y="373857"/>
                  </a:cubicBezTo>
                  <a:cubicBezTo>
                    <a:pt x="2339125" y="374578"/>
                    <a:pt x="2341484" y="375444"/>
                    <a:pt x="2343865" y="376238"/>
                  </a:cubicBezTo>
                  <a:cubicBezTo>
                    <a:pt x="2358946" y="374650"/>
                    <a:pt x="2374072" y="373436"/>
                    <a:pt x="2389109" y="371475"/>
                  </a:cubicBezTo>
                  <a:cubicBezTo>
                    <a:pt x="2392003" y="371098"/>
                    <a:pt x="2402483" y="368125"/>
                    <a:pt x="2405778" y="366713"/>
                  </a:cubicBezTo>
                  <a:cubicBezTo>
                    <a:pt x="2409041" y="365315"/>
                    <a:pt x="2412007" y="363268"/>
                    <a:pt x="2415303" y="361950"/>
                  </a:cubicBezTo>
                  <a:cubicBezTo>
                    <a:pt x="2419964" y="360086"/>
                    <a:pt x="2424782" y="358630"/>
                    <a:pt x="2429590" y="357188"/>
                  </a:cubicBezTo>
                  <a:cubicBezTo>
                    <a:pt x="2442537" y="353304"/>
                    <a:pt x="2446382" y="354080"/>
                    <a:pt x="2462928" y="352425"/>
                  </a:cubicBezTo>
                  <a:cubicBezTo>
                    <a:pt x="2465309" y="351631"/>
                    <a:pt x="2467610" y="350536"/>
                    <a:pt x="2470071" y="350044"/>
                  </a:cubicBezTo>
                  <a:cubicBezTo>
                    <a:pt x="2475575" y="348943"/>
                    <a:pt x="2481415" y="349438"/>
                    <a:pt x="2486740" y="347663"/>
                  </a:cubicBezTo>
                  <a:cubicBezTo>
                    <a:pt x="2528460" y="333756"/>
                    <a:pt x="2467297" y="345743"/>
                    <a:pt x="2512934" y="338138"/>
                  </a:cubicBezTo>
                  <a:cubicBezTo>
                    <a:pt x="2516903" y="336550"/>
                    <a:pt x="2520934" y="335111"/>
                    <a:pt x="2524840" y="333375"/>
                  </a:cubicBezTo>
                  <a:cubicBezTo>
                    <a:pt x="2533604" y="329480"/>
                    <a:pt x="2533123" y="328329"/>
                    <a:pt x="2541509" y="326232"/>
                  </a:cubicBezTo>
                  <a:cubicBezTo>
                    <a:pt x="2554888" y="322887"/>
                    <a:pt x="2552528" y="325485"/>
                    <a:pt x="2565321" y="319088"/>
                  </a:cubicBezTo>
                  <a:cubicBezTo>
                    <a:pt x="2567881" y="317808"/>
                    <a:pt x="2570136" y="315989"/>
                    <a:pt x="2572465" y="314325"/>
                  </a:cubicBezTo>
                  <a:cubicBezTo>
                    <a:pt x="2583159" y="306687"/>
                    <a:pt x="2580478" y="308694"/>
                    <a:pt x="2589134" y="300038"/>
                  </a:cubicBezTo>
                  <a:cubicBezTo>
                    <a:pt x="2590721" y="295275"/>
                    <a:pt x="2592911" y="290673"/>
                    <a:pt x="2593896" y="285750"/>
                  </a:cubicBezTo>
                  <a:cubicBezTo>
                    <a:pt x="2598050" y="264983"/>
                    <a:pt x="2596587" y="259681"/>
                    <a:pt x="2591515" y="238125"/>
                  </a:cubicBezTo>
                  <a:cubicBezTo>
                    <a:pt x="2590365" y="233239"/>
                    <a:pt x="2589538" y="228015"/>
                    <a:pt x="2586753" y="223838"/>
                  </a:cubicBezTo>
                  <a:lnTo>
                    <a:pt x="2581990" y="216694"/>
                  </a:lnTo>
                  <a:cubicBezTo>
                    <a:pt x="2574900" y="195421"/>
                    <a:pt x="2579344" y="210867"/>
                    <a:pt x="2577228" y="164307"/>
                  </a:cubicBezTo>
                  <a:cubicBezTo>
                    <a:pt x="2575532" y="127005"/>
                    <a:pt x="2575443" y="89609"/>
                    <a:pt x="2572465" y="52388"/>
                  </a:cubicBezTo>
                  <a:cubicBezTo>
                    <a:pt x="2571875" y="45010"/>
                    <a:pt x="2565538" y="44522"/>
                    <a:pt x="2560559" y="42863"/>
                  </a:cubicBezTo>
                  <a:cubicBezTo>
                    <a:pt x="2558178" y="41275"/>
                    <a:pt x="2555975" y="39380"/>
                    <a:pt x="2553415" y="38100"/>
                  </a:cubicBezTo>
                  <a:cubicBezTo>
                    <a:pt x="2542629" y="32707"/>
                    <a:pt x="2534634" y="31619"/>
                    <a:pt x="2522459" y="28575"/>
                  </a:cubicBezTo>
                  <a:lnTo>
                    <a:pt x="2512934" y="26194"/>
                  </a:lnTo>
                  <a:cubicBezTo>
                    <a:pt x="2508171" y="23813"/>
                    <a:pt x="2503590" y="21028"/>
                    <a:pt x="2498646" y="19050"/>
                  </a:cubicBezTo>
                  <a:cubicBezTo>
                    <a:pt x="2495607" y="17835"/>
                    <a:pt x="2492129" y="17958"/>
                    <a:pt x="2489121" y="16669"/>
                  </a:cubicBezTo>
                  <a:cubicBezTo>
                    <a:pt x="2486491" y="15542"/>
                    <a:pt x="2484784" y="12468"/>
                    <a:pt x="2481978" y="11907"/>
                  </a:cubicBezTo>
                  <a:cubicBezTo>
                    <a:pt x="2472606" y="10032"/>
                    <a:pt x="2462928" y="10319"/>
                    <a:pt x="2453403" y="9525"/>
                  </a:cubicBezTo>
                  <a:lnTo>
                    <a:pt x="2391490" y="16669"/>
                  </a:lnTo>
                  <a:cubicBezTo>
                    <a:pt x="2388246" y="17102"/>
                    <a:pt x="2385160" y="18340"/>
                    <a:pt x="2381965" y="19050"/>
                  </a:cubicBezTo>
                  <a:cubicBezTo>
                    <a:pt x="2378014" y="19928"/>
                    <a:pt x="2373985" y="20450"/>
                    <a:pt x="2370059" y="21432"/>
                  </a:cubicBezTo>
                  <a:cubicBezTo>
                    <a:pt x="2367624" y="22041"/>
                    <a:pt x="2365400" y="23458"/>
                    <a:pt x="2362915" y="23813"/>
                  </a:cubicBezTo>
                  <a:cubicBezTo>
                    <a:pt x="2354236" y="25053"/>
                    <a:pt x="2345452" y="25400"/>
                    <a:pt x="2336721" y="26194"/>
                  </a:cubicBezTo>
                  <a:cubicBezTo>
                    <a:pt x="2307957" y="37701"/>
                    <a:pt x="2339103" y="26724"/>
                    <a:pt x="2279571" y="33338"/>
                  </a:cubicBezTo>
                  <a:cubicBezTo>
                    <a:pt x="2273066" y="34061"/>
                    <a:pt x="2266836" y="36378"/>
                    <a:pt x="2260521" y="38100"/>
                  </a:cubicBezTo>
                  <a:cubicBezTo>
                    <a:pt x="2258100" y="38760"/>
                    <a:pt x="2255857" y="40091"/>
                    <a:pt x="2253378" y="40482"/>
                  </a:cubicBezTo>
                  <a:cubicBezTo>
                    <a:pt x="2215032" y="46537"/>
                    <a:pt x="2206792" y="45648"/>
                    <a:pt x="2165271" y="47625"/>
                  </a:cubicBezTo>
                  <a:lnTo>
                    <a:pt x="1834278" y="42863"/>
                  </a:lnTo>
                  <a:cubicBezTo>
                    <a:pt x="1819097" y="42354"/>
                    <a:pt x="1807562" y="32877"/>
                    <a:pt x="1793796" y="28575"/>
                  </a:cubicBezTo>
                  <a:cubicBezTo>
                    <a:pt x="1786811" y="26392"/>
                    <a:pt x="1779436" y="25699"/>
                    <a:pt x="1772365" y="23813"/>
                  </a:cubicBezTo>
                  <a:cubicBezTo>
                    <a:pt x="1728128" y="12016"/>
                    <a:pt x="1788978" y="26969"/>
                    <a:pt x="1743790" y="11907"/>
                  </a:cubicBezTo>
                  <a:cubicBezTo>
                    <a:pt x="1736848" y="9593"/>
                    <a:pt x="1729482" y="8820"/>
                    <a:pt x="1722359" y="7144"/>
                  </a:cubicBezTo>
                  <a:cubicBezTo>
                    <a:pt x="1692663" y="157"/>
                    <a:pt x="1713365" y="3388"/>
                    <a:pt x="1679496" y="0"/>
                  </a:cubicBezTo>
                  <a:lnTo>
                    <a:pt x="1610440" y="4763"/>
                  </a:lnTo>
                  <a:cubicBezTo>
                    <a:pt x="1591775" y="6163"/>
                    <a:pt x="1580919" y="7514"/>
                    <a:pt x="1562815" y="9525"/>
                  </a:cubicBezTo>
                  <a:lnTo>
                    <a:pt x="1377078" y="7144"/>
                  </a:lnTo>
                  <a:cubicBezTo>
                    <a:pt x="1358015" y="6770"/>
                    <a:pt x="1338995" y="4763"/>
                    <a:pt x="1319928" y="4763"/>
                  </a:cubicBezTo>
                  <a:cubicBezTo>
                    <a:pt x="1290548" y="4763"/>
                    <a:pt x="1261190" y="6350"/>
                    <a:pt x="1231821" y="7144"/>
                  </a:cubicBezTo>
                  <a:lnTo>
                    <a:pt x="1088946" y="4763"/>
                  </a:lnTo>
                  <a:cubicBezTo>
                    <a:pt x="1061926" y="3901"/>
                    <a:pt x="1035017" y="273"/>
                    <a:pt x="1007984" y="0"/>
                  </a:cubicBezTo>
                  <a:lnTo>
                    <a:pt x="853203" y="2382"/>
                  </a:lnTo>
                  <a:cubicBezTo>
                    <a:pt x="842090" y="3176"/>
                    <a:pt x="830938" y="3533"/>
                    <a:pt x="819865" y="4763"/>
                  </a:cubicBezTo>
                  <a:cubicBezTo>
                    <a:pt x="816612" y="5124"/>
                    <a:pt x="813568" y="6606"/>
                    <a:pt x="810340" y="7144"/>
                  </a:cubicBezTo>
                  <a:cubicBezTo>
                    <a:pt x="804028" y="8196"/>
                    <a:pt x="797625" y="8620"/>
                    <a:pt x="791290" y="9525"/>
                  </a:cubicBezTo>
                  <a:cubicBezTo>
                    <a:pt x="780955" y="11002"/>
                    <a:pt x="770768" y="13940"/>
                    <a:pt x="760334" y="14288"/>
                  </a:cubicBezTo>
                  <a:cubicBezTo>
                    <a:pt x="699244" y="16324"/>
                    <a:pt x="638097" y="15875"/>
                    <a:pt x="576978" y="16669"/>
                  </a:cubicBezTo>
                  <a:cubicBezTo>
                    <a:pt x="504837" y="23227"/>
                    <a:pt x="617459" y="13535"/>
                    <a:pt x="467440" y="21432"/>
                  </a:cubicBezTo>
                  <a:cubicBezTo>
                    <a:pt x="464933" y="21564"/>
                    <a:pt x="462757" y="23321"/>
                    <a:pt x="460296" y="23813"/>
                  </a:cubicBezTo>
                  <a:cubicBezTo>
                    <a:pt x="450827" y="25707"/>
                    <a:pt x="441366" y="28116"/>
                    <a:pt x="431721" y="28575"/>
                  </a:cubicBezTo>
                  <a:lnTo>
                    <a:pt x="381715" y="30957"/>
                  </a:lnTo>
                  <a:cubicBezTo>
                    <a:pt x="363459" y="30163"/>
                    <a:pt x="345145" y="30229"/>
                    <a:pt x="326946" y="28575"/>
                  </a:cubicBezTo>
                  <a:cubicBezTo>
                    <a:pt x="318885" y="27842"/>
                    <a:pt x="311118" y="25144"/>
                    <a:pt x="303134" y="23813"/>
                  </a:cubicBezTo>
                  <a:cubicBezTo>
                    <a:pt x="296822" y="22761"/>
                    <a:pt x="290396" y="22484"/>
                    <a:pt x="284084" y="21432"/>
                  </a:cubicBezTo>
                  <a:cubicBezTo>
                    <a:pt x="271338" y="19308"/>
                    <a:pt x="245984" y="14288"/>
                    <a:pt x="245984" y="14288"/>
                  </a:cubicBezTo>
                  <a:cubicBezTo>
                    <a:pt x="204709" y="15082"/>
                    <a:pt x="163372" y="14280"/>
                    <a:pt x="122159" y="16669"/>
                  </a:cubicBezTo>
                  <a:cubicBezTo>
                    <a:pt x="104203" y="17710"/>
                    <a:pt x="81132" y="23949"/>
                    <a:pt x="62628" y="28575"/>
                  </a:cubicBezTo>
                  <a:cubicBezTo>
                    <a:pt x="62621" y="28577"/>
                    <a:pt x="43585" y="33338"/>
                    <a:pt x="43578" y="33338"/>
                  </a:cubicBezTo>
                  <a:lnTo>
                    <a:pt x="7859" y="35719"/>
                  </a:lnTo>
                  <a:cubicBezTo>
                    <a:pt x="15663" y="40922"/>
                    <a:pt x="20956" y="18257"/>
                    <a:pt x="19765" y="54769"/>
                  </a:cubicBezTo>
                  <a:close/>
                </a:path>
              </a:pathLst>
            </a:custGeom>
            <a:solidFill>
              <a:schemeClr val="lt1"/>
            </a:solidFill>
            <a:ln>
              <a:noFill/>
            </a:ln>
            <a:effectLst>
              <a:outerShdw blurRad="254000" dist="38100" dir="5400000" algn="t" rotWithShape="0">
                <a:srgbClr val="000000">
                  <a:alpha val="17647"/>
                </a:srgbClr>
              </a:outerShdw>
            </a:effectLst>
          </p:spPr>
          <p:txBody>
            <a:bodyPr spcFirstLastPara="1" wrap="square" lIns="182866" tIns="91400" rIns="182866" bIns="91400" anchor="ctr" anchorCtr="0">
              <a:noAutofit/>
            </a:bodyPr>
            <a:lstStyle/>
            <a:p>
              <a:pPr algn="ctr">
                <a:buClr>
                  <a:srgbClr val="000000"/>
                </a:buClr>
                <a:buSzPts val="700"/>
              </a:pPr>
              <a:endParaRPr sz="1867">
                <a:solidFill>
                  <a:schemeClr val="lt1"/>
                </a:solidFill>
                <a:latin typeface="Fira Sans"/>
                <a:ea typeface="Fira Sans"/>
                <a:cs typeface="Fira Sans"/>
                <a:sym typeface="Fira Sans"/>
              </a:endParaRPr>
            </a:p>
          </p:txBody>
        </p:sp>
        <p:sp>
          <p:nvSpPr>
            <p:cNvPr id="1269" name="Google Shape;1269;p30"/>
            <p:cNvSpPr txBox="1"/>
            <p:nvPr/>
          </p:nvSpPr>
          <p:spPr>
            <a:xfrm>
              <a:off x="4918008" y="6124224"/>
              <a:ext cx="2525100" cy="811200"/>
            </a:xfrm>
            <a:prstGeom prst="rect">
              <a:avLst/>
            </a:prstGeom>
            <a:noFill/>
            <a:ln>
              <a:noFill/>
            </a:ln>
          </p:spPr>
          <p:txBody>
            <a:bodyPr spcFirstLastPara="1" wrap="square" lIns="182866" tIns="91400" rIns="182866" bIns="91400" anchor="t" anchorCtr="0">
              <a:noAutofit/>
            </a:bodyPr>
            <a:lstStyle/>
            <a:p>
              <a:pPr algn="ctr">
                <a:buClr>
                  <a:srgbClr val="000000"/>
                </a:buClr>
                <a:buSzPts val="700"/>
              </a:pPr>
              <a:r>
                <a:rPr lang="en" sz="1867" b="1">
                  <a:solidFill>
                    <a:schemeClr val="dk1"/>
                  </a:solidFill>
                  <a:latin typeface="Fira Sans"/>
                  <a:ea typeface="Fira Sans"/>
                  <a:cs typeface="Fira Sans"/>
                  <a:sym typeface="Fira Sans"/>
                </a:rPr>
                <a:t>Vulnerability Scan</a:t>
              </a:r>
              <a:endParaRPr sz="2667">
                <a:solidFill>
                  <a:srgbClr val="000000"/>
                </a:solidFill>
                <a:latin typeface="Fira Sans"/>
                <a:ea typeface="Fira Sans"/>
                <a:cs typeface="Fira Sans"/>
                <a:sym typeface="Fira Sans"/>
              </a:endParaRPr>
            </a:p>
            <a:p>
              <a:pPr algn="ctr">
                <a:buClr>
                  <a:srgbClr val="000000"/>
                </a:buClr>
                <a:buSzPts val="700"/>
              </a:pPr>
              <a:r>
                <a:rPr lang="en" sz="1867">
                  <a:solidFill>
                    <a:schemeClr val="dk1"/>
                  </a:solidFill>
                  <a:latin typeface="Fira Sans"/>
                  <a:ea typeface="Fira Sans"/>
                  <a:cs typeface="Fira Sans"/>
                  <a:sym typeface="Fira Sans"/>
                </a:rPr>
                <a:t>Check NPM dependencies for Security Vulnerabilities</a:t>
              </a:r>
              <a:endParaRPr sz="2667">
                <a:solidFill>
                  <a:srgbClr val="000000"/>
                </a:solidFill>
                <a:latin typeface="Fira Sans"/>
                <a:ea typeface="Fira Sans"/>
                <a:cs typeface="Fira Sans"/>
                <a:sym typeface="Fira Sans"/>
              </a:endParaRPr>
            </a:p>
            <a:p>
              <a:pPr>
                <a:buClr>
                  <a:srgbClr val="000000"/>
                </a:buClr>
                <a:buSzPts val="700"/>
              </a:pPr>
              <a:r>
                <a:rPr lang="en" sz="1867" b="1">
                  <a:solidFill>
                    <a:srgbClr val="7F7F7F"/>
                  </a:solidFill>
                  <a:latin typeface="Fira Sans"/>
                  <a:ea typeface="Fira Sans"/>
                  <a:cs typeface="Fira Sans"/>
                  <a:sym typeface="Fira Sans"/>
                </a:rPr>
                <a:t>Triggers: </a:t>
              </a:r>
              <a:r>
                <a:rPr lang="en" sz="1867">
                  <a:solidFill>
                    <a:srgbClr val="FF5D00"/>
                  </a:solidFill>
                  <a:latin typeface="Fira Sans"/>
                  <a:ea typeface="Fira Sans"/>
                  <a:cs typeface="Fira Sans"/>
                  <a:sym typeface="Fira Sans"/>
                </a:rPr>
                <a:t>PRs</a:t>
              </a:r>
              <a:r>
                <a:rPr lang="en" sz="1867">
                  <a:solidFill>
                    <a:srgbClr val="00B050"/>
                  </a:solidFill>
                  <a:latin typeface="Fira Sans"/>
                  <a:ea typeface="Fira Sans"/>
                  <a:cs typeface="Fira Sans"/>
                  <a:sym typeface="Fira Sans"/>
                </a:rPr>
                <a:t>, </a:t>
              </a:r>
              <a:r>
                <a:rPr lang="en" sz="1867">
                  <a:solidFill>
                    <a:srgbClr val="A482CB"/>
                  </a:solidFill>
                  <a:latin typeface="Fira Sans"/>
                  <a:ea typeface="Fira Sans"/>
                  <a:cs typeface="Fira Sans"/>
                  <a:sym typeface="Fira Sans"/>
                </a:rPr>
                <a:t>Tags</a:t>
              </a:r>
              <a:endParaRPr sz="2667">
                <a:solidFill>
                  <a:srgbClr val="000000"/>
                </a:solidFill>
                <a:latin typeface="Fira Sans"/>
                <a:ea typeface="Fira Sans"/>
                <a:cs typeface="Fira Sans"/>
                <a:sym typeface="Fira Sans"/>
              </a:endParaRPr>
            </a:p>
          </p:txBody>
        </p:sp>
      </p:grpSp>
      <p:cxnSp>
        <p:nvCxnSpPr>
          <p:cNvPr id="1272" name="Google Shape;1272;p30"/>
          <p:cNvCxnSpPr/>
          <p:nvPr/>
        </p:nvCxnSpPr>
        <p:spPr>
          <a:xfrm rot="10800000" flipH="1">
            <a:off x="9851289" y="5941404"/>
            <a:ext cx="2311200" cy="2390401"/>
          </a:xfrm>
          <a:prstGeom prst="straightConnector1">
            <a:avLst/>
          </a:prstGeom>
          <a:noFill/>
          <a:ln w="12700" cap="flat" cmpd="sng">
            <a:solidFill>
              <a:schemeClr val="dk1"/>
            </a:solidFill>
            <a:prstDash val="dash"/>
            <a:miter lim="800000"/>
            <a:headEnd type="oval" w="med" len="med"/>
            <a:tailEnd type="none" w="sm" len="sm"/>
          </a:ln>
        </p:spPr>
      </p:cxnSp>
      <p:grpSp>
        <p:nvGrpSpPr>
          <p:cNvPr id="1273" name="Google Shape;1273;p30"/>
          <p:cNvGrpSpPr/>
          <p:nvPr/>
        </p:nvGrpSpPr>
        <p:grpSpPr>
          <a:xfrm>
            <a:off x="10133734" y="5039235"/>
            <a:ext cx="4639437" cy="1415814"/>
            <a:chOff x="4866560" y="6074957"/>
            <a:chExt cx="2596313" cy="811200"/>
          </a:xfrm>
        </p:grpSpPr>
        <p:sp>
          <p:nvSpPr>
            <p:cNvPr id="1274" name="Google Shape;1274;p30"/>
            <p:cNvSpPr/>
            <p:nvPr/>
          </p:nvSpPr>
          <p:spPr>
            <a:xfrm>
              <a:off x="4866560" y="6095755"/>
              <a:ext cx="2596313" cy="778097"/>
            </a:xfrm>
            <a:custGeom>
              <a:avLst/>
              <a:gdLst/>
              <a:ahLst/>
              <a:cxnLst/>
              <a:rect l="l" t="t" r="r" b="b"/>
              <a:pathLst>
                <a:path w="2596313" h="400050" extrusionOk="0">
                  <a:moveTo>
                    <a:pt x="19765" y="54769"/>
                  </a:moveTo>
                  <a:cubicBezTo>
                    <a:pt x="18574" y="91281"/>
                    <a:pt x="5392" y="187981"/>
                    <a:pt x="715" y="254794"/>
                  </a:cubicBezTo>
                  <a:cubicBezTo>
                    <a:pt x="-1312" y="283745"/>
                    <a:pt x="934" y="286409"/>
                    <a:pt x="7859" y="307182"/>
                  </a:cubicBezTo>
                  <a:cubicBezTo>
                    <a:pt x="9796" y="312993"/>
                    <a:pt x="10386" y="316852"/>
                    <a:pt x="15003" y="321469"/>
                  </a:cubicBezTo>
                  <a:cubicBezTo>
                    <a:pt x="17027" y="323493"/>
                    <a:pt x="19765" y="324644"/>
                    <a:pt x="22146" y="326232"/>
                  </a:cubicBezTo>
                  <a:cubicBezTo>
                    <a:pt x="22940" y="328613"/>
                    <a:pt x="23136" y="331287"/>
                    <a:pt x="24528" y="333375"/>
                  </a:cubicBezTo>
                  <a:cubicBezTo>
                    <a:pt x="26396" y="336177"/>
                    <a:pt x="29084" y="338363"/>
                    <a:pt x="31671" y="340519"/>
                  </a:cubicBezTo>
                  <a:cubicBezTo>
                    <a:pt x="46072" y="352521"/>
                    <a:pt x="54801" y="346339"/>
                    <a:pt x="79296" y="347663"/>
                  </a:cubicBezTo>
                  <a:lnTo>
                    <a:pt x="126921" y="350044"/>
                  </a:lnTo>
                  <a:cubicBezTo>
                    <a:pt x="136446" y="353219"/>
                    <a:pt x="147142" y="353999"/>
                    <a:pt x="155496" y="359569"/>
                  </a:cubicBezTo>
                  <a:cubicBezTo>
                    <a:pt x="171601" y="370307"/>
                    <a:pt x="151650" y="357432"/>
                    <a:pt x="176928" y="371475"/>
                  </a:cubicBezTo>
                  <a:cubicBezTo>
                    <a:pt x="190386" y="378952"/>
                    <a:pt x="177187" y="374517"/>
                    <a:pt x="193596" y="378619"/>
                  </a:cubicBezTo>
                  <a:cubicBezTo>
                    <a:pt x="245534" y="404591"/>
                    <a:pt x="192696" y="379884"/>
                    <a:pt x="343615" y="385763"/>
                  </a:cubicBezTo>
                  <a:cubicBezTo>
                    <a:pt x="383348" y="387311"/>
                    <a:pt x="378674" y="390018"/>
                    <a:pt x="410290" y="395288"/>
                  </a:cubicBezTo>
                  <a:cubicBezTo>
                    <a:pt x="416602" y="396340"/>
                    <a:pt x="423005" y="396764"/>
                    <a:pt x="429340" y="397669"/>
                  </a:cubicBezTo>
                  <a:cubicBezTo>
                    <a:pt x="434120" y="398352"/>
                    <a:pt x="438865" y="399256"/>
                    <a:pt x="443628" y="400050"/>
                  </a:cubicBezTo>
                  <a:lnTo>
                    <a:pt x="743665" y="395288"/>
                  </a:lnTo>
                  <a:cubicBezTo>
                    <a:pt x="946916" y="390870"/>
                    <a:pt x="583361" y="395639"/>
                    <a:pt x="803196" y="388144"/>
                  </a:cubicBezTo>
                  <a:cubicBezTo>
                    <a:pt x="862698" y="386115"/>
                    <a:pt x="922259" y="386557"/>
                    <a:pt x="981790" y="385763"/>
                  </a:cubicBezTo>
                  <a:cubicBezTo>
                    <a:pt x="1018303" y="384175"/>
                    <a:pt x="1055370" y="387537"/>
                    <a:pt x="1091328" y="381000"/>
                  </a:cubicBezTo>
                  <a:cubicBezTo>
                    <a:pt x="1100059" y="379413"/>
                    <a:pt x="1108650" y="376462"/>
                    <a:pt x="1117521" y="376238"/>
                  </a:cubicBezTo>
                  <a:cubicBezTo>
                    <a:pt x="1203222" y="374078"/>
                    <a:pt x="1288971" y="374651"/>
                    <a:pt x="1374696" y="373857"/>
                  </a:cubicBezTo>
                  <a:lnTo>
                    <a:pt x="1443753" y="369094"/>
                  </a:lnTo>
                  <a:cubicBezTo>
                    <a:pt x="1524227" y="363205"/>
                    <a:pt x="1410577" y="370572"/>
                    <a:pt x="1510428" y="364332"/>
                  </a:cubicBezTo>
                  <a:cubicBezTo>
                    <a:pt x="1534240" y="365126"/>
                    <a:pt x="1558113" y="364838"/>
                    <a:pt x="1581865" y="366713"/>
                  </a:cubicBezTo>
                  <a:cubicBezTo>
                    <a:pt x="1588390" y="367228"/>
                    <a:pt x="1594510" y="370127"/>
                    <a:pt x="1600915" y="371475"/>
                  </a:cubicBezTo>
                  <a:cubicBezTo>
                    <a:pt x="1609599" y="373303"/>
                    <a:pt x="1618437" y="374353"/>
                    <a:pt x="1627109" y="376238"/>
                  </a:cubicBezTo>
                  <a:cubicBezTo>
                    <a:pt x="1636703" y="378324"/>
                    <a:pt x="1646056" y="381457"/>
                    <a:pt x="1655684" y="383382"/>
                  </a:cubicBezTo>
                  <a:cubicBezTo>
                    <a:pt x="1673094" y="386864"/>
                    <a:pt x="1663583" y="385191"/>
                    <a:pt x="1684259" y="388144"/>
                  </a:cubicBezTo>
                  <a:cubicBezTo>
                    <a:pt x="1715215" y="387350"/>
                    <a:pt x="1746230" y="387823"/>
                    <a:pt x="1777128" y="385763"/>
                  </a:cubicBezTo>
                  <a:cubicBezTo>
                    <a:pt x="1782137" y="385429"/>
                    <a:pt x="1786653" y="382588"/>
                    <a:pt x="1791415" y="381000"/>
                  </a:cubicBezTo>
                  <a:lnTo>
                    <a:pt x="1798559" y="378619"/>
                  </a:lnTo>
                  <a:cubicBezTo>
                    <a:pt x="1814667" y="373250"/>
                    <a:pt x="1822014" y="369976"/>
                    <a:pt x="1841421" y="369094"/>
                  </a:cubicBezTo>
                  <a:lnTo>
                    <a:pt x="1939053" y="364332"/>
                  </a:lnTo>
                  <a:lnTo>
                    <a:pt x="2065259" y="366713"/>
                  </a:lnTo>
                  <a:cubicBezTo>
                    <a:pt x="2073232" y="366966"/>
                    <a:pt x="2081094" y="369094"/>
                    <a:pt x="2089071" y="369094"/>
                  </a:cubicBezTo>
                  <a:cubicBezTo>
                    <a:pt x="2126386" y="369094"/>
                    <a:pt x="2163684" y="367507"/>
                    <a:pt x="2200990" y="366713"/>
                  </a:cubicBezTo>
                  <a:cubicBezTo>
                    <a:pt x="2306647" y="368826"/>
                    <a:pt x="2284678" y="358243"/>
                    <a:pt x="2336721" y="373857"/>
                  </a:cubicBezTo>
                  <a:cubicBezTo>
                    <a:pt x="2339125" y="374578"/>
                    <a:pt x="2341484" y="375444"/>
                    <a:pt x="2343865" y="376238"/>
                  </a:cubicBezTo>
                  <a:cubicBezTo>
                    <a:pt x="2358946" y="374650"/>
                    <a:pt x="2374072" y="373436"/>
                    <a:pt x="2389109" y="371475"/>
                  </a:cubicBezTo>
                  <a:cubicBezTo>
                    <a:pt x="2392003" y="371098"/>
                    <a:pt x="2402483" y="368125"/>
                    <a:pt x="2405778" y="366713"/>
                  </a:cubicBezTo>
                  <a:cubicBezTo>
                    <a:pt x="2409041" y="365315"/>
                    <a:pt x="2412007" y="363268"/>
                    <a:pt x="2415303" y="361950"/>
                  </a:cubicBezTo>
                  <a:cubicBezTo>
                    <a:pt x="2419964" y="360086"/>
                    <a:pt x="2424782" y="358630"/>
                    <a:pt x="2429590" y="357188"/>
                  </a:cubicBezTo>
                  <a:cubicBezTo>
                    <a:pt x="2442537" y="353304"/>
                    <a:pt x="2446382" y="354080"/>
                    <a:pt x="2462928" y="352425"/>
                  </a:cubicBezTo>
                  <a:cubicBezTo>
                    <a:pt x="2465309" y="351631"/>
                    <a:pt x="2467610" y="350536"/>
                    <a:pt x="2470071" y="350044"/>
                  </a:cubicBezTo>
                  <a:cubicBezTo>
                    <a:pt x="2475575" y="348943"/>
                    <a:pt x="2481415" y="349438"/>
                    <a:pt x="2486740" y="347663"/>
                  </a:cubicBezTo>
                  <a:cubicBezTo>
                    <a:pt x="2528460" y="333756"/>
                    <a:pt x="2467297" y="345743"/>
                    <a:pt x="2512934" y="338138"/>
                  </a:cubicBezTo>
                  <a:cubicBezTo>
                    <a:pt x="2516903" y="336550"/>
                    <a:pt x="2520934" y="335111"/>
                    <a:pt x="2524840" y="333375"/>
                  </a:cubicBezTo>
                  <a:cubicBezTo>
                    <a:pt x="2533604" y="329480"/>
                    <a:pt x="2533123" y="328329"/>
                    <a:pt x="2541509" y="326232"/>
                  </a:cubicBezTo>
                  <a:cubicBezTo>
                    <a:pt x="2554888" y="322887"/>
                    <a:pt x="2552528" y="325485"/>
                    <a:pt x="2565321" y="319088"/>
                  </a:cubicBezTo>
                  <a:cubicBezTo>
                    <a:pt x="2567881" y="317808"/>
                    <a:pt x="2570136" y="315989"/>
                    <a:pt x="2572465" y="314325"/>
                  </a:cubicBezTo>
                  <a:cubicBezTo>
                    <a:pt x="2583159" y="306687"/>
                    <a:pt x="2580478" y="308694"/>
                    <a:pt x="2589134" y="300038"/>
                  </a:cubicBezTo>
                  <a:cubicBezTo>
                    <a:pt x="2590721" y="295275"/>
                    <a:pt x="2592911" y="290673"/>
                    <a:pt x="2593896" y="285750"/>
                  </a:cubicBezTo>
                  <a:cubicBezTo>
                    <a:pt x="2598050" y="264983"/>
                    <a:pt x="2596587" y="259681"/>
                    <a:pt x="2591515" y="238125"/>
                  </a:cubicBezTo>
                  <a:cubicBezTo>
                    <a:pt x="2590365" y="233239"/>
                    <a:pt x="2589538" y="228015"/>
                    <a:pt x="2586753" y="223838"/>
                  </a:cubicBezTo>
                  <a:lnTo>
                    <a:pt x="2581990" y="216694"/>
                  </a:lnTo>
                  <a:cubicBezTo>
                    <a:pt x="2574900" y="195421"/>
                    <a:pt x="2579344" y="210867"/>
                    <a:pt x="2577228" y="164307"/>
                  </a:cubicBezTo>
                  <a:cubicBezTo>
                    <a:pt x="2575532" y="127005"/>
                    <a:pt x="2575443" y="89609"/>
                    <a:pt x="2572465" y="52388"/>
                  </a:cubicBezTo>
                  <a:cubicBezTo>
                    <a:pt x="2571875" y="45010"/>
                    <a:pt x="2565538" y="44522"/>
                    <a:pt x="2560559" y="42863"/>
                  </a:cubicBezTo>
                  <a:cubicBezTo>
                    <a:pt x="2558178" y="41275"/>
                    <a:pt x="2555975" y="39380"/>
                    <a:pt x="2553415" y="38100"/>
                  </a:cubicBezTo>
                  <a:cubicBezTo>
                    <a:pt x="2542629" y="32707"/>
                    <a:pt x="2534634" y="31619"/>
                    <a:pt x="2522459" y="28575"/>
                  </a:cubicBezTo>
                  <a:lnTo>
                    <a:pt x="2512934" y="26194"/>
                  </a:lnTo>
                  <a:cubicBezTo>
                    <a:pt x="2508171" y="23813"/>
                    <a:pt x="2503590" y="21028"/>
                    <a:pt x="2498646" y="19050"/>
                  </a:cubicBezTo>
                  <a:cubicBezTo>
                    <a:pt x="2495607" y="17835"/>
                    <a:pt x="2492129" y="17958"/>
                    <a:pt x="2489121" y="16669"/>
                  </a:cubicBezTo>
                  <a:cubicBezTo>
                    <a:pt x="2486491" y="15542"/>
                    <a:pt x="2484784" y="12468"/>
                    <a:pt x="2481978" y="11907"/>
                  </a:cubicBezTo>
                  <a:cubicBezTo>
                    <a:pt x="2472606" y="10032"/>
                    <a:pt x="2462928" y="10319"/>
                    <a:pt x="2453403" y="9525"/>
                  </a:cubicBezTo>
                  <a:lnTo>
                    <a:pt x="2391490" y="16669"/>
                  </a:lnTo>
                  <a:cubicBezTo>
                    <a:pt x="2388246" y="17102"/>
                    <a:pt x="2385160" y="18340"/>
                    <a:pt x="2381965" y="19050"/>
                  </a:cubicBezTo>
                  <a:cubicBezTo>
                    <a:pt x="2378014" y="19928"/>
                    <a:pt x="2373985" y="20450"/>
                    <a:pt x="2370059" y="21432"/>
                  </a:cubicBezTo>
                  <a:cubicBezTo>
                    <a:pt x="2367624" y="22041"/>
                    <a:pt x="2365400" y="23458"/>
                    <a:pt x="2362915" y="23813"/>
                  </a:cubicBezTo>
                  <a:cubicBezTo>
                    <a:pt x="2354236" y="25053"/>
                    <a:pt x="2345452" y="25400"/>
                    <a:pt x="2336721" y="26194"/>
                  </a:cubicBezTo>
                  <a:cubicBezTo>
                    <a:pt x="2307957" y="37701"/>
                    <a:pt x="2339103" y="26724"/>
                    <a:pt x="2279571" y="33338"/>
                  </a:cubicBezTo>
                  <a:cubicBezTo>
                    <a:pt x="2273066" y="34061"/>
                    <a:pt x="2266836" y="36378"/>
                    <a:pt x="2260521" y="38100"/>
                  </a:cubicBezTo>
                  <a:cubicBezTo>
                    <a:pt x="2258100" y="38760"/>
                    <a:pt x="2255857" y="40091"/>
                    <a:pt x="2253378" y="40482"/>
                  </a:cubicBezTo>
                  <a:cubicBezTo>
                    <a:pt x="2215032" y="46537"/>
                    <a:pt x="2206792" y="45648"/>
                    <a:pt x="2165271" y="47625"/>
                  </a:cubicBezTo>
                  <a:lnTo>
                    <a:pt x="1834278" y="42863"/>
                  </a:lnTo>
                  <a:cubicBezTo>
                    <a:pt x="1819097" y="42354"/>
                    <a:pt x="1807562" y="32877"/>
                    <a:pt x="1793796" y="28575"/>
                  </a:cubicBezTo>
                  <a:cubicBezTo>
                    <a:pt x="1786811" y="26392"/>
                    <a:pt x="1779436" y="25699"/>
                    <a:pt x="1772365" y="23813"/>
                  </a:cubicBezTo>
                  <a:cubicBezTo>
                    <a:pt x="1728128" y="12016"/>
                    <a:pt x="1788978" y="26969"/>
                    <a:pt x="1743790" y="11907"/>
                  </a:cubicBezTo>
                  <a:cubicBezTo>
                    <a:pt x="1736848" y="9593"/>
                    <a:pt x="1729482" y="8820"/>
                    <a:pt x="1722359" y="7144"/>
                  </a:cubicBezTo>
                  <a:cubicBezTo>
                    <a:pt x="1692663" y="157"/>
                    <a:pt x="1713365" y="3388"/>
                    <a:pt x="1679496" y="0"/>
                  </a:cubicBezTo>
                  <a:lnTo>
                    <a:pt x="1610440" y="4763"/>
                  </a:lnTo>
                  <a:cubicBezTo>
                    <a:pt x="1591775" y="6163"/>
                    <a:pt x="1580919" y="7514"/>
                    <a:pt x="1562815" y="9525"/>
                  </a:cubicBezTo>
                  <a:lnTo>
                    <a:pt x="1377078" y="7144"/>
                  </a:lnTo>
                  <a:cubicBezTo>
                    <a:pt x="1358015" y="6770"/>
                    <a:pt x="1338995" y="4763"/>
                    <a:pt x="1319928" y="4763"/>
                  </a:cubicBezTo>
                  <a:cubicBezTo>
                    <a:pt x="1290548" y="4763"/>
                    <a:pt x="1261190" y="6350"/>
                    <a:pt x="1231821" y="7144"/>
                  </a:cubicBezTo>
                  <a:lnTo>
                    <a:pt x="1088946" y="4763"/>
                  </a:lnTo>
                  <a:cubicBezTo>
                    <a:pt x="1061926" y="3901"/>
                    <a:pt x="1035017" y="273"/>
                    <a:pt x="1007984" y="0"/>
                  </a:cubicBezTo>
                  <a:lnTo>
                    <a:pt x="853203" y="2382"/>
                  </a:lnTo>
                  <a:cubicBezTo>
                    <a:pt x="842090" y="3176"/>
                    <a:pt x="830938" y="3533"/>
                    <a:pt x="819865" y="4763"/>
                  </a:cubicBezTo>
                  <a:cubicBezTo>
                    <a:pt x="816612" y="5124"/>
                    <a:pt x="813568" y="6606"/>
                    <a:pt x="810340" y="7144"/>
                  </a:cubicBezTo>
                  <a:cubicBezTo>
                    <a:pt x="804028" y="8196"/>
                    <a:pt x="797625" y="8620"/>
                    <a:pt x="791290" y="9525"/>
                  </a:cubicBezTo>
                  <a:cubicBezTo>
                    <a:pt x="780955" y="11002"/>
                    <a:pt x="770768" y="13940"/>
                    <a:pt x="760334" y="14288"/>
                  </a:cubicBezTo>
                  <a:cubicBezTo>
                    <a:pt x="699244" y="16324"/>
                    <a:pt x="638097" y="15875"/>
                    <a:pt x="576978" y="16669"/>
                  </a:cubicBezTo>
                  <a:cubicBezTo>
                    <a:pt x="504837" y="23227"/>
                    <a:pt x="617459" y="13535"/>
                    <a:pt x="467440" y="21432"/>
                  </a:cubicBezTo>
                  <a:cubicBezTo>
                    <a:pt x="464933" y="21564"/>
                    <a:pt x="462757" y="23321"/>
                    <a:pt x="460296" y="23813"/>
                  </a:cubicBezTo>
                  <a:cubicBezTo>
                    <a:pt x="450827" y="25707"/>
                    <a:pt x="441366" y="28116"/>
                    <a:pt x="431721" y="28575"/>
                  </a:cubicBezTo>
                  <a:lnTo>
                    <a:pt x="381715" y="30957"/>
                  </a:lnTo>
                  <a:cubicBezTo>
                    <a:pt x="363459" y="30163"/>
                    <a:pt x="345145" y="30229"/>
                    <a:pt x="326946" y="28575"/>
                  </a:cubicBezTo>
                  <a:cubicBezTo>
                    <a:pt x="318885" y="27842"/>
                    <a:pt x="311118" y="25144"/>
                    <a:pt x="303134" y="23813"/>
                  </a:cubicBezTo>
                  <a:cubicBezTo>
                    <a:pt x="296822" y="22761"/>
                    <a:pt x="290396" y="22484"/>
                    <a:pt x="284084" y="21432"/>
                  </a:cubicBezTo>
                  <a:cubicBezTo>
                    <a:pt x="271338" y="19308"/>
                    <a:pt x="245984" y="14288"/>
                    <a:pt x="245984" y="14288"/>
                  </a:cubicBezTo>
                  <a:cubicBezTo>
                    <a:pt x="204709" y="15082"/>
                    <a:pt x="163372" y="14280"/>
                    <a:pt x="122159" y="16669"/>
                  </a:cubicBezTo>
                  <a:cubicBezTo>
                    <a:pt x="104203" y="17710"/>
                    <a:pt x="81132" y="23949"/>
                    <a:pt x="62628" y="28575"/>
                  </a:cubicBezTo>
                  <a:cubicBezTo>
                    <a:pt x="62621" y="28577"/>
                    <a:pt x="43585" y="33338"/>
                    <a:pt x="43578" y="33338"/>
                  </a:cubicBezTo>
                  <a:lnTo>
                    <a:pt x="7859" y="35719"/>
                  </a:lnTo>
                  <a:cubicBezTo>
                    <a:pt x="15663" y="40922"/>
                    <a:pt x="20956" y="18257"/>
                    <a:pt x="19765" y="54769"/>
                  </a:cubicBezTo>
                  <a:close/>
                </a:path>
              </a:pathLst>
            </a:custGeom>
            <a:solidFill>
              <a:schemeClr val="lt1"/>
            </a:solidFill>
            <a:ln>
              <a:noFill/>
            </a:ln>
            <a:effectLst>
              <a:outerShdw blurRad="254000" dist="38100" dir="5400000" algn="t" rotWithShape="0">
                <a:srgbClr val="000000">
                  <a:alpha val="17647"/>
                </a:srgbClr>
              </a:outerShdw>
            </a:effectLst>
          </p:spPr>
          <p:txBody>
            <a:bodyPr spcFirstLastPara="1" wrap="square" lIns="182866" tIns="91400" rIns="182866" bIns="91400" anchor="ctr" anchorCtr="0">
              <a:noAutofit/>
            </a:bodyPr>
            <a:lstStyle/>
            <a:p>
              <a:pPr algn="ctr">
                <a:buClr>
                  <a:srgbClr val="000000"/>
                </a:buClr>
                <a:buSzPts val="700"/>
              </a:pPr>
              <a:endParaRPr sz="1867">
                <a:solidFill>
                  <a:schemeClr val="lt1"/>
                </a:solidFill>
                <a:latin typeface="Fira Sans"/>
                <a:ea typeface="Fira Sans"/>
                <a:cs typeface="Fira Sans"/>
                <a:sym typeface="Fira Sans"/>
              </a:endParaRPr>
            </a:p>
          </p:txBody>
        </p:sp>
        <p:sp>
          <p:nvSpPr>
            <p:cNvPr id="1275" name="Google Shape;1275;p30"/>
            <p:cNvSpPr txBox="1"/>
            <p:nvPr/>
          </p:nvSpPr>
          <p:spPr>
            <a:xfrm>
              <a:off x="4918008" y="6074957"/>
              <a:ext cx="2525100" cy="811200"/>
            </a:xfrm>
            <a:prstGeom prst="rect">
              <a:avLst/>
            </a:prstGeom>
            <a:noFill/>
            <a:ln>
              <a:noFill/>
            </a:ln>
          </p:spPr>
          <p:txBody>
            <a:bodyPr spcFirstLastPara="1" wrap="square" lIns="182866" tIns="91400" rIns="182866" bIns="91400" anchor="t" anchorCtr="0">
              <a:noAutofit/>
            </a:bodyPr>
            <a:lstStyle/>
            <a:p>
              <a:pPr algn="ctr">
                <a:buClr>
                  <a:srgbClr val="000000"/>
                </a:buClr>
                <a:buSzPts val="700"/>
              </a:pPr>
              <a:r>
                <a:rPr lang="en" sz="1867" b="1">
                  <a:solidFill>
                    <a:schemeClr val="dk1"/>
                  </a:solidFill>
                  <a:latin typeface="Fira Sans"/>
                  <a:ea typeface="Fira Sans"/>
                  <a:cs typeface="Fira Sans"/>
                  <a:sym typeface="Fira Sans"/>
                </a:rPr>
                <a:t>Audit License Scan</a:t>
              </a:r>
              <a:endParaRPr sz="2667">
                <a:solidFill>
                  <a:srgbClr val="000000"/>
                </a:solidFill>
                <a:latin typeface="Fira Sans"/>
                <a:ea typeface="Fira Sans"/>
                <a:cs typeface="Fira Sans"/>
                <a:sym typeface="Fira Sans"/>
              </a:endParaRPr>
            </a:p>
            <a:p>
              <a:pPr algn="ctr">
                <a:buClr>
                  <a:srgbClr val="000000"/>
                </a:buClr>
                <a:buSzPts val="700"/>
              </a:pPr>
              <a:r>
                <a:rPr lang="en" sz="1867">
                  <a:solidFill>
                    <a:schemeClr val="dk1"/>
                  </a:solidFill>
                  <a:latin typeface="Fira Sans"/>
                  <a:ea typeface="Fira Sans"/>
                  <a:cs typeface="Fira Sans"/>
                  <a:sym typeface="Fira Sans"/>
                </a:rPr>
                <a:t>Check NPM dependencies for License Issues</a:t>
              </a:r>
              <a:endParaRPr sz="2667">
                <a:solidFill>
                  <a:srgbClr val="000000"/>
                </a:solidFill>
                <a:latin typeface="Fira Sans"/>
                <a:ea typeface="Fira Sans"/>
                <a:cs typeface="Fira Sans"/>
                <a:sym typeface="Fira Sans"/>
              </a:endParaRPr>
            </a:p>
            <a:p>
              <a:pPr>
                <a:buClr>
                  <a:srgbClr val="000000"/>
                </a:buClr>
                <a:buSzPts val="700"/>
              </a:pPr>
              <a:r>
                <a:rPr lang="en" sz="1867" b="1">
                  <a:solidFill>
                    <a:srgbClr val="7F7F7F"/>
                  </a:solidFill>
                  <a:latin typeface="Fira Sans"/>
                  <a:ea typeface="Fira Sans"/>
                  <a:cs typeface="Fira Sans"/>
                  <a:sym typeface="Fira Sans"/>
                </a:rPr>
                <a:t>Triggers: </a:t>
              </a:r>
              <a:r>
                <a:rPr lang="en" sz="1867">
                  <a:solidFill>
                    <a:srgbClr val="FF5D00"/>
                  </a:solidFill>
                  <a:latin typeface="Fira Sans"/>
                  <a:ea typeface="Fira Sans"/>
                  <a:cs typeface="Fira Sans"/>
                  <a:sym typeface="Fira Sans"/>
                </a:rPr>
                <a:t>PRs</a:t>
              </a:r>
              <a:r>
                <a:rPr lang="en" sz="1867">
                  <a:solidFill>
                    <a:srgbClr val="00B050"/>
                  </a:solidFill>
                  <a:latin typeface="Fira Sans"/>
                  <a:ea typeface="Fira Sans"/>
                  <a:cs typeface="Fira Sans"/>
                  <a:sym typeface="Fira Sans"/>
                </a:rPr>
                <a:t>, </a:t>
              </a:r>
              <a:r>
                <a:rPr lang="en" sz="1867">
                  <a:solidFill>
                    <a:srgbClr val="A482CB"/>
                  </a:solidFill>
                  <a:latin typeface="Fira Sans"/>
                  <a:ea typeface="Fira Sans"/>
                  <a:cs typeface="Fira Sans"/>
                  <a:sym typeface="Fira Sans"/>
                </a:rPr>
                <a:t>Tags</a:t>
              </a:r>
              <a:endParaRPr sz="2667">
                <a:solidFill>
                  <a:srgbClr val="000000"/>
                </a:solidFill>
                <a:latin typeface="Fira Sans"/>
                <a:ea typeface="Fira Sans"/>
                <a:cs typeface="Fira Sans"/>
                <a:sym typeface="Fira Sans"/>
              </a:endParaRPr>
            </a:p>
          </p:txBody>
        </p:sp>
      </p:grpSp>
      <p:sp>
        <p:nvSpPr>
          <p:cNvPr id="1276" name="Google Shape;1276;p30"/>
          <p:cNvSpPr txBox="1"/>
          <p:nvPr/>
        </p:nvSpPr>
        <p:spPr>
          <a:xfrm>
            <a:off x="236738" y="2199502"/>
            <a:ext cx="9506400" cy="492800"/>
          </a:xfrm>
          <a:prstGeom prst="rect">
            <a:avLst/>
          </a:prstGeom>
          <a:noFill/>
          <a:ln>
            <a:noFill/>
          </a:ln>
        </p:spPr>
        <p:txBody>
          <a:bodyPr spcFirstLastPara="1" wrap="square" lIns="182866" tIns="91400" rIns="182866" bIns="91400" anchor="t" anchorCtr="0">
            <a:noAutofit/>
          </a:bodyPr>
          <a:lstStyle/>
          <a:p>
            <a:pPr>
              <a:buClr>
                <a:srgbClr val="000000"/>
              </a:buClr>
              <a:buSzPts val="800"/>
            </a:pPr>
            <a:r>
              <a:rPr lang="en" sz="2134" i="1">
                <a:solidFill>
                  <a:srgbClr val="4FC7E7"/>
                </a:solidFill>
                <a:latin typeface="Calibri"/>
                <a:ea typeface="Calibri"/>
                <a:cs typeface="Calibri"/>
                <a:sym typeface="Calibri"/>
              </a:rPr>
              <a:t>Ref </a:t>
            </a:r>
            <a:r>
              <a:rPr lang="en" sz="2134" i="1" u="sng">
                <a:solidFill>
                  <a:srgbClr val="4FC7E7"/>
                </a:solidFill>
                <a:latin typeface="Calibri"/>
                <a:ea typeface="Calibri"/>
                <a:cs typeface="Calibri"/>
                <a:sym typeface="Calibri"/>
                <a:hlinkClick r:id="rId6">
                  <a:extLst>
                    <a:ext uri="{A12FA001-AC4F-418D-AE19-62706E023703}">
                      <ahyp:hlinkClr xmlns:ahyp="http://schemas.microsoft.com/office/drawing/2018/hyperlinkcolor" val="tx"/>
                    </a:ext>
                  </a:extLst>
                </a:hlinkClick>
              </a:rPr>
              <a:t>https://app.circleci.com/projects/project-dashboard/github/mojaloop</a:t>
            </a:r>
            <a:endParaRPr sz="2134" i="1">
              <a:solidFill>
                <a:srgbClr val="4FC7E7"/>
              </a:solidFill>
              <a:latin typeface="Calibri"/>
              <a:ea typeface="Calibri"/>
              <a:cs typeface="Calibri"/>
              <a:sym typeface="Calibri"/>
            </a:endParaRPr>
          </a:p>
        </p:txBody>
      </p:sp>
      <p:sp>
        <p:nvSpPr>
          <p:cNvPr id="1277" name="Google Shape;1277;p30"/>
          <p:cNvSpPr txBox="1"/>
          <p:nvPr/>
        </p:nvSpPr>
        <p:spPr>
          <a:xfrm>
            <a:off x="15515388" y="11398295"/>
            <a:ext cx="7341600" cy="1848001"/>
          </a:xfrm>
          <a:prstGeom prst="rect">
            <a:avLst/>
          </a:prstGeom>
          <a:solidFill>
            <a:schemeClr val="lt1"/>
          </a:solidFill>
          <a:ln>
            <a:noFill/>
          </a:ln>
        </p:spPr>
        <p:txBody>
          <a:bodyPr spcFirstLastPara="1" wrap="square" lIns="182866" tIns="91400" rIns="182866" bIns="91400" anchor="t" anchorCtr="0">
            <a:noAutofit/>
          </a:bodyPr>
          <a:lstStyle/>
          <a:p>
            <a:pPr>
              <a:buClr>
                <a:srgbClr val="000000"/>
              </a:buClr>
              <a:buSzPts val="1000"/>
            </a:pPr>
            <a:r>
              <a:rPr lang="en" sz="2667">
                <a:solidFill>
                  <a:srgbClr val="000000"/>
                </a:solidFill>
                <a:latin typeface="Fira Sans"/>
                <a:ea typeface="Fira Sans"/>
                <a:cs typeface="Fira Sans"/>
                <a:sym typeface="Fira Sans"/>
              </a:rPr>
              <a:t>Trigger</a:t>
            </a:r>
            <a:r>
              <a:rPr lang="en" sz="2667">
                <a:solidFill>
                  <a:schemeClr val="dk1"/>
                </a:solidFill>
                <a:latin typeface="Fira Sans"/>
                <a:ea typeface="Fira Sans"/>
                <a:cs typeface="Fira Sans"/>
                <a:sym typeface="Fira Sans"/>
              </a:rPr>
              <a:t>s:</a:t>
            </a:r>
            <a:endParaRPr sz="2667">
              <a:solidFill>
                <a:schemeClr val="dk1"/>
              </a:solidFill>
              <a:latin typeface="Fira Sans"/>
              <a:ea typeface="Fira Sans"/>
              <a:cs typeface="Fira Sans"/>
              <a:sym typeface="Fira Sans"/>
            </a:endParaRPr>
          </a:p>
          <a:p>
            <a:pPr>
              <a:buClr>
                <a:srgbClr val="000000"/>
              </a:buClr>
              <a:buSzPts val="1000"/>
            </a:pPr>
            <a:r>
              <a:rPr lang="en" sz="2667">
                <a:solidFill>
                  <a:srgbClr val="FF5D00"/>
                </a:solidFill>
                <a:latin typeface="Fira Sans"/>
                <a:ea typeface="Fira Sans"/>
                <a:cs typeface="Fira Sans"/>
                <a:sym typeface="Fira Sans"/>
              </a:rPr>
              <a:t>➽</a:t>
            </a:r>
            <a:r>
              <a:rPr lang="en" sz="2667">
                <a:solidFill>
                  <a:srgbClr val="6AA84F"/>
                </a:solidFill>
                <a:latin typeface="Fira Sans"/>
                <a:ea typeface="Fira Sans"/>
                <a:cs typeface="Fira Sans"/>
                <a:sym typeface="Fira Sans"/>
              </a:rPr>
              <a:t> </a:t>
            </a:r>
            <a:r>
              <a:rPr lang="en" sz="2667">
                <a:solidFill>
                  <a:srgbClr val="000000"/>
                </a:solidFill>
                <a:latin typeface="Fira Sans"/>
                <a:ea typeface="Fira Sans"/>
                <a:cs typeface="Fira Sans"/>
                <a:sym typeface="Fira Sans"/>
              </a:rPr>
              <a:t>Pull-Requests (inc. from external Forks)</a:t>
            </a:r>
            <a:endParaRPr sz="2667">
              <a:solidFill>
                <a:srgbClr val="000000"/>
              </a:solidFill>
              <a:latin typeface="Fira Sans"/>
              <a:ea typeface="Fira Sans"/>
              <a:cs typeface="Fira Sans"/>
              <a:sym typeface="Fira Sans"/>
            </a:endParaRPr>
          </a:p>
          <a:p>
            <a:pPr>
              <a:buClr>
                <a:srgbClr val="000000"/>
              </a:buClr>
              <a:buSzPts val="1000"/>
            </a:pPr>
            <a:r>
              <a:rPr lang="en" sz="2667">
                <a:solidFill>
                  <a:srgbClr val="A482CB"/>
                </a:solidFill>
                <a:latin typeface="Fira Sans"/>
                <a:ea typeface="Fira Sans"/>
                <a:cs typeface="Fira Sans"/>
                <a:sym typeface="Fira Sans"/>
              </a:rPr>
              <a:t>➽</a:t>
            </a:r>
            <a:r>
              <a:rPr lang="en" sz="2667">
                <a:solidFill>
                  <a:schemeClr val="lt1"/>
                </a:solidFill>
                <a:latin typeface="Fira Sans"/>
                <a:ea typeface="Fira Sans"/>
                <a:cs typeface="Fira Sans"/>
                <a:sym typeface="Fira Sans"/>
              </a:rPr>
              <a:t> </a:t>
            </a:r>
            <a:r>
              <a:rPr lang="en" sz="2667">
                <a:solidFill>
                  <a:srgbClr val="000000"/>
                </a:solidFill>
                <a:latin typeface="Fira Sans"/>
                <a:ea typeface="Fira Sans"/>
                <a:cs typeface="Fira Sans"/>
                <a:sym typeface="Fira Sans"/>
              </a:rPr>
              <a:t>Publishing tagged Releases </a:t>
            </a:r>
            <a:endParaRPr sz="2667">
              <a:solidFill>
                <a:srgbClr val="000000"/>
              </a:solidFill>
              <a:latin typeface="Fira Sans"/>
              <a:ea typeface="Fira Sans"/>
              <a:cs typeface="Fira Sans"/>
              <a:sym typeface="Fira Sans"/>
            </a:endParaRPr>
          </a:p>
          <a:p>
            <a:pPr>
              <a:buClr>
                <a:srgbClr val="000000"/>
              </a:buClr>
              <a:buSzPts val="1000"/>
            </a:pPr>
            <a:r>
              <a:rPr lang="en" sz="2667">
                <a:solidFill>
                  <a:srgbClr val="A482CB"/>
                </a:solidFill>
                <a:latin typeface="Fira Sans"/>
                <a:ea typeface="Fira Sans"/>
                <a:cs typeface="Fira Sans"/>
                <a:sym typeface="Fira Sans"/>
              </a:rPr>
              <a:t>➽</a:t>
            </a:r>
            <a:r>
              <a:rPr lang="en" sz="2667">
                <a:solidFill>
                  <a:schemeClr val="lt1"/>
                </a:solidFill>
                <a:latin typeface="Fira Sans"/>
                <a:ea typeface="Fira Sans"/>
                <a:cs typeface="Fira Sans"/>
                <a:sym typeface="Fira Sans"/>
              </a:rPr>
              <a:t> </a:t>
            </a:r>
            <a:r>
              <a:rPr lang="en" sz="2667">
                <a:solidFill>
                  <a:srgbClr val="000000"/>
                </a:solidFill>
                <a:latin typeface="Fira Sans"/>
                <a:ea typeface="Fira Sans"/>
                <a:cs typeface="Fira Sans"/>
                <a:sym typeface="Fira Sans"/>
              </a:rPr>
              <a:t>Publishing tagged Snapshots</a:t>
            </a:r>
            <a:endParaRPr sz="2667">
              <a:solidFill>
                <a:srgbClr val="0364C3"/>
              </a:solidFill>
              <a:latin typeface="Fira Sans"/>
              <a:ea typeface="Fira Sans"/>
              <a:cs typeface="Fira Sans"/>
              <a:sym typeface="Fira Sans"/>
            </a:endParaRPr>
          </a:p>
          <a:p>
            <a:pPr>
              <a:buClr>
                <a:srgbClr val="000000"/>
              </a:buClr>
              <a:buSzPts val="1000"/>
            </a:pPr>
            <a:endParaRPr sz="2667">
              <a:solidFill>
                <a:schemeClr val="lt1"/>
              </a:solidFill>
              <a:latin typeface="Fira Sans"/>
              <a:ea typeface="Fira Sans"/>
              <a:cs typeface="Fira Sans"/>
              <a:sym typeface="Fira Sans"/>
            </a:endParaRPr>
          </a:p>
          <a:p>
            <a:pPr>
              <a:buClr>
                <a:srgbClr val="000000"/>
              </a:buClr>
              <a:buSzPts val="1000"/>
            </a:pPr>
            <a:endParaRPr sz="2667">
              <a:solidFill>
                <a:srgbClr val="86E4EE"/>
              </a:solidFill>
              <a:latin typeface="Fira Sans"/>
              <a:ea typeface="Fira Sans"/>
              <a:cs typeface="Fira Sans"/>
              <a:sym typeface="Fira Sans"/>
            </a:endParaRPr>
          </a:p>
          <a:p>
            <a:pPr>
              <a:buClr>
                <a:srgbClr val="000000"/>
              </a:buClr>
              <a:buSzPts val="1000"/>
            </a:pPr>
            <a:endParaRPr sz="2667">
              <a:solidFill>
                <a:schemeClr val="lt1"/>
              </a:solidFill>
              <a:latin typeface="Fira Sans"/>
              <a:ea typeface="Fira Sans"/>
              <a:cs typeface="Fira Sans"/>
              <a:sym typeface="Fira Sans"/>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282"/>
        <p:cNvGrpSpPr/>
        <p:nvPr/>
      </p:nvGrpSpPr>
      <p:grpSpPr>
        <a:xfrm>
          <a:off x="0" y="0"/>
          <a:ext cx="0" cy="0"/>
          <a:chOff x="0" y="0"/>
          <a:chExt cx="0" cy="0"/>
        </a:xfrm>
      </p:grpSpPr>
      <p:sp>
        <p:nvSpPr>
          <p:cNvPr id="1283" name="Google Shape;1283;p31"/>
          <p:cNvSpPr txBox="1">
            <a:spLocks noGrp="1"/>
          </p:cNvSpPr>
          <p:nvPr>
            <p:ph type="title"/>
          </p:nvPr>
        </p:nvSpPr>
        <p:spPr>
          <a:xfrm rot="-5400000">
            <a:off x="-5447656" y="6269248"/>
            <a:ext cx="12992800" cy="1191200"/>
          </a:xfrm>
          <a:prstGeom prst="rect">
            <a:avLst/>
          </a:prstGeom>
          <a:noFill/>
          <a:ln>
            <a:noFill/>
          </a:ln>
        </p:spPr>
        <p:txBody>
          <a:bodyPr spcFirstLastPara="1" vert="horz" wrap="square" lIns="182866" tIns="91400" rIns="182866" bIns="91400" rtlCol="0" anchor="t" anchorCtr="0">
            <a:noAutofit/>
          </a:bodyPr>
          <a:lstStyle/>
          <a:p>
            <a:pPr>
              <a:buClr>
                <a:schemeClr val="dk1"/>
              </a:buClr>
              <a:buSzPts val="400"/>
            </a:pPr>
            <a:r>
              <a:rPr lang="en" sz="4801" b="0">
                <a:solidFill>
                  <a:schemeClr val="dk1"/>
                </a:solidFill>
              </a:rPr>
              <a:t>Mojaloop Transfers Architecture v1.1</a:t>
            </a:r>
            <a:endParaRPr sz="4801" b="0">
              <a:solidFill>
                <a:schemeClr val="dk1"/>
              </a:solidFill>
            </a:endParaRPr>
          </a:p>
        </p:txBody>
      </p:sp>
      <p:sp>
        <p:nvSpPr>
          <p:cNvPr id="1284" name="Google Shape;1284;p31"/>
          <p:cNvSpPr txBox="1">
            <a:spLocks noGrp="1"/>
          </p:cNvSpPr>
          <p:nvPr>
            <p:ph type="sldNum" idx="12"/>
          </p:nvPr>
        </p:nvSpPr>
        <p:spPr>
          <a:xfrm>
            <a:off x="6458697" y="4767264"/>
            <a:ext cx="2056800" cy="273600"/>
          </a:xfrm>
          <a:prstGeom prst="rect">
            <a:avLst/>
          </a:prstGeom>
          <a:noFill/>
          <a:ln>
            <a:noFill/>
          </a:ln>
        </p:spPr>
        <p:txBody>
          <a:bodyPr spcFirstLastPara="1" vert="horz" wrap="square" lIns="91400" tIns="45667" rIns="91400" bIns="45667" rtlCol="0" anchor="ctr" anchorCtr="0">
            <a:noAutofit/>
          </a:bodyPr>
          <a:lstStyle/>
          <a:p>
            <a:fld id="{00000000-1234-1234-1234-123412341234}" type="slidenum">
              <a:rPr lang="en"/>
              <a:pPr/>
              <a:t>34</a:t>
            </a:fld>
            <a:endParaRPr/>
          </a:p>
        </p:txBody>
      </p:sp>
      <p:pic>
        <p:nvPicPr>
          <p:cNvPr id="1285" name="Google Shape;1285;p31"/>
          <p:cNvPicPr preferRelativeResize="0"/>
          <p:nvPr/>
        </p:nvPicPr>
        <p:blipFill rotWithShape="1">
          <a:blip r:embed="rId3">
            <a:alphaModFix/>
          </a:blip>
          <a:srcRect/>
          <a:stretch/>
        </p:blipFill>
        <p:spPr>
          <a:xfrm>
            <a:off x="4744866" y="38949"/>
            <a:ext cx="15137395" cy="13567789"/>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289"/>
        <p:cNvGrpSpPr/>
        <p:nvPr/>
      </p:nvGrpSpPr>
      <p:grpSpPr>
        <a:xfrm>
          <a:off x="0" y="0"/>
          <a:ext cx="0" cy="0"/>
          <a:chOff x="0" y="0"/>
          <a:chExt cx="0" cy="0"/>
        </a:xfrm>
      </p:grpSpPr>
      <p:sp>
        <p:nvSpPr>
          <p:cNvPr id="1290" name="Google Shape;1290;p32"/>
          <p:cNvSpPr txBox="1">
            <a:spLocks noGrp="1"/>
          </p:cNvSpPr>
          <p:nvPr>
            <p:ph type="title"/>
          </p:nvPr>
        </p:nvSpPr>
        <p:spPr>
          <a:xfrm>
            <a:off x="1677987" y="730252"/>
            <a:ext cx="18867200" cy="2651200"/>
          </a:xfrm>
          <a:prstGeom prst="rect">
            <a:avLst/>
          </a:prstGeom>
          <a:noFill/>
          <a:ln>
            <a:noFill/>
          </a:ln>
        </p:spPr>
        <p:txBody>
          <a:bodyPr spcFirstLastPara="1" vert="horz" wrap="square" lIns="91400" tIns="45667" rIns="91400" bIns="45667" rtlCol="0" anchor="ctr" anchorCtr="0">
            <a:normAutofit/>
          </a:bodyPr>
          <a:lstStyle/>
          <a:p>
            <a:r>
              <a:rPr lang="en" sz="8000"/>
              <a:t>Release Automation: validation, usage</a:t>
            </a:r>
            <a:endParaRPr sz="8000"/>
          </a:p>
        </p:txBody>
      </p:sp>
      <p:sp>
        <p:nvSpPr>
          <p:cNvPr id="1291" name="Google Shape;1291;p32"/>
          <p:cNvSpPr txBox="1">
            <a:spLocks noGrp="1"/>
          </p:cNvSpPr>
          <p:nvPr>
            <p:ph type="body" idx="1"/>
          </p:nvPr>
        </p:nvSpPr>
        <p:spPr>
          <a:xfrm>
            <a:off x="1677987" y="3651267"/>
            <a:ext cx="20240000" cy="9621601"/>
          </a:xfrm>
          <a:prstGeom prst="rect">
            <a:avLst/>
          </a:prstGeom>
          <a:noFill/>
          <a:ln>
            <a:noFill/>
          </a:ln>
        </p:spPr>
        <p:txBody>
          <a:bodyPr spcFirstLastPara="1" vert="horz" wrap="square" lIns="91400" tIns="45667" rIns="91400" bIns="45667" rtlCol="0" anchor="t" anchorCtr="0">
            <a:normAutofit fontScale="85000" lnSpcReduction="20000"/>
          </a:bodyPr>
          <a:lstStyle/>
          <a:p>
            <a:pPr indent="-868683">
              <a:lnSpc>
                <a:spcPct val="150000"/>
              </a:lnSpc>
              <a:buSzPct val="100000"/>
              <a:buAutoNum type="arabicPeriod"/>
            </a:pPr>
            <a:r>
              <a:rPr lang="en" sz="4801"/>
              <a:t>Automated Update of Helm Chart Packages with </a:t>
            </a:r>
            <a:r>
              <a:rPr lang="en" sz="4801" b="1" u="sng"/>
              <a:t>updatecli </a:t>
            </a:r>
            <a:endParaRPr sz="4801" b="1" u="sng"/>
          </a:p>
          <a:p>
            <a:pPr indent="-868683">
              <a:lnSpc>
                <a:spcPct val="150000"/>
              </a:lnSpc>
              <a:spcBef>
                <a:spcPts val="0"/>
              </a:spcBef>
              <a:buSzPct val="100000"/>
              <a:buAutoNum type="arabicPeriod"/>
            </a:pPr>
            <a:r>
              <a:rPr lang="en" sz="4801"/>
              <a:t>Detection of Breaking Changes - DB Migrations, Default Configuration Changes</a:t>
            </a:r>
            <a:endParaRPr sz="4801"/>
          </a:p>
          <a:p>
            <a:pPr indent="-868683">
              <a:lnSpc>
                <a:spcPct val="150000"/>
              </a:lnSpc>
              <a:spcBef>
                <a:spcPts val="0"/>
              </a:spcBef>
              <a:buSzPct val="100000"/>
              <a:buAutoNum type="arabicPeriod"/>
            </a:pPr>
            <a:r>
              <a:rPr lang="en" sz="4801"/>
              <a:t>Generation of Changelog</a:t>
            </a:r>
            <a:endParaRPr sz="4801"/>
          </a:p>
          <a:p>
            <a:pPr indent="-868683">
              <a:lnSpc>
                <a:spcPct val="150000"/>
              </a:lnSpc>
              <a:spcBef>
                <a:spcPts val="0"/>
              </a:spcBef>
              <a:buSzPct val="100000"/>
              <a:buAutoNum type="arabicPeriod"/>
            </a:pPr>
            <a:r>
              <a:rPr lang="en" sz="4801"/>
              <a:t>Determination of Next Release Version Number</a:t>
            </a:r>
            <a:endParaRPr sz="4801"/>
          </a:p>
          <a:p>
            <a:pPr indent="-868683">
              <a:lnSpc>
                <a:spcPct val="150000"/>
              </a:lnSpc>
              <a:spcBef>
                <a:spcPts val="0"/>
              </a:spcBef>
              <a:buSzPct val="100000"/>
              <a:buAutoNum type="arabicPeriod"/>
            </a:pPr>
            <a:r>
              <a:rPr lang="en" sz="4801"/>
              <a:t>Generation of Release Note</a:t>
            </a:r>
            <a:endParaRPr sz="4801"/>
          </a:p>
          <a:p>
            <a:pPr indent="-868683">
              <a:lnSpc>
                <a:spcPct val="150000"/>
              </a:lnSpc>
              <a:spcBef>
                <a:spcPts val="0"/>
              </a:spcBef>
              <a:buSzPct val="100000"/>
              <a:buAutoNum type="arabicPeriod"/>
            </a:pPr>
            <a:r>
              <a:rPr lang="en" sz="4801"/>
              <a:t>Deployment of RC to OSS Test Environment</a:t>
            </a:r>
            <a:endParaRPr sz="4801"/>
          </a:p>
          <a:p>
            <a:pPr indent="-868683">
              <a:lnSpc>
                <a:spcPct val="150000"/>
              </a:lnSpc>
              <a:spcBef>
                <a:spcPts val="0"/>
              </a:spcBef>
              <a:buSzPct val="100000"/>
              <a:buAutoNum type="arabicPeriod"/>
            </a:pPr>
            <a:r>
              <a:rPr lang="en" sz="4801"/>
              <a:t>Release Candidate Validation with TTK</a:t>
            </a:r>
            <a:endParaRPr sz="4801"/>
          </a:p>
          <a:p>
            <a:pPr indent="-868683">
              <a:lnSpc>
                <a:spcPct val="150000"/>
              </a:lnSpc>
              <a:spcBef>
                <a:spcPts val="0"/>
              </a:spcBef>
              <a:buSzPct val="100000"/>
              <a:buAutoNum type="arabicPeriod"/>
            </a:pPr>
            <a:r>
              <a:rPr lang="en" sz="4801"/>
              <a:t>Creation of Release Candidate Pull Request </a:t>
            </a:r>
            <a:endParaRPr sz="4801"/>
          </a:p>
          <a:p>
            <a:pPr indent="-868683">
              <a:lnSpc>
                <a:spcPct val="150000"/>
              </a:lnSpc>
              <a:spcBef>
                <a:spcPts val="0"/>
              </a:spcBef>
              <a:buSzPct val="100000"/>
              <a:buAutoNum type="arabicPeriod"/>
            </a:pPr>
            <a:r>
              <a:rPr lang="en" sz="4801"/>
              <a:t>Bug Fixes, PR Reviews, Github Release</a:t>
            </a:r>
            <a:endParaRPr sz="4801"/>
          </a:p>
          <a:p>
            <a:pPr marL="0" indent="0">
              <a:lnSpc>
                <a:spcPct val="100000"/>
              </a:lnSpc>
              <a:buSzPct val="137254"/>
              <a:buNone/>
            </a:pPr>
            <a:br>
              <a:rPr lang="en" sz="4801" i="1"/>
            </a:br>
            <a:r>
              <a:rPr lang="en" sz="3067" i="1"/>
              <a:t>The automation scripts can be found here: </a:t>
            </a:r>
            <a:endParaRPr sz="3067" i="1"/>
          </a:p>
          <a:p>
            <a:pPr marL="0" indent="0">
              <a:lnSpc>
                <a:spcPct val="100000"/>
              </a:lnSpc>
              <a:buSzPct val="214833"/>
              <a:buNone/>
            </a:pPr>
            <a:r>
              <a:rPr lang="en" sz="3067" i="1" u="sng">
                <a:solidFill>
                  <a:schemeClr val="hlink"/>
                </a:solidFill>
                <a:hlinkClick r:id="rId3"/>
              </a:rPr>
              <a:t>https://github.com/mojaloop/helm/tree/main/.github/workflows</a:t>
            </a:r>
            <a:r>
              <a:rPr lang="en" sz="3067" i="1">
                <a:solidFill>
                  <a:srgbClr val="0C58D3"/>
                </a:solidFill>
              </a:rPr>
              <a:t> </a:t>
            </a:r>
            <a:endParaRPr sz="3067" i="1">
              <a:solidFill>
                <a:srgbClr val="0C58D3"/>
              </a:solidFill>
            </a:endParaRPr>
          </a:p>
        </p:txBody>
      </p:sp>
      <p:pic>
        <p:nvPicPr>
          <p:cNvPr id="1292" name="Google Shape;1292;p32"/>
          <p:cNvPicPr preferRelativeResize="0"/>
          <p:nvPr/>
        </p:nvPicPr>
        <p:blipFill rotWithShape="1">
          <a:blip r:embed="rId4">
            <a:alphaModFix/>
          </a:blip>
          <a:srcRect/>
          <a:stretch/>
        </p:blipFill>
        <p:spPr>
          <a:xfrm>
            <a:off x="15195124" y="5980804"/>
            <a:ext cx="9119405" cy="7646397"/>
          </a:xfrm>
          <a:prstGeom prst="rect">
            <a:avLst/>
          </a:prstGeom>
          <a:noFill/>
          <a:ln w="9525" cap="flat" cmpd="sng">
            <a:solidFill>
              <a:schemeClr val="dk2"/>
            </a:solidFill>
            <a:prstDash val="solid"/>
            <a:round/>
            <a:headEnd type="none" w="sm" len="sm"/>
            <a:tailEnd type="none" w="sm" len="sm"/>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1397D3-0577-25E3-ABEB-5F102B2A36E1}"/>
              </a:ext>
            </a:extLst>
          </p:cNvPr>
          <p:cNvSpPr>
            <a:spLocks noGrp="1"/>
          </p:cNvSpPr>
          <p:nvPr>
            <p:ph type="title"/>
          </p:nvPr>
        </p:nvSpPr>
        <p:spPr>
          <a:xfrm>
            <a:off x="1676619" y="730251"/>
            <a:ext cx="14506882" cy="3199190"/>
          </a:xfrm>
        </p:spPr>
        <p:txBody>
          <a:bodyPr anchor="ctr">
            <a:normAutofit/>
          </a:bodyPr>
          <a:lstStyle/>
          <a:p>
            <a:r>
              <a:rPr lang="en-US" dirty="0"/>
              <a:t>Mojaloop Platform</a:t>
            </a:r>
          </a:p>
        </p:txBody>
      </p:sp>
      <p:sp>
        <p:nvSpPr>
          <p:cNvPr id="4" name="Content Placeholder 3">
            <a:extLst>
              <a:ext uri="{FF2B5EF4-FFF2-40B4-BE49-F238E27FC236}">
                <a16:creationId xmlns:a16="http://schemas.microsoft.com/office/drawing/2014/main" id="{1B79111F-D614-819D-F6C6-661A1AF8AA36}"/>
              </a:ext>
            </a:extLst>
          </p:cNvPr>
          <p:cNvSpPr>
            <a:spLocks noGrp="1"/>
          </p:cNvSpPr>
          <p:nvPr>
            <p:ph idx="1"/>
          </p:nvPr>
        </p:nvSpPr>
        <p:spPr>
          <a:xfrm>
            <a:off x="1676619" y="3477986"/>
            <a:ext cx="14506882" cy="8478143"/>
          </a:xfrm>
        </p:spPr>
        <p:txBody>
          <a:bodyPr>
            <a:normAutofit/>
          </a:bodyPr>
          <a:lstStyle/>
          <a:p>
            <a:pPr marL="914393" indent="-914393">
              <a:buFont typeface="+mj-lt"/>
              <a:buAutoNum type="arabicPeriod"/>
            </a:pPr>
            <a:r>
              <a:rPr lang="en-US" sz="2400" dirty="0"/>
              <a:t>Mojaloop Core</a:t>
            </a:r>
          </a:p>
          <a:p>
            <a:pPr marL="914393" lvl="1" indent="0">
              <a:buNone/>
            </a:pPr>
            <a:r>
              <a:rPr lang="en-US" sz="1800" dirty="0"/>
              <a:t>Transactional hub components and settlement i.e. API layer, central ledger (including bulk), settlement, ALS, quoting, </a:t>
            </a:r>
            <a:r>
              <a:rPr lang="en-US" sz="1800" dirty="0" err="1"/>
              <a:t>trx</a:t>
            </a:r>
            <a:r>
              <a:rPr lang="en-US" sz="1800" dirty="0"/>
              <a:t> req, Admin</a:t>
            </a:r>
          </a:p>
          <a:p>
            <a:pPr marL="914393" indent="-914393">
              <a:buFont typeface="+mj-lt"/>
              <a:buAutoNum type="arabicPeriod"/>
            </a:pPr>
            <a:r>
              <a:rPr lang="en-US" sz="2400" dirty="0"/>
              <a:t>Mojaloop Connector(s)</a:t>
            </a:r>
          </a:p>
          <a:p>
            <a:pPr marL="914393" lvl="1" indent="0">
              <a:buNone/>
            </a:pPr>
            <a:r>
              <a:rPr lang="en-US" sz="1800" dirty="0"/>
              <a:t>Best practice Mojaloop connectors. I.e. Third-party services, </a:t>
            </a:r>
            <a:r>
              <a:rPr lang="en-US" sz="1800" dirty="0" err="1"/>
              <a:t>sdk</a:t>
            </a:r>
            <a:r>
              <a:rPr lang="en-US" sz="1800" dirty="0"/>
              <a:t> adapter/ml-connectors</a:t>
            </a:r>
          </a:p>
          <a:p>
            <a:pPr marL="914393" indent="-914393">
              <a:buFont typeface="+mj-lt"/>
              <a:buAutoNum type="arabicPeriod"/>
            </a:pPr>
            <a:r>
              <a:rPr lang="en-US" sz="2400" dirty="0"/>
              <a:t>Supporting services</a:t>
            </a:r>
          </a:p>
          <a:p>
            <a:pPr marL="914393" lvl="1" indent="0">
              <a:buNone/>
            </a:pPr>
            <a:r>
              <a:rPr lang="en-US" sz="1800" dirty="0"/>
              <a:t>Interop: Connect with settlement banks, Onboarding FSPs, integrations (connection management)</a:t>
            </a:r>
          </a:p>
          <a:p>
            <a:pPr marL="914393" indent="-914393">
              <a:buFont typeface="+mj-lt"/>
              <a:buAutoNum type="arabicPeriod"/>
            </a:pPr>
            <a:r>
              <a:rPr lang="en-US" sz="2400" dirty="0"/>
              <a:t>Mojaloop Toolkit (TTK), ITK instances, Simulators, ALS support, CEP, Events processing</a:t>
            </a:r>
          </a:p>
          <a:p>
            <a:pPr marL="914393" lvl="1" indent="0">
              <a:buNone/>
            </a:pPr>
            <a:r>
              <a:rPr lang="en-US" sz="1800" dirty="0"/>
              <a:t>Oracles - MSISDN or Merchant Registries</a:t>
            </a:r>
          </a:p>
          <a:p>
            <a:pPr marL="914393" indent="-914393">
              <a:buFont typeface="+mj-lt"/>
              <a:buAutoNum type="arabicPeriod"/>
            </a:pPr>
            <a:r>
              <a:rPr lang="en-US" sz="2400" dirty="0"/>
              <a:t>Finance portal (RBAC), Reporting</a:t>
            </a:r>
          </a:p>
          <a:p>
            <a:pPr marL="914393" lvl="1" indent="0">
              <a:buNone/>
            </a:pPr>
            <a:r>
              <a:rPr lang="en-US" sz="1800" dirty="0"/>
              <a:t>Hub operator UI &amp; API experience layer that is Implemented by business operations framework.</a:t>
            </a:r>
          </a:p>
          <a:p>
            <a:pPr marL="914393" indent="-914393">
              <a:buFont typeface="+mj-lt"/>
              <a:buAutoNum type="arabicPeriod"/>
            </a:pPr>
            <a:r>
              <a:rPr lang="en-US" sz="2400" dirty="0"/>
              <a:t>Monitoring support (Operational support)</a:t>
            </a:r>
          </a:p>
          <a:p>
            <a:pPr marL="914393" lvl="1" indent="0">
              <a:buNone/>
            </a:pPr>
            <a:r>
              <a:rPr lang="en-US" sz="1800" dirty="0"/>
              <a:t>Operational support &amp; tracing (e.g. EFK / Prometheus, Grafana, Loki, </a:t>
            </a:r>
            <a:r>
              <a:rPr lang="en-US" sz="1800" dirty="0" err="1"/>
              <a:t>etc</a:t>
            </a:r>
            <a:r>
              <a:rPr lang="en-US" sz="1800" dirty="0"/>
              <a:t>) [</a:t>
            </a:r>
            <a:r>
              <a:rPr lang="en-US" sz="1800" dirty="0" err="1"/>
              <a:t>IaC</a:t>
            </a:r>
            <a:r>
              <a:rPr lang="en-US" sz="1800" dirty="0"/>
              <a:t>: Grafana, Prometheus &amp; Loki]</a:t>
            </a:r>
          </a:p>
          <a:p>
            <a:pPr marL="914393" indent="-914393">
              <a:buFont typeface="+mj-lt"/>
              <a:buAutoNum type="arabicPeriod"/>
            </a:pPr>
            <a:r>
              <a:rPr lang="en-US" sz="2400" dirty="0"/>
              <a:t>API Gateway</a:t>
            </a:r>
          </a:p>
          <a:p>
            <a:pPr marL="914393" lvl="1" indent="0">
              <a:buNone/>
            </a:pPr>
            <a:r>
              <a:rPr lang="en-US" sz="1800" dirty="0"/>
              <a:t>IP filtering, Ingress/Egress, Firewalls, Security support (JWS, </a:t>
            </a:r>
            <a:r>
              <a:rPr lang="en-US" sz="1800" dirty="0" err="1"/>
              <a:t>mTLS</a:t>
            </a:r>
            <a:r>
              <a:rPr lang="en-US" sz="1800" dirty="0"/>
              <a:t>) [</a:t>
            </a:r>
            <a:r>
              <a:rPr lang="en-US" sz="1800" dirty="0" err="1"/>
              <a:t>IaC</a:t>
            </a:r>
            <a:r>
              <a:rPr lang="en-US" sz="1800" dirty="0"/>
              <a:t> provides this via Istio (older versions used WSO2)]</a:t>
            </a:r>
          </a:p>
          <a:p>
            <a:pPr marL="914393" lvl="1" indent="0">
              <a:buNone/>
            </a:pPr>
            <a:r>
              <a:rPr lang="en-US" sz="1800" dirty="0"/>
              <a:t>Adds in the rules and enforces the Mojaloop Security design</a:t>
            </a:r>
          </a:p>
          <a:p>
            <a:pPr marL="914393" indent="-914393">
              <a:buFont typeface="+mj-lt"/>
              <a:buAutoNum type="arabicPeriod"/>
            </a:pPr>
            <a:r>
              <a:rPr lang="en-US" sz="2400" dirty="0"/>
              <a:t>Infrastructure</a:t>
            </a:r>
          </a:p>
          <a:p>
            <a:pPr marL="914393" lvl="1" indent="0">
              <a:buNone/>
            </a:pPr>
            <a:r>
              <a:rPr lang="en-US" sz="1800" dirty="0"/>
              <a:t>Kubernetes, Infrastructure as Code, Automated deployments (</a:t>
            </a:r>
            <a:r>
              <a:rPr lang="en-US" sz="1800" dirty="0" err="1"/>
              <a:t>IaC</a:t>
            </a:r>
            <a:r>
              <a:rPr lang="en-US" sz="1800" dirty="0"/>
              <a:t>)</a:t>
            </a:r>
          </a:p>
          <a:p>
            <a:pPr marL="914393" lvl="1" indent="0">
              <a:buNone/>
            </a:pPr>
            <a:r>
              <a:rPr lang="en-US" sz="1800" dirty="0"/>
              <a:t>Deployment artifacts - Helm Charts, Docker Containers, </a:t>
            </a:r>
            <a:r>
              <a:rPr lang="en-US" sz="1800" dirty="0" err="1"/>
              <a:t>npm</a:t>
            </a:r>
            <a:r>
              <a:rPr lang="en-US" sz="1800" dirty="0"/>
              <a:t> packages</a:t>
            </a:r>
          </a:p>
        </p:txBody>
      </p:sp>
      <p:sp>
        <p:nvSpPr>
          <p:cNvPr id="3" name="Slide Number Placeholder 2">
            <a:extLst>
              <a:ext uri="{FF2B5EF4-FFF2-40B4-BE49-F238E27FC236}">
                <a16:creationId xmlns:a16="http://schemas.microsoft.com/office/drawing/2014/main" id="{E84C6745-EE2B-F2D3-8753-A5D9B380154E}"/>
              </a:ext>
            </a:extLst>
          </p:cNvPr>
          <p:cNvSpPr>
            <a:spLocks noGrp="1"/>
          </p:cNvSpPr>
          <p:nvPr>
            <p:ph type="sldNum" sz="quarter" idx="12"/>
          </p:nvPr>
        </p:nvSpPr>
        <p:spPr>
          <a:xfrm>
            <a:off x="17223443" y="12712701"/>
            <a:ext cx="5487114" cy="730250"/>
          </a:xfrm>
        </p:spPr>
        <p:txBody>
          <a:bodyPr anchor="ctr">
            <a:normAutofit/>
          </a:bodyPr>
          <a:lstStyle/>
          <a:p>
            <a:pPr>
              <a:spcAft>
                <a:spcPts val="600"/>
              </a:spcAft>
            </a:pPr>
            <a:fld id="{20AF9D7A-5BEE-9245-944A-197F51D542D9}" type="slidenum">
              <a:rPr lang="en-US" smtClean="0"/>
              <a:pPr>
                <a:spcAft>
                  <a:spcPts val="600"/>
                </a:spcAft>
              </a:pPr>
              <a:t>4</a:t>
            </a:fld>
            <a:endParaRPr lang="en-US" dirty="0"/>
          </a:p>
        </p:txBody>
      </p:sp>
      <p:grpSp>
        <p:nvGrpSpPr>
          <p:cNvPr id="5" name="Google Shape;822;p4">
            <a:extLst>
              <a:ext uri="{FF2B5EF4-FFF2-40B4-BE49-F238E27FC236}">
                <a16:creationId xmlns:a16="http://schemas.microsoft.com/office/drawing/2014/main" id="{3DA274FC-BB03-1F20-A8E6-3E636435E623}"/>
              </a:ext>
            </a:extLst>
          </p:cNvPr>
          <p:cNvGrpSpPr/>
          <p:nvPr/>
        </p:nvGrpSpPr>
        <p:grpSpPr>
          <a:xfrm>
            <a:off x="16056507" y="4252618"/>
            <a:ext cx="7617876" cy="6971522"/>
            <a:chOff x="639997" y="0"/>
            <a:chExt cx="3749206" cy="3749206"/>
          </a:xfrm>
        </p:grpSpPr>
        <p:sp>
          <p:nvSpPr>
            <p:cNvPr id="6" name="Google Shape;823;p4">
              <a:extLst>
                <a:ext uri="{FF2B5EF4-FFF2-40B4-BE49-F238E27FC236}">
                  <a16:creationId xmlns:a16="http://schemas.microsoft.com/office/drawing/2014/main" id="{12B8BFB9-0D32-0830-D1FE-3CCE1C021DFB}"/>
                </a:ext>
              </a:extLst>
            </p:cNvPr>
            <p:cNvSpPr/>
            <p:nvPr/>
          </p:nvSpPr>
          <p:spPr>
            <a:xfrm>
              <a:off x="639997" y="0"/>
              <a:ext cx="3749206" cy="3749206"/>
            </a:xfrm>
            <a:prstGeom prst="ellipse">
              <a:avLst/>
            </a:prstGeom>
            <a:solidFill>
              <a:srgbClr val="99DAFE"/>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7" name="Google Shape;824;p4">
              <a:extLst>
                <a:ext uri="{FF2B5EF4-FFF2-40B4-BE49-F238E27FC236}">
                  <a16:creationId xmlns:a16="http://schemas.microsoft.com/office/drawing/2014/main" id="{D2A7FD74-A383-9BB2-DE2B-C9A1EB3C2381}"/>
                </a:ext>
              </a:extLst>
            </p:cNvPr>
            <p:cNvSpPr txBox="1"/>
            <p:nvPr/>
          </p:nvSpPr>
          <p:spPr>
            <a:xfrm>
              <a:off x="1990461" y="187460"/>
              <a:ext cx="1048277" cy="562380"/>
            </a:xfrm>
            <a:prstGeom prst="rect">
              <a:avLst/>
            </a:prstGeom>
            <a:noFill/>
            <a:ln>
              <a:noFill/>
            </a:ln>
          </p:spPr>
          <p:txBody>
            <a:bodyPr spcFirstLastPara="1" wrap="square" lIns="56875" tIns="56875" rIns="56875" bIns="56875" anchor="ctr" anchorCtr="0">
              <a:noAutofit/>
            </a:bodyPr>
            <a:lstStyle/>
            <a:p>
              <a:pPr algn="ctr" defTabSz="283464">
                <a:lnSpc>
                  <a:spcPct val="90000"/>
                </a:lnSpc>
                <a:spcAft>
                  <a:spcPts val="600"/>
                </a:spcAft>
                <a:buClr>
                  <a:srgbClr val="000000"/>
                </a:buClr>
                <a:buSzPts val="800"/>
              </a:pPr>
              <a:r>
                <a:rPr lang="en" sz="1736" kern="1200">
                  <a:solidFill>
                    <a:srgbClr val="002060"/>
                  </a:solidFill>
                  <a:latin typeface="Arial"/>
                  <a:ea typeface="+mn-ea"/>
                  <a:cs typeface="Arial"/>
                  <a:sym typeface="Arial"/>
                </a:rPr>
                <a:t>API Gateway, Outer security layers</a:t>
              </a:r>
              <a:endParaRPr sz="2800"/>
            </a:p>
          </p:txBody>
        </p:sp>
        <p:sp>
          <p:nvSpPr>
            <p:cNvPr id="8" name="Google Shape;825;p4">
              <a:extLst>
                <a:ext uri="{FF2B5EF4-FFF2-40B4-BE49-F238E27FC236}">
                  <a16:creationId xmlns:a16="http://schemas.microsoft.com/office/drawing/2014/main" id="{174ED262-9070-10E5-F3C7-39F2DA182DD4}"/>
                </a:ext>
              </a:extLst>
            </p:cNvPr>
            <p:cNvSpPr/>
            <p:nvPr/>
          </p:nvSpPr>
          <p:spPr>
            <a:xfrm>
              <a:off x="1014918" y="749841"/>
              <a:ext cx="2999364" cy="2999364"/>
            </a:xfrm>
            <a:prstGeom prst="ellipse">
              <a:avLst/>
            </a:prstGeom>
            <a:solidFill>
              <a:srgbClr val="66C7FF"/>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0" name="Google Shape;827;p4">
              <a:extLst>
                <a:ext uri="{FF2B5EF4-FFF2-40B4-BE49-F238E27FC236}">
                  <a16:creationId xmlns:a16="http://schemas.microsoft.com/office/drawing/2014/main" id="{65479D7F-D7CF-6C99-5F6A-4C0A7CC4CBBC}"/>
                </a:ext>
              </a:extLst>
            </p:cNvPr>
            <p:cNvSpPr/>
            <p:nvPr/>
          </p:nvSpPr>
          <p:spPr>
            <a:xfrm>
              <a:off x="1389838" y="1499682"/>
              <a:ext cx="2249523" cy="2249523"/>
            </a:xfrm>
            <a:prstGeom prst="ellipse">
              <a:avLst/>
            </a:prstGeom>
            <a:solidFill>
              <a:srgbClr val="007ABF"/>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9" name="Google Shape;826;p4">
              <a:extLst>
                <a:ext uri="{FF2B5EF4-FFF2-40B4-BE49-F238E27FC236}">
                  <a16:creationId xmlns:a16="http://schemas.microsoft.com/office/drawing/2014/main" id="{6996243F-F0D7-0372-8D78-CCC10EDB7EF8}"/>
                </a:ext>
              </a:extLst>
            </p:cNvPr>
            <p:cNvSpPr txBox="1"/>
            <p:nvPr/>
          </p:nvSpPr>
          <p:spPr>
            <a:xfrm>
              <a:off x="1990461" y="929803"/>
              <a:ext cx="1048277" cy="539885"/>
            </a:xfrm>
            <a:prstGeom prst="rect">
              <a:avLst/>
            </a:prstGeom>
            <a:noFill/>
            <a:ln>
              <a:noFill/>
            </a:ln>
          </p:spPr>
          <p:txBody>
            <a:bodyPr spcFirstLastPara="1" wrap="square" lIns="56875" tIns="56875" rIns="56875" bIns="56875" anchor="ctr" anchorCtr="0">
              <a:noAutofit/>
            </a:bodyPr>
            <a:lstStyle/>
            <a:p>
              <a:pPr algn="ctr" defTabSz="283464">
                <a:lnSpc>
                  <a:spcPct val="90000"/>
                </a:lnSpc>
                <a:spcAft>
                  <a:spcPts val="600"/>
                </a:spcAft>
                <a:buClr>
                  <a:srgbClr val="000000"/>
                </a:buClr>
                <a:buSzPts val="800"/>
              </a:pPr>
              <a:r>
                <a:rPr lang="en" sz="1736" kern="1200">
                  <a:solidFill>
                    <a:srgbClr val="002060"/>
                  </a:solidFill>
                  <a:latin typeface="Arial"/>
                  <a:ea typeface="+mn-ea"/>
                  <a:cs typeface="Arial"/>
                  <a:sym typeface="Arial"/>
                </a:rPr>
                <a:t>Finance Portal, monitoring, operational support</a:t>
              </a:r>
              <a:endParaRPr sz="2800"/>
            </a:p>
          </p:txBody>
        </p:sp>
        <p:sp>
          <p:nvSpPr>
            <p:cNvPr id="11" name="Google Shape;828;p4">
              <a:extLst>
                <a:ext uri="{FF2B5EF4-FFF2-40B4-BE49-F238E27FC236}">
                  <a16:creationId xmlns:a16="http://schemas.microsoft.com/office/drawing/2014/main" id="{735071E7-C2D4-9119-DFCC-715BF72938E0}"/>
                </a:ext>
              </a:extLst>
            </p:cNvPr>
            <p:cNvSpPr txBox="1"/>
            <p:nvPr/>
          </p:nvSpPr>
          <p:spPr>
            <a:xfrm>
              <a:off x="1990461" y="1668396"/>
              <a:ext cx="1048277" cy="506142"/>
            </a:xfrm>
            <a:prstGeom prst="rect">
              <a:avLst/>
            </a:prstGeom>
            <a:noFill/>
            <a:ln>
              <a:noFill/>
            </a:ln>
          </p:spPr>
          <p:txBody>
            <a:bodyPr spcFirstLastPara="1" wrap="square" lIns="56875" tIns="56875" rIns="56875" bIns="56875" anchor="ctr" anchorCtr="0">
              <a:noAutofit/>
            </a:bodyPr>
            <a:lstStyle/>
            <a:p>
              <a:pPr algn="ctr" defTabSz="283464">
                <a:lnSpc>
                  <a:spcPct val="90000"/>
                </a:lnSpc>
                <a:spcAft>
                  <a:spcPts val="600"/>
                </a:spcAft>
                <a:buClr>
                  <a:srgbClr val="000000"/>
                </a:buClr>
                <a:buSzPts val="800"/>
              </a:pPr>
              <a:r>
                <a:rPr lang="en" sz="1984" kern="1200">
                  <a:solidFill>
                    <a:schemeClr val="lt1"/>
                  </a:solidFill>
                  <a:latin typeface="Arial"/>
                  <a:ea typeface="+mn-ea"/>
                  <a:cs typeface="Arial"/>
                  <a:sym typeface="Arial"/>
                </a:rPr>
                <a:t>Supporting services, connectors </a:t>
              </a:r>
              <a:endParaRPr sz="3200"/>
            </a:p>
          </p:txBody>
        </p:sp>
        <p:sp>
          <p:nvSpPr>
            <p:cNvPr id="12" name="Google Shape;829;p4">
              <a:extLst>
                <a:ext uri="{FF2B5EF4-FFF2-40B4-BE49-F238E27FC236}">
                  <a16:creationId xmlns:a16="http://schemas.microsoft.com/office/drawing/2014/main" id="{1A367536-161C-D416-3153-5E761A990025}"/>
                </a:ext>
              </a:extLst>
            </p:cNvPr>
            <p:cNvSpPr/>
            <p:nvPr/>
          </p:nvSpPr>
          <p:spPr>
            <a:xfrm>
              <a:off x="1764759" y="2249523"/>
              <a:ext cx="1499682" cy="1499682"/>
            </a:xfrm>
            <a:prstGeom prst="ellipse">
              <a:avLst/>
            </a:prstGeom>
            <a:solidFill>
              <a:srgbClr val="00517F"/>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3" name="Google Shape;830;p4">
              <a:extLst>
                <a:ext uri="{FF2B5EF4-FFF2-40B4-BE49-F238E27FC236}">
                  <a16:creationId xmlns:a16="http://schemas.microsoft.com/office/drawing/2014/main" id="{3E6FA9B3-99DA-CECF-AF2E-DCBF59E090AA}"/>
                </a:ext>
              </a:extLst>
            </p:cNvPr>
            <p:cNvSpPr txBox="1"/>
            <p:nvPr/>
          </p:nvSpPr>
          <p:spPr>
            <a:xfrm>
              <a:off x="1984382" y="2624444"/>
              <a:ext cx="1060435" cy="749841"/>
            </a:xfrm>
            <a:prstGeom prst="rect">
              <a:avLst/>
            </a:prstGeom>
            <a:noFill/>
            <a:ln>
              <a:noFill/>
            </a:ln>
          </p:spPr>
          <p:txBody>
            <a:bodyPr spcFirstLastPara="1" wrap="square" lIns="56875" tIns="56875" rIns="56875" bIns="56875" anchor="ctr" anchorCtr="0">
              <a:noAutofit/>
            </a:bodyPr>
            <a:lstStyle/>
            <a:p>
              <a:pPr algn="ctr" defTabSz="283464">
                <a:lnSpc>
                  <a:spcPct val="90000"/>
                </a:lnSpc>
                <a:spcAft>
                  <a:spcPts val="600"/>
                </a:spcAft>
                <a:buClr>
                  <a:srgbClr val="000000"/>
                </a:buClr>
                <a:buSzPts val="800"/>
              </a:pPr>
              <a:r>
                <a:rPr lang="en" sz="1984" b="1" kern="1200">
                  <a:solidFill>
                    <a:schemeClr val="lt1"/>
                  </a:solidFill>
                  <a:latin typeface="Arial"/>
                  <a:ea typeface="+mn-ea"/>
                  <a:cs typeface="Arial"/>
                  <a:sym typeface="Arial"/>
                </a:rPr>
                <a:t>Core</a:t>
              </a:r>
              <a:endParaRPr sz="3200"/>
            </a:p>
          </p:txBody>
        </p:sp>
      </p:grpSp>
    </p:spTree>
    <p:extLst>
      <p:ext uri="{BB962C8B-B14F-4D97-AF65-F5344CB8AC3E}">
        <p14:creationId xmlns:p14="http://schemas.microsoft.com/office/powerpoint/2010/main" val="26539575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41"/>
        <p:cNvGrpSpPr/>
        <p:nvPr/>
      </p:nvGrpSpPr>
      <p:grpSpPr>
        <a:xfrm>
          <a:off x="0" y="0"/>
          <a:ext cx="0" cy="0"/>
          <a:chOff x="0" y="0"/>
          <a:chExt cx="0" cy="0"/>
        </a:xfrm>
      </p:grpSpPr>
      <p:sp>
        <p:nvSpPr>
          <p:cNvPr id="842" name="Google Shape;842;p6"/>
          <p:cNvSpPr txBox="1">
            <a:spLocks noGrp="1"/>
          </p:cNvSpPr>
          <p:nvPr>
            <p:ph type="title"/>
          </p:nvPr>
        </p:nvSpPr>
        <p:spPr>
          <a:xfrm>
            <a:off x="1677988" y="623668"/>
            <a:ext cx="20124000" cy="2651200"/>
          </a:xfrm>
          <a:prstGeom prst="rect">
            <a:avLst/>
          </a:prstGeom>
          <a:noFill/>
          <a:ln>
            <a:noFill/>
          </a:ln>
        </p:spPr>
        <p:txBody>
          <a:bodyPr spcFirstLastPara="1" vert="horz" wrap="square" lIns="91400" tIns="45667" rIns="91400" bIns="45667" rtlCol="0" anchor="ctr" anchorCtr="0">
            <a:noAutofit/>
          </a:bodyPr>
          <a:lstStyle/>
          <a:p>
            <a:r>
              <a:rPr lang="en" sz="8000" dirty="0"/>
              <a:t>Mojaloop </a:t>
            </a:r>
            <a:r>
              <a:rPr lang="en" sz="8000" dirty="0">
                <a:solidFill>
                  <a:schemeClr val="accent6"/>
                </a:solidFill>
              </a:rPr>
              <a:t>v</a:t>
            </a:r>
            <a:r>
              <a:rPr lang="en" sz="8000" dirty="0">
                <a:solidFill>
                  <a:schemeClr val="accent6">
                    <a:lumMod val="75000"/>
                    <a:lumOff val="25000"/>
                  </a:schemeClr>
                </a:solidFill>
              </a:rPr>
              <a:t>17.0.0</a:t>
            </a:r>
            <a:endParaRPr sz="8000" dirty="0">
              <a:solidFill>
                <a:schemeClr val="accent6">
                  <a:lumMod val="75000"/>
                  <a:lumOff val="25000"/>
                </a:schemeClr>
              </a:solidFill>
            </a:endParaRPr>
          </a:p>
        </p:txBody>
      </p:sp>
      <p:sp>
        <p:nvSpPr>
          <p:cNvPr id="843" name="Google Shape;843;p6"/>
          <p:cNvSpPr txBox="1">
            <a:spLocks noGrp="1"/>
          </p:cNvSpPr>
          <p:nvPr>
            <p:ph type="body" idx="1"/>
          </p:nvPr>
        </p:nvSpPr>
        <p:spPr>
          <a:xfrm>
            <a:off x="1677988" y="3381467"/>
            <a:ext cx="19158400" cy="9318400"/>
          </a:xfrm>
          <a:prstGeom prst="rect">
            <a:avLst/>
          </a:prstGeom>
          <a:noFill/>
          <a:ln>
            <a:noFill/>
          </a:ln>
        </p:spPr>
        <p:txBody>
          <a:bodyPr spcFirstLastPara="1" vert="horz" wrap="square" lIns="91400" tIns="45667" rIns="91400" bIns="45667" rtlCol="0" anchor="t" anchorCtr="0">
            <a:noAutofit/>
          </a:bodyPr>
          <a:lstStyle/>
          <a:p>
            <a:pPr marL="304800" indent="0">
              <a:lnSpc>
                <a:spcPct val="100000"/>
              </a:lnSpc>
              <a:buSzPts val="1800"/>
              <a:buNone/>
            </a:pPr>
            <a:r>
              <a:rPr lang="en" sz="4801" dirty="0"/>
              <a:t>Mojaloop Release: Core</a:t>
            </a:r>
          </a:p>
          <a:p>
            <a:pPr marL="304800" indent="0">
              <a:lnSpc>
                <a:spcPct val="100000"/>
              </a:lnSpc>
              <a:buSzPts val="1800"/>
              <a:buNone/>
            </a:pPr>
            <a:endParaRPr lang="en-IN" sz="4801" dirty="0"/>
          </a:p>
          <a:p>
            <a:pPr marL="1286934" indent="-914400">
              <a:lnSpc>
                <a:spcPct val="100000"/>
              </a:lnSpc>
              <a:spcBef>
                <a:spcPts val="0"/>
              </a:spcBef>
              <a:buSzPct val="100000"/>
              <a:buFont typeface="+mj-lt"/>
              <a:buAutoNum type="arabicPeriod"/>
            </a:pPr>
            <a:r>
              <a:rPr lang="en-IN" sz="4530" dirty="0"/>
              <a:t>Base use-cases</a:t>
            </a:r>
          </a:p>
          <a:p>
            <a:pPr marL="2334690" lvl="1" indent="-742950">
              <a:lnSpc>
                <a:spcPct val="100000"/>
              </a:lnSpc>
              <a:spcBef>
                <a:spcPts val="0"/>
              </a:spcBef>
              <a:buSzPct val="100000"/>
              <a:buFont typeface="+mj-lt"/>
              <a:buAutoNum type="arabicPeriod"/>
            </a:pPr>
            <a:r>
              <a:rPr lang="en-IN" sz="3732" dirty="0"/>
              <a:t>P2P, R2P, Bulk, PISP</a:t>
            </a:r>
          </a:p>
          <a:p>
            <a:pPr marL="2334690" lvl="1" indent="-742950">
              <a:lnSpc>
                <a:spcPct val="100000"/>
              </a:lnSpc>
              <a:spcBef>
                <a:spcPts val="0"/>
              </a:spcBef>
              <a:buSzPct val="100000"/>
              <a:buFont typeface="+mj-lt"/>
              <a:buAutoNum type="arabicPeriod"/>
            </a:pPr>
            <a:r>
              <a:rPr lang="en-IN" sz="3732" dirty="0">
                <a:solidFill>
                  <a:schemeClr val="accent6"/>
                </a:solidFill>
              </a:rPr>
              <a:t>FX, Inter-scheme</a:t>
            </a:r>
          </a:p>
          <a:p>
            <a:pPr marL="2334690" lvl="1" indent="-742950">
              <a:lnSpc>
                <a:spcPct val="100000"/>
              </a:lnSpc>
              <a:spcBef>
                <a:spcPts val="0"/>
              </a:spcBef>
              <a:buSzPct val="100000"/>
              <a:buFont typeface="+mj-lt"/>
              <a:buAutoNum type="arabicPeriod"/>
            </a:pPr>
            <a:r>
              <a:rPr lang="en-IN" sz="3732" dirty="0">
                <a:solidFill>
                  <a:schemeClr val="accent6"/>
                </a:solidFill>
              </a:rPr>
              <a:t>ISO 20022 messaging</a:t>
            </a:r>
          </a:p>
          <a:p>
            <a:pPr marL="2334690" lvl="1" indent="-742950">
              <a:lnSpc>
                <a:spcPct val="100000"/>
              </a:lnSpc>
              <a:spcBef>
                <a:spcPts val="0"/>
              </a:spcBef>
              <a:buSzPct val="100000"/>
              <a:buFont typeface="+mj-lt"/>
              <a:buAutoNum type="arabicPeriod"/>
            </a:pPr>
            <a:r>
              <a:rPr lang="en-IN" sz="3732" dirty="0">
                <a:solidFill>
                  <a:schemeClr val="accent6"/>
                </a:solidFill>
              </a:rPr>
              <a:t>Performance improvements</a:t>
            </a:r>
          </a:p>
          <a:p>
            <a:pPr marL="1286934" indent="-914400">
              <a:lnSpc>
                <a:spcPct val="100000"/>
              </a:lnSpc>
              <a:spcBef>
                <a:spcPts val="0"/>
              </a:spcBef>
              <a:buSzPct val="100000"/>
              <a:buFont typeface="+mj-lt"/>
              <a:buAutoNum type="arabicPeriod"/>
            </a:pPr>
            <a:r>
              <a:rPr lang="en" sz="4530" dirty="0"/>
              <a:t>Settlement: Deferred-net, Continuous Gross, </a:t>
            </a:r>
            <a:r>
              <a:rPr lang="en" sz="4530" dirty="0">
                <a:solidFill>
                  <a:schemeClr val="accent6"/>
                </a:solidFill>
              </a:rPr>
              <a:t>FX support</a:t>
            </a:r>
            <a:endParaRPr sz="4530" dirty="0">
              <a:solidFill>
                <a:schemeClr val="accent6"/>
              </a:solidFill>
            </a:endParaRPr>
          </a:p>
          <a:p>
            <a:pPr marL="1286934" indent="-914400">
              <a:lnSpc>
                <a:spcPct val="100000"/>
              </a:lnSpc>
              <a:spcBef>
                <a:spcPts val="0"/>
              </a:spcBef>
              <a:buSzPct val="100000"/>
              <a:buFont typeface="+mj-lt"/>
              <a:buAutoNum type="arabicPeriod"/>
            </a:pPr>
            <a:r>
              <a:rPr lang="en" sz="4530" dirty="0"/>
              <a:t>Admin: Participant Lifecycle API</a:t>
            </a:r>
          </a:p>
          <a:p>
            <a:pPr marL="1286934" indent="-914400">
              <a:lnSpc>
                <a:spcPct val="100000"/>
              </a:lnSpc>
              <a:spcBef>
                <a:spcPts val="0"/>
              </a:spcBef>
              <a:buSzPct val="100000"/>
              <a:buFont typeface="+mj-lt"/>
              <a:buAutoNum type="arabicPeriod"/>
            </a:pPr>
            <a:r>
              <a:rPr lang="en" sz="4530" dirty="0"/>
              <a:t>Third-party payments v1</a:t>
            </a:r>
            <a:endParaRPr sz="4530" dirty="0"/>
          </a:p>
          <a:p>
            <a:pPr marL="0" indent="0">
              <a:lnSpc>
                <a:spcPct val="100000"/>
              </a:lnSpc>
              <a:buNone/>
            </a:pPr>
            <a:endParaRPr sz="3732"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Shape 849"/>
        <p:cNvGrpSpPr/>
        <p:nvPr/>
      </p:nvGrpSpPr>
      <p:grpSpPr>
        <a:xfrm>
          <a:off x="0" y="0"/>
          <a:ext cx="0" cy="0"/>
          <a:chOff x="0" y="0"/>
          <a:chExt cx="0" cy="0"/>
        </a:xfrm>
      </p:grpSpPr>
      <p:sp>
        <p:nvSpPr>
          <p:cNvPr id="850" name="Google Shape;850;p7"/>
          <p:cNvSpPr txBox="1">
            <a:spLocks noGrp="1"/>
          </p:cNvSpPr>
          <p:nvPr>
            <p:ph type="title"/>
          </p:nvPr>
        </p:nvSpPr>
        <p:spPr>
          <a:xfrm>
            <a:off x="1677987" y="730252"/>
            <a:ext cx="18867200" cy="2651200"/>
          </a:xfrm>
          <a:prstGeom prst="rect">
            <a:avLst/>
          </a:prstGeom>
          <a:noFill/>
          <a:ln>
            <a:noFill/>
          </a:ln>
        </p:spPr>
        <p:txBody>
          <a:bodyPr spcFirstLastPara="1" vert="horz" wrap="square" lIns="91400" tIns="45667" rIns="91400" bIns="45667" rtlCol="0" anchor="ctr" anchorCtr="0">
            <a:normAutofit/>
          </a:bodyPr>
          <a:lstStyle/>
          <a:p>
            <a:r>
              <a:rPr lang="en" sz="8000" dirty="0"/>
              <a:t>Workstream Objectives PI-26</a:t>
            </a:r>
            <a:endParaRPr dirty="0"/>
          </a:p>
        </p:txBody>
      </p:sp>
      <p:sp>
        <p:nvSpPr>
          <p:cNvPr id="851" name="Google Shape;851;p7"/>
          <p:cNvSpPr txBox="1">
            <a:spLocks noGrp="1"/>
          </p:cNvSpPr>
          <p:nvPr>
            <p:ph type="body" idx="1"/>
          </p:nvPr>
        </p:nvSpPr>
        <p:spPr>
          <a:xfrm>
            <a:off x="1677988" y="3651264"/>
            <a:ext cx="21031199" cy="7769600"/>
          </a:xfrm>
          <a:prstGeom prst="rect">
            <a:avLst/>
          </a:prstGeom>
          <a:noFill/>
          <a:ln>
            <a:noFill/>
          </a:ln>
        </p:spPr>
        <p:txBody>
          <a:bodyPr spcFirstLastPara="1" vert="horz" wrap="square" lIns="91400" tIns="45667" rIns="91400" bIns="45667" rtlCol="0" anchor="t" anchorCtr="0">
            <a:noAutofit/>
          </a:bodyPr>
          <a:lstStyle/>
          <a:p>
            <a:pPr marL="440268" indent="-440268">
              <a:lnSpc>
                <a:spcPct val="150000"/>
              </a:lnSpc>
              <a:buSzPct val="100000"/>
              <a:buAutoNum type="arabicPeriod"/>
            </a:pPr>
            <a:r>
              <a:rPr lang="en" sz="3732" dirty="0"/>
              <a:t>Publish Mojaloop v17.0.0</a:t>
            </a:r>
          </a:p>
          <a:p>
            <a:pPr marL="440268" indent="-440268">
              <a:lnSpc>
                <a:spcPct val="150000"/>
              </a:lnSpc>
              <a:buSzPct val="100000"/>
              <a:buAutoNum type="arabicPeriod"/>
            </a:pPr>
            <a:r>
              <a:rPr lang="en" sz="3732" dirty="0"/>
              <a:t>Maintain Mojaloop Congo - v</a:t>
            </a:r>
            <a:r>
              <a:rPr lang="en" sz="3732" b="1" dirty="0">
                <a:solidFill>
                  <a:schemeClr val="accent6"/>
                </a:solidFill>
              </a:rPr>
              <a:t>16.0.0, v16.0.4 </a:t>
            </a:r>
            <a:r>
              <a:rPr lang="en" sz="3732" dirty="0"/>
              <a:t>and improve stability along with </a:t>
            </a:r>
            <a:r>
              <a:rPr lang="en" sz="3732" dirty="0" err="1"/>
              <a:t>IaC</a:t>
            </a:r>
            <a:r>
              <a:rPr lang="en" sz="3732" dirty="0"/>
              <a:t> v</a:t>
            </a:r>
            <a:r>
              <a:rPr lang="en" sz="3732" dirty="0">
                <a:solidFill>
                  <a:schemeClr val="accent6"/>
                </a:solidFill>
              </a:rPr>
              <a:t>5.x.x</a:t>
            </a:r>
            <a:endParaRPr sz="3732" dirty="0">
              <a:solidFill>
                <a:schemeClr val="accent6"/>
              </a:solidFill>
            </a:endParaRPr>
          </a:p>
          <a:p>
            <a:pPr marL="914404" lvl="1" indent="-474135">
              <a:lnSpc>
                <a:spcPct val="150000"/>
              </a:lnSpc>
              <a:spcBef>
                <a:spcPts val="0"/>
              </a:spcBef>
              <a:buSzPct val="100000"/>
              <a:buAutoNum type="alphaLcPeriod"/>
            </a:pPr>
            <a:r>
              <a:rPr lang="en" sz="3732" dirty="0"/>
              <a:t>Deliverables by workstreams – FX , Inter-scheme, ISO 20022 to be included when ready</a:t>
            </a:r>
            <a:endParaRPr dirty="0"/>
          </a:p>
          <a:p>
            <a:pPr marL="914404" lvl="1" indent="-474135">
              <a:lnSpc>
                <a:spcPct val="150000"/>
              </a:lnSpc>
              <a:spcBef>
                <a:spcPts val="0"/>
              </a:spcBef>
              <a:buSzPct val="100000"/>
              <a:buAutoNum type="alphaLcPeriod"/>
            </a:pPr>
            <a:r>
              <a:rPr lang="en" sz="3732" dirty="0"/>
              <a:t>Enhancements done under perf-workstream to be included with Mojaloop releases</a:t>
            </a:r>
            <a:endParaRPr dirty="0"/>
          </a:p>
          <a:p>
            <a:pPr marL="914404" lvl="1" indent="-474135">
              <a:lnSpc>
                <a:spcPct val="150000"/>
              </a:lnSpc>
              <a:spcBef>
                <a:spcPts val="0"/>
              </a:spcBef>
              <a:buSzPct val="100000"/>
              <a:buAutoNum type="alphaLcPeriod"/>
            </a:pPr>
            <a:r>
              <a:rPr lang="en" sz="3732" dirty="0"/>
              <a:t>Security patches to be included</a:t>
            </a:r>
            <a:endParaRPr sz="3732" dirty="0"/>
          </a:p>
          <a:p>
            <a:pPr marL="440268" indent="-440268">
              <a:lnSpc>
                <a:spcPct val="150000"/>
              </a:lnSpc>
              <a:spcBef>
                <a:spcPts val="0"/>
              </a:spcBef>
              <a:buSzPct val="100000"/>
              <a:buAutoNum type="arabicPeriod"/>
            </a:pPr>
            <a:r>
              <a:rPr lang="en" sz="3732" dirty="0"/>
              <a:t>Maintain </a:t>
            </a:r>
            <a:r>
              <a:rPr lang="en" sz="3732" dirty="0" err="1"/>
              <a:t>Mojaloop's</a:t>
            </a:r>
            <a:r>
              <a:rPr lang="en" sz="3732" dirty="0"/>
              <a:t> QA/Dev environments for bug fixes and other changes</a:t>
            </a:r>
            <a:endParaRPr sz="3732" dirty="0"/>
          </a:p>
          <a:p>
            <a:pPr marL="440268" indent="-440268">
              <a:lnSpc>
                <a:spcPct val="150000"/>
              </a:lnSpc>
              <a:spcBef>
                <a:spcPts val="0"/>
              </a:spcBef>
              <a:buSzPct val="100000"/>
              <a:buAutoNum type="arabicPeriod"/>
            </a:pPr>
            <a:r>
              <a:rPr lang="en" sz="3732" dirty="0"/>
              <a:t>Support existing implementers by fixing bugs and performing other maintenance</a:t>
            </a:r>
            <a:endParaRPr sz="3732" dirty="0"/>
          </a:p>
        </p:txBody>
      </p:sp>
      <p:sp>
        <p:nvSpPr>
          <p:cNvPr id="852" name="Google Shape;852;p7"/>
          <p:cNvSpPr txBox="1">
            <a:spLocks noGrp="1"/>
          </p:cNvSpPr>
          <p:nvPr>
            <p:ph type="sldNum" idx="12"/>
          </p:nvPr>
        </p:nvSpPr>
        <p:spPr>
          <a:xfrm>
            <a:off x="17222787" y="12712702"/>
            <a:ext cx="5486400" cy="730400"/>
          </a:xfrm>
          <a:prstGeom prst="rect">
            <a:avLst/>
          </a:prstGeom>
          <a:noFill/>
          <a:ln>
            <a:noFill/>
          </a:ln>
        </p:spPr>
        <p:txBody>
          <a:bodyPr spcFirstLastPara="1" vert="horz" wrap="square" lIns="91400" tIns="45667" rIns="91400" bIns="45667" rtlCol="0" anchor="ctr" anchorCtr="0">
            <a:noAutofit/>
          </a:bodyPr>
          <a:lstStyle/>
          <a:p>
            <a:fld id="{00000000-1234-1234-1234-123412341234}" type="slidenum">
              <a:rPr lang="en"/>
              <a:pPr/>
              <a:t>6</a:t>
            </a:fld>
            <a:endParaRPr/>
          </a:p>
        </p:txBody>
      </p:sp>
      <p:sp>
        <p:nvSpPr>
          <p:cNvPr id="853" name="Google Shape;853;p7"/>
          <p:cNvSpPr txBox="1"/>
          <p:nvPr/>
        </p:nvSpPr>
        <p:spPr>
          <a:xfrm>
            <a:off x="9788588" y="12669532"/>
            <a:ext cx="10372800" cy="816800"/>
          </a:xfrm>
          <a:prstGeom prst="rect">
            <a:avLst/>
          </a:prstGeom>
          <a:noFill/>
          <a:ln>
            <a:noFill/>
          </a:ln>
        </p:spPr>
        <p:txBody>
          <a:bodyPr spcFirstLastPara="1" wrap="square" lIns="243800" tIns="243800" rIns="243800" bIns="243800" anchor="t" anchorCtr="0">
            <a:noAutofit/>
          </a:bodyPr>
          <a:lstStyle/>
          <a:p>
            <a:pPr>
              <a:buClr>
                <a:srgbClr val="000000"/>
              </a:buClr>
              <a:buSzPts val="900"/>
            </a:pPr>
            <a:r>
              <a:rPr lang="en" sz="2400">
                <a:solidFill>
                  <a:schemeClr val="dk1"/>
                </a:solidFill>
                <a:latin typeface="Arial"/>
                <a:ea typeface="Arial"/>
                <a:cs typeface="Arial"/>
                <a:sym typeface="Arial"/>
              </a:rPr>
              <a:t>Workstream progress can be tracked on Mojaloop </a:t>
            </a:r>
            <a:r>
              <a:rPr lang="en" sz="2400" u="sng">
                <a:solidFill>
                  <a:schemeClr val="hlink"/>
                </a:solidFill>
                <a:latin typeface="Arial"/>
                <a:ea typeface="Arial"/>
                <a:cs typeface="Arial"/>
                <a:sym typeface="Arial"/>
                <a:hlinkClick r:id="rId3"/>
              </a:rPr>
              <a:t>project repo</a:t>
            </a:r>
            <a:endParaRPr sz="2400">
              <a:solidFill>
                <a:schemeClr val="dk1"/>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58"/>
        <p:cNvGrpSpPr/>
        <p:nvPr/>
      </p:nvGrpSpPr>
      <p:grpSpPr>
        <a:xfrm>
          <a:off x="0" y="0"/>
          <a:ext cx="0" cy="0"/>
          <a:chOff x="0" y="0"/>
          <a:chExt cx="0" cy="0"/>
        </a:xfrm>
      </p:grpSpPr>
      <p:sp>
        <p:nvSpPr>
          <p:cNvPr id="859" name="Google Shape;859;p8"/>
          <p:cNvSpPr txBox="1">
            <a:spLocks noGrp="1"/>
          </p:cNvSpPr>
          <p:nvPr>
            <p:ph type="title"/>
          </p:nvPr>
        </p:nvSpPr>
        <p:spPr>
          <a:xfrm>
            <a:off x="1677987" y="730252"/>
            <a:ext cx="18867200" cy="2651200"/>
          </a:xfrm>
          <a:prstGeom prst="rect">
            <a:avLst/>
          </a:prstGeom>
          <a:noFill/>
          <a:ln>
            <a:noFill/>
          </a:ln>
        </p:spPr>
        <p:txBody>
          <a:bodyPr spcFirstLastPara="1" vert="horz" wrap="square" lIns="91400" tIns="45667" rIns="91400" bIns="45667" rtlCol="0" anchor="ctr" anchorCtr="0">
            <a:normAutofit/>
          </a:bodyPr>
          <a:lstStyle/>
          <a:p>
            <a:r>
              <a:rPr lang="en" sz="8533" dirty="0"/>
              <a:t>FX, Remittances - snapshot</a:t>
            </a:r>
            <a:endParaRPr sz="8000" dirty="0"/>
          </a:p>
        </p:txBody>
      </p:sp>
      <p:sp>
        <p:nvSpPr>
          <p:cNvPr id="860" name="Google Shape;860;p8"/>
          <p:cNvSpPr txBox="1">
            <a:spLocks noGrp="1"/>
          </p:cNvSpPr>
          <p:nvPr>
            <p:ph type="body" idx="1"/>
          </p:nvPr>
        </p:nvSpPr>
        <p:spPr>
          <a:xfrm>
            <a:off x="1677988" y="3651264"/>
            <a:ext cx="21145749" cy="8540736"/>
          </a:xfrm>
          <a:prstGeom prst="rect">
            <a:avLst/>
          </a:prstGeom>
          <a:noFill/>
          <a:ln>
            <a:noFill/>
          </a:ln>
        </p:spPr>
        <p:txBody>
          <a:bodyPr spcFirstLastPara="1" vert="horz" wrap="square" lIns="91400" tIns="45667" rIns="91400" bIns="45667" rtlCol="0" anchor="t" anchorCtr="0">
            <a:noAutofit/>
          </a:bodyPr>
          <a:lstStyle/>
          <a:p>
            <a:pPr marL="914404" indent="-423336">
              <a:lnSpc>
                <a:spcPct val="150000"/>
              </a:lnSpc>
              <a:spcBef>
                <a:spcPts val="0"/>
              </a:spcBef>
              <a:buSzPct val="100000"/>
              <a:buFont typeface="Arial"/>
              <a:buAutoNum type="arabicPeriod"/>
            </a:pPr>
            <a:r>
              <a:rPr lang="en-US" sz="4000" dirty="0">
                <a:solidFill>
                  <a:srgbClr val="1F2328"/>
                </a:solidFill>
                <a:highlight>
                  <a:schemeClr val="lt1"/>
                </a:highlight>
              </a:rPr>
              <a:t> USD </a:t>
            </a:r>
            <a:r>
              <a:rPr lang="en-US" sz="4000" b="1" dirty="0">
                <a:solidFill>
                  <a:srgbClr val="7030A0"/>
                </a:solidFill>
                <a:highlight>
                  <a:schemeClr val="lt1"/>
                </a:highlight>
              </a:rPr>
              <a:t>857</a:t>
            </a:r>
            <a:r>
              <a:rPr lang="en-US" sz="4000" dirty="0">
                <a:solidFill>
                  <a:srgbClr val="1F2328"/>
                </a:solidFill>
                <a:highlight>
                  <a:schemeClr val="lt1"/>
                </a:highlight>
              </a:rPr>
              <a:t> Billion in 2023, $905 Billion estimated for 2024*</a:t>
            </a:r>
            <a:endParaRPr sz="4000" dirty="0"/>
          </a:p>
          <a:p>
            <a:pPr marL="914404" indent="-423336">
              <a:lnSpc>
                <a:spcPct val="150000"/>
              </a:lnSpc>
              <a:spcBef>
                <a:spcPts val="0"/>
              </a:spcBef>
              <a:buSzPct val="100000"/>
              <a:buFont typeface="Arial"/>
              <a:buAutoNum type="arabicPeriod"/>
            </a:pPr>
            <a:r>
              <a:rPr lang="en-US" sz="4000" dirty="0">
                <a:solidFill>
                  <a:schemeClr val="dk1"/>
                </a:solidFill>
              </a:rPr>
              <a:t> G20 (2021) Goals:</a:t>
            </a:r>
          </a:p>
          <a:p>
            <a:pPr marL="2453224" lvl="1" indent="-742950">
              <a:lnSpc>
                <a:spcPct val="150000"/>
              </a:lnSpc>
              <a:spcBef>
                <a:spcPts val="0"/>
              </a:spcBef>
              <a:buSzPct val="100000"/>
              <a:buFont typeface="+mj-lt"/>
              <a:buAutoNum type="alphaLcPeriod"/>
            </a:pPr>
            <a:r>
              <a:rPr lang="en-US" sz="4000" dirty="0">
                <a:solidFill>
                  <a:srgbClr val="7030A0"/>
                </a:solidFill>
              </a:rPr>
              <a:t>Cost:</a:t>
            </a:r>
            <a:r>
              <a:rPr lang="en-US" sz="4000" dirty="0">
                <a:solidFill>
                  <a:schemeClr val="dk1"/>
                </a:solidFill>
              </a:rPr>
              <a:t> </a:t>
            </a:r>
            <a:r>
              <a:rPr lang="en-US" sz="4000" dirty="0">
                <a:solidFill>
                  <a:schemeClr val="tx2"/>
                </a:solidFill>
              </a:rPr>
              <a:t>Average 3%. No more than 5% (Remittances, amount range 200$)</a:t>
            </a:r>
          </a:p>
          <a:p>
            <a:pPr marL="2453224" lvl="1" indent="-742950">
              <a:lnSpc>
                <a:spcPct val="150000"/>
              </a:lnSpc>
              <a:spcBef>
                <a:spcPts val="0"/>
              </a:spcBef>
              <a:buSzPct val="100000"/>
              <a:buFont typeface="+mj-lt"/>
              <a:buAutoNum type="alphaLcPeriod"/>
            </a:pPr>
            <a:r>
              <a:rPr lang="en-IN" sz="4000" dirty="0"/>
              <a:t>Speed: </a:t>
            </a:r>
            <a:r>
              <a:rPr lang="en-IN" sz="4000" dirty="0">
                <a:solidFill>
                  <a:schemeClr val="tx2"/>
                </a:solidFill>
              </a:rPr>
              <a:t>75% within one hour of payment initiation and for the remainder within one business day, by end-2027</a:t>
            </a:r>
          </a:p>
          <a:p>
            <a:pPr marL="2453224" lvl="1" indent="-742950">
              <a:lnSpc>
                <a:spcPct val="150000"/>
              </a:lnSpc>
              <a:spcBef>
                <a:spcPts val="0"/>
              </a:spcBef>
              <a:buSzPct val="100000"/>
              <a:buFont typeface="+mj-lt"/>
              <a:buAutoNum type="alphaLcPeriod"/>
            </a:pPr>
            <a:r>
              <a:rPr lang="en-IN" sz="4000" dirty="0">
                <a:solidFill>
                  <a:srgbClr val="7030A0"/>
                </a:solidFill>
              </a:rPr>
              <a:t>Access</a:t>
            </a:r>
          </a:p>
          <a:p>
            <a:pPr marL="2453224" lvl="1" indent="-742950">
              <a:lnSpc>
                <a:spcPct val="150000"/>
              </a:lnSpc>
              <a:spcBef>
                <a:spcPts val="0"/>
              </a:spcBef>
              <a:buSzPct val="100000"/>
              <a:buFont typeface="+mj-lt"/>
              <a:buAutoNum type="alphaLcPeriod"/>
            </a:pPr>
            <a:r>
              <a:rPr lang="en-IN" sz="4000" dirty="0">
                <a:solidFill>
                  <a:srgbClr val="7030A0"/>
                </a:solidFill>
              </a:rPr>
              <a:t>Transparency</a:t>
            </a:r>
            <a:endParaRPr sz="4000" dirty="0">
              <a:solidFill>
                <a:srgbClr val="7030A0"/>
              </a:solidFill>
            </a:endParaRPr>
          </a:p>
        </p:txBody>
      </p:sp>
      <p:sp>
        <p:nvSpPr>
          <p:cNvPr id="861" name="Google Shape;861;p8"/>
          <p:cNvSpPr txBox="1">
            <a:spLocks noGrp="1"/>
          </p:cNvSpPr>
          <p:nvPr>
            <p:ph type="sldNum" idx="12"/>
          </p:nvPr>
        </p:nvSpPr>
        <p:spPr>
          <a:xfrm>
            <a:off x="17222787" y="12712702"/>
            <a:ext cx="5486400" cy="730400"/>
          </a:xfrm>
          <a:prstGeom prst="rect">
            <a:avLst/>
          </a:prstGeom>
          <a:noFill/>
          <a:ln>
            <a:noFill/>
          </a:ln>
        </p:spPr>
        <p:txBody>
          <a:bodyPr spcFirstLastPara="1" vert="horz" wrap="square" lIns="91400" tIns="45667" rIns="91400" bIns="45667" rtlCol="0" anchor="ctr" anchorCtr="0">
            <a:noAutofit/>
          </a:bodyPr>
          <a:lstStyle/>
          <a:p>
            <a:fld id="{00000000-1234-1234-1234-123412341234}" type="slidenum">
              <a:rPr lang="en"/>
              <a:pPr/>
              <a:t>7</a:t>
            </a:fld>
            <a:endParaRPr/>
          </a:p>
        </p:txBody>
      </p:sp>
      <p:sp>
        <p:nvSpPr>
          <p:cNvPr id="862" name="Google Shape;862;p8"/>
          <p:cNvSpPr txBox="1"/>
          <p:nvPr/>
        </p:nvSpPr>
        <p:spPr>
          <a:xfrm>
            <a:off x="18881391" y="12620548"/>
            <a:ext cx="3327591" cy="730400"/>
          </a:xfrm>
          <a:prstGeom prst="rect">
            <a:avLst/>
          </a:prstGeom>
          <a:noFill/>
          <a:ln>
            <a:noFill/>
          </a:ln>
        </p:spPr>
        <p:txBody>
          <a:bodyPr spcFirstLastPara="1" wrap="square" lIns="243800" tIns="243800" rIns="243800" bIns="243800" anchor="t" anchorCtr="0">
            <a:noAutofit/>
          </a:bodyPr>
          <a:lstStyle/>
          <a:p>
            <a:pPr>
              <a:buClr>
                <a:srgbClr val="000000"/>
              </a:buClr>
              <a:buSzPts val="900"/>
            </a:pPr>
            <a:r>
              <a:rPr lang="en" sz="1200" dirty="0">
                <a:solidFill>
                  <a:schemeClr val="dk1"/>
                </a:solidFill>
                <a:latin typeface="Arial"/>
                <a:ea typeface="Arial"/>
                <a:cs typeface="Arial"/>
                <a:sym typeface="Arial"/>
              </a:rPr>
              <a:t>*Migration data portal, World bank blog</a:t>
            </a:r>
            <a:endParaRPr sz="1200" dirty="0">
              <a:solidFill>
                <a:schemeClr val="dk1"/>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A14EF0-AFB5-33F4-301F-22E23560C824}"/>
              </a:ext>
            </a:extLst>
          </p:cNvPr>
          <p:cNvSpPr>
            <a:spLocks noGrp="1"/>
          </p:cNvSpPr>
          <p:nvPr>
            <p:ph type="title"/>
          </p:nvPr>
        </p:nvSpPr>
        <p:spPr/>
        <p:txBody>
          <a:bodyPr/>
          <a:lstStyle/>
          <a:p>
            <a:r>
              <a:rPr lang="en-US" dirty="0"/>
              <a:t>Demo</a:t>
            </a:r>
          </a:p>
        </p:txBody>
      </p:sp>
      <p:sp>
        <p:nvSpPr>
          <p:cNvPr id="3" name="Text Placeholder 2">
            <a:extLst>
              <a:ext uri="{FF2B5EF4-FFF2-40B4-BE49-F238E27FC236}">
                <a16:creationId xmlns:a16="http://schemas.microsoft.com/office/drawing/2014/main" id="{B43C3389-E784-44DC-D260-2A3F7E23E425}"/>
              </a:ext>
            </a:extLst>
          </p:cNvPr>
          <p:cNvSpPr>
            <a:spLocks noGrp="1"/>
          </p:cNvSpPr>
          <p:nvPr>
            <p:ph type="body" idx="1"/>
          </p:nvPr>
        </p:nvSpPr>
        <p:spPr/>
        <p:txBody>
          <a:bodyPr/>
          <a:lstStyle/>
          <a:p>
            <a:r>
              <a:rPr lang="en-US" dirty="0"/>
              <a:t>FX, Inter-scheme, ISO 20022 messaging</a:t>
            </a:r>
          </a:p>
        </p:txBody>
      </p:sp>
      <p:sp>
        <p:nvSpPr>
          <p:cNvPr id="4" name="Slide Number Placeholder 3">
            <a:extLst>
              <a:ext uri="{FF2B5EF4-FFF2-40B4-BE49-F238E27FC236}">
                <a16:creationId xmlns:a16="http://schemas.microsoft.com/office/drawing/2014/main" id="{76388347-A10D-9010-93B2-EB732A2EDE9E}"/>
              </a:ext>
            </a:extLst>
          </p:cNvPr>
          <p:cNvSpPr>
            <a:spLocks noGrp="1"/>
          </p:cNvSpPr>
          <p:nvPr>
            <p:ph type="sldNum" sz="quarter" idx="12"/>
          </p:nvPr>
        </p:nvSpPr>
        <p:spPr/>
        <p:txBody>
          <a:bodyPr/>
          <a:lstStyle/>
          <a:p>
            <a:fld id="{20AF9D7A-5BEE-9245-944A-197F51D542D9}" type="slidenum">
              <a:rPr lang="en-US" smtClean="0"/>
              <a:t>8</a:t>
            </a:fld>
            <a:endParaRPr lang="en-US"/>
          </a:p>
        </p:txBody>
      </p:sp>
    </p:spTree>
    <p:extLst>
      <p:ext uri="{BB962C8B-B14F-4D97-AF65-F5344CB8AC3E}">
        <p14:creationId xmlns:p14="http://schemas.microsoft.com/office/powerpoint/2010/main" val="8477877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66">
          <a:extLst>
            <a:ext uri="{FF2B5EF4-FFF2-40B4-BE49-F238E27FC236}">
              <a16:creationId xmlns:a16="http://schemas.microsoft.com/office/drawing/2014/main" id="{0C94D1FA-207F-51B5-37B5-7E2E32BDB5B3}"/>
            </a:ext>
          </a:extLst>
        </p:cNvPr>
        <p:cNvGrpSpPr/>
        <p:nvPr/>
      </p:nvGrpSpPr>
      <p:grpSpPr>
        <a:xfrm>
          <a:off x="0" y="0"/>
          <a:ext cx="0" cy="0"/>
          <a:chOff x="0" y="0"/>
          <a:chExt cx="0" cy="0"/>
        </a:xfrm>
      </p:grpSpPr>
      <p:sp>
        <p:nvSpPr>
          <p:cNvPr id="868" name="Google Shape;868;p9">
            <a:extLst>
              <a:ext uri="{FF2B5EF4-FFF2-40B4-BE49-F238E27FC236}">
                <a16:creationId xmlns:a16="http://schemas.microsoft.com/office/drawing/2014/main" id="{F0A18FFB-F011-EA7E-9CEA-6CE92EFA8931}"/>
              </a:ext>
            </a:extLst>
          </p:cNvPr>
          <p:cNvSpPr txBox="1">
            <a:spLocks noGrp="1"/>
          </p:cNvSpPr>
          <p:nvPr>
            <p:ph type="title"/>
          </p:nvPr>
        </p:nvSpPr>
        <p:spPr>
          <a:xfrm>
            <a:off x="1677987" y="122401"/>
            <a:ext cx="18867200" cy="2651200"/>
          </a:xfrm>
          <a:prstGeom prst="rect">
            <a:avLst/>
          </a:prstGeom>
          <a:noFill/>
          <a:ln>
            <a:noFill/>
          </a:ln>
        </p:spPr>
        <p:txBody>
          <a:bodyPr spcFirstLastPara="1" vert="horz" wrap="square" lIns="91400" tIns="45667" rIns="91400" bIns="45667" rtlCol="0" anchor="ctr" anchorCtr="0">
            <a:normAutofit/>
          </a:bodyPr>
          <a:lstStyle/>
          <a:p>
            <a:pPr>
              <a:buClr>
                <a:schemeClr val="dk1"/>
              </a:buClr>
              <a:buSzPts val="400"/>
            </a:pPr>
            <a:r>
              <a:rPr lang="en" sz="5867" dirty="0"/>
              <a:t>Release notes - review</a:t>
            </a:r>
            <a:endParaRPr sz="5867" dirty="0">
              <a:solidFill>
                <a:schemeClr val="accent6"/>
              </a:solidFill>
            </a:endParaRPr>
          </a:p>
        </p:txBody>
      </p:sp>
      <p:sp>
        <p:nvSpPr>
          <p:cNvPr id="4" name="Google Shape;812;p3">
            <a:extLst>
              <a:ext uri="{FF2B5EF4-FFF2-40B4-BE49-F238E27FC236}">
                <a16:creationId xmlns:a16="http://schemas.microsoft.com/office/drawing/2014/main" id="{2E107D1C-1072-C603-F6E6-8783E79C79F2}"/>
              </a:ext>
            </a:extLst>
          </p:cNvPr>
          <p:cNvSpPr txBox="1"/>
          <p:nvPr/>
        </p:nvSpPr>
        <p:spPr>
          <a:xfrm>
            <a:off x="16540480" y="12951275"/>
            <a:ext cx="7386267" cy="471908"/>
          </a:xfrm>
          <a:prstGeom prst="rect">
            <a:avLst/>
          </a:prstGeom>
          <a:noFill/>
          <a:ln>
            <a:noFill/>
          </a:ln>
        </p:spPr>
        <p:txBody>
          <a:bodyPr spcFirstLastPara="1" wrap="square" lIns="182866" tIns="91400" rIns="182866" bIns="91400" anchor="t" anchorCtr="0">
            <a:spAutoFit/>
          </a:bodyPr>
          <a:lstStyle/>
          <a:p>
            <a:pPr>
              <a:buClr>
                <a:srgbClr val="000000"/>
              </a:buClr>
              <a:buSzPts val="700"/>
            </a:pPr>
            <a:r>
              <a:rPr lang="en-IN" sz="1867" i="1" dirty="0">
                <a:solidFill>
                  <a:schemeClr val="dk1"/>
                </a:solidFill>
                <a:latin typeface="Arial"/>
                <a:ea typeface="Arial"/>
                <a:cs typeface="Arial"/>
                <a:sym typeface="Arial"/>
              </a:rPr>
              <a:t>V</a:t>
            </a:r>
            <a:r>
              <a:rPr lang="en" sz="1867" i="1" dirty="0">
                <a:solidFill>
                  <a:schemeClr val="dk1"/>
                </a:solidFill>
                <a:latin typeface="Arial"/>
                <a:ea typeface="Arial"/>
                <a:cs typeface="Arial"/>
                <a:sym typeface="Arial"/>
              </a:rPr>
              <a:t>17.0.0: </a:t>
            </a:r>
            <a:r>
              <a:rPr lang="en-IN" sz="1867" i="1" dirty="0">
                <a:solidFill>
                  <a:schemeClr val="dk1"/>
                </a:solidFill>
                <a:latin typeface="Arial"/>
                <a:ea typeface="Arial"/>
                <a:cs typeface="Arial"/>
                <a:sym typeface="Arial"/>
                <a:hlinkClick r:id="rId3"/>
              </a:rPr>
              <a:t>https://github.com/mojaloop/helm/releases/tag/v17.0.0</a:t>
            </a:r>
            <a:r>
              <a:rPr lang="en-IN" sz="1867" i="1" dirty="0">
                <a:solidFill>
                  <a:schemeClr val="dk1"/>
                </a:solidFill>
                <a:latin typeface="Arial"/>
                <a:ea typeface="Arial"/>
                <a:cs typeface="Arial"/>
                <a:sym typeface="Arial"/>
              </a:rPr>
              <a:t> </a:t>
            </a:r>
            <a:endParaRPr sz="1867" i="1" dirty="0">
              <a:solidFill>
                <a:schemeClr val="dk1"/>
              </a:solidFill>
              <a:latin typeface="Arial"/>
              <a:ea typeface="Arial"/>
              <a:cs typeface="Arial"/>
              <a:sym typeface="Arial"/>
            </a:endParaRPr>
          </a:p>
        </p:txBody>
      </p:sp>
      <p:pic>
        <p:nvPicPr>
          <p:cNvPr id="6" name="Picture 5">
            <a:extLst>
              <a:ext uri="{FF2B5EF4-FFF2-40B4-BE49-F238E27FC236}">
                <a16:creationId xmlns:a16="http://schemas.microsoft.com/office/drawing/2014/main" id="{77809B5B-841D-D130-EAC9-F1945ADFC9CB}"/>
              </a:ext>
            </a:extLst>
          </p:cNvPr>
          <p:cNvPicPr>
            <a:picLocks noChangeAspect="1"/>
          </p:cNvPicPr>
          <p:nvPr/>
        </p:nvPicPr>
        <p:blipFill>
          <a:blip r:embed="rId4"/>
          <a:stretch>
            <a:fillRect/>
          </a:stretch>
        </p:blipFill>
        <p:spPr>
          <a:xfrm>
            <a:off x="2397760" y="2316219"/>
            <a:ext cx="14142720" cy="10472265"/>
          </a:xfrm>
          <a:prstGeom prst="rect">
            <a:avLst/>
          </a:prstGeom>
        </p:spPr>
      </p:pic>
    </p:spTree>
    <p:extLst>
      <p:ext uri="{BB962C8B-B14F-4D97-AF65-F5344CB8AC3E}">
        <p14:creationId xmlns:p14="http://schemas.microsoft.com/office/powerpoint/2010/main" val="266698716"/>
      </p:ext>
    </p:extLst>
  </p:cSld>
  <p:clrMapOvr>
    <a:masterClrMapping/>
  </p:clrMapOvr>
</p:sld>
</file>

<file path=ppt/theme/theme1.xml><?xml version="1.0" encoding="utf-8"?>
<a:theme xmlns:a="http://schemas.openxmlformats.org/drawingml/2006/main" name="Office Theme">
  <a:themeElements>
    <a:clrScheme name="Mojaloop">
      <a:dk1>
        <a:srgbClr val="600130"/>
      </a:dk1>
      <a:lt1>
        <a:srgbClr val="FFFFFF"/>
      </a:lt1>
      <a:dk2>
        <a:srgbClr val="211336"/>
      </a:dk2>
      <a:lt2>
        <a:srgbClr val="FEFFFF"/>
      </a:lt2>
      <a:accent1>
        <a:srgbClr val="201236"/>
      </a:accent1>
      <a:accent2>
        <a:srgbClr val="D00B67"/>
      </a:accent2>
      <a:accent3>
        <a:srgbClr val="A8B700"/>
      </a:accent3>
      <a:accent4>
        <a:srgbClr val="19CAE0"/>
      </a:accent4>
      <a:accent5>
        <a:srgbClr val="FFAA00"/>
      </a:accent5>
      <a:accent6>
        <a:srgbClr val="600130"/>
      </a:accent6>
      <a:hlink>
        <a:srgbClr val="19CAE0"/>
      </a:hlink>
      <a:folHlink>
        <a:srgbClr val="A8B70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Mojaloop">
      <a:dk1>
        <a:srgbClr val="000000"/>
      </a:dk1>
      <a:lt1>
        <a:srgbClr val="FFFFFF"/>
      </a:lt1>
      <a:dk2>
        <a:srgbClr val="44546A"/>
      </a:dk2>
      <a:lt2>
        <a:srgbClr val="E7E6E6"/>
      </a:lt2>
      <a:accent1>
        <a:srgbClr val="00A3FF"/>
      </a:accent1>
      <a:accent2>
        <a:srgbClr val="FC440F"/>
      </a:accent2>
      <a:accent3>
        <a:srgbClr val="0010BE"/>
      </a:accent3>
      <a:accent4>
        <a:srgbClr val="FDE74C"/>
      </a:accent4>
      <a:accent5>
        <a:srgbClr val="00DFB1"/>
      </a:accent5>
      <a:accent6>
        <a:srgbClr val="BE0098"/>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28AAC203550B4E40A8ED4C6A11385C01" ma:contentTypeVersion="11" ma:contentTypeDescription="Create a new document." ma:contentTypeScope="" ma:versionID="181c61fe5df22d1f59c38d74292c5168">
  <xsd:schema xmlns:xsd="http://www.w3.org/2001/XMLSchema" xmlns:xs="http://www.w3.org/2001/XMLSchema" xmlns:p="http://schemas.microsoft.com/office/2006/metadata/properties" xmlns:ns2="af12d3ca-d309-4d9b-872e-f669d895b06e" xmlns:ns3="6354f033-77ec-451f-a4b1-89785309665d" targetNamespace="http://schemas.microsoft.com/office/2006/metadata/properties" ma:root="true" ma:fieldsID="bd40b66ef5728273303597190f92243d" ns2:_="" ns3:_="">
    <xsd:import namespace="af12d3ca-d309-4d9b-872e-f669d895b06e"/>
    <xsd:import namespace="6354f033-77ec-451f-a4b1-89785309665d"/>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MediaServiceDateTaken" minOccurs="0"/>
                <xsd:element ref="ns2:MediaServiceAutoTag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f12d3ca-d309-4d9b-872e-f669d895b06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Tags" ma:index="15" nillable="true" ma:displayName="Tags" ma:internalName="MediaServiceAutoTags"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354f033-77ec-451f-a4b1-89785309665d"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1D56013-FFA3-4AA5-BFCF-7C4A0141612A}">
  <ds:schemaRefs>
    <ds:schemaRef ds:uri="http://purl.org/dc/elements/1.1/"/>
    <ds:schemaRef ds:uri="http://schemas.microsoft.com/office/2006/metadata/properties"/>
    <ds:schemaRef ds:uri="http://purl.org/dc/terms/"/>
    <ds:schemaRef ds:uri="6354f033-77ec-451f-a4b1-89785309665d"/>
    <ds:schemaRef ds:uri="http://www.w3.org/XML/1998/namespace"/>
    <ds:schemaRef ds:uri="http://schemas.microsoft.com/office/infopath/2007/PartnerControls"/>
    <ds:schemaRef ds:uri="http://schemas.microsoft.com/office/2006/documentManagement/types"/>
    <ds:schemaRef ds:uri="http://schemas.openxmlformats.org/package/2006/metadata/core-properties"/>
    <ds:schemaRef ds:uri="af12d3ca-d309-4d9b-872e-f669d895b06e"/>
    <ds:schemaRef ds:uri="http://purl.org/dc/dcmitype/"/>
  </ds:schemaRefs>
</ds:datastoreItem>
</file>

<file path=customXml/itemProps2.xml><?xml version="1.0" encoding="utf-8"?>
<ds:datastoreItem xmlns:ds="http://schemas.openxmlformats.org/officeDocument/2006/customXml" ds:itemID="{3EE3664A-EA3C-4E18-894D-9B94C9B30BD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f12d3ca-d309-4d9b-872e-f669d895b06e"/>
    <ds:schemaRef ds:uri="6354f033-77ec-451f-a4b1-89785309665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4E880100-AD93-4165-9435-CF4F80F1243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 2013 - 2022 Theme</Template>
  <TotalTime>11629</TotalTime>
  <Words>4717</Words>
  <Application>Microsoft Macintosh PowerPoint</Application>
  <PresentationFormat>Custom</PresentationFormat>
  <Paragraphs>761</Paragraphs>
  <Slides>35</Slides>
  <Notes>31</Notes>
  <HiddenSlides>1</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35</vt:i4>
      </vt:variant>
    </vt:vector>
  </HeadingPairs>
  <TitlesOfParts>
    <vt:vector size="44" baseType="lpstr">
      <vt:lpstr>Arial</vt:lpstr>
      <vt:lpstr>Calibri</vt:lpstr>
      <vt:lpstr>Fira Sans</vt:lpstr>
      <vt:lpstr>Georgia</vt:lpstr>
      <vt:lpstr>Open Sans</vt:lpstr>
      <vt:lpstr>Roboto</vt:lpstr>
      <vt:lpstr>Trebuchet MS</vt:lpstr>
      <vt:lpstr>Office Theme</vt:lpstr>
      <vt:lpstr>1_Office Theme</vt:lpstr>
      <vt:lpstr>Mojaloop Version 17.0.0</vt:lpstr>
      <vt:lpstr>Agenda</vt:lpstr>
      <vt:lpstr>Mojaloop</vt:lpstr>
      <vt:lpstr>Mojaloop Platform</vt:lpstr>
      <vt:lpstr>Mojaloop v17.0.0</vt:lpstr>
      <vt:lpstr>Workstream Objectives PI-26</vt:lpstr>
      <vt:lpstr>FX, Remittances - snapshot</vt:lpstr>
      <vt:lpstr>Demo</vt:lpstr>
      <vt:lpstr>Release notes - review</vt:lpstr>
      <vt:lpstr>Mojaloop Switch Functionality – FSPIOP Use Cases (PI-26)</vt:lpstr>
      <vt:lpstr>Switch Functionality: Mojaloop End-points (PI-26)</vt:lpstr>
      <vt:lpstr>Switch Functionality – Administration (PI-26)</vt:lpstr>
      <vt:lpstr>Switch Functionality – Settlement (PI-26)</vt:lpstr>
      <vt:lpstr>Switch – Third-party (3p) API v1.0 (PI-26)</vt:lpstr>
      <vt:lpstr>Mojaloop Release Process - overview</vt:lpstr>
      <vt:lpstr>ML Releases: PI-24/25 update for reference</vt:lpstr>
      <vt:lpstr>Release timeline PI26: MLF Product, Community &amp; work-streams</vt:lpstr>
      <vt:lpstr>Status at the end-of-PI26</vt:lpstr>
      <vt:lpstr>Mojaloop Platform Quality &amp; Security (PQS) PI26</vt:lpstr>
      <vt:lpstr>Mojaloop CI pipeline</vt:lpstr>
      <vt:lpstr>Mojaloop PQS: In addition to CI steps</vt:lpstr>
      <vt:lpstr>Mojaloop PQS: Mojaloop releases v17.0.0</vt:lpstr>
      <vt:lpstr>Mojaloop PQS: artefacts provenance</vt:lpstr>
      <vt:lpstr>Mojaloop PQS: SBOM updates</vt:lpstr>
      <vt:lpstr>Mojaloop PQS: Image scanning</vt:lpstr>
      <vt:lpstr>Mojaloop PQS: Roadmap</vt:lpstr>
      <vt:lpstr>Mojaloop Releases - Enhancements</vt:lpstr>
      <vt:lpstr>Thank you!  Appendix following this</vt:lpstr>
      <vt:lpstr>How we work</vt:lpstr>
      <vt:lpstr>Mojaloop</vt:lpstr>
      <vt:lpstr>Mojaloop </vt:lpstr>
      <vt:lpstr>Mojaloop</vt:lpstr>
      <vt:lpstr>Deployment Architecture: CI/CD Pipeline -</vt:lpstr>
      <vt:lpstr>Mojaloop Transfers Architecture v1.1</vt:lpstr>
      <vt:lpstr>Release Automation: validation, usage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Tudor Vedeanu</dc:creator>
  <cp:lastModifiedBy>Sam Kummary</cp:lastModifiedBy>
  <cp:revision>69</cp:revision>
  <dcterms:created xsi:type="dcterms:W3CDTF">2020-01-08T21:13:28Z</dcterms:created>
  <dcterms:modified xsi:type="dcterms:W3CDTF">2025-04-16T12:08:22Z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0x01010028AAC203550B4E40A8ED4C6A11385C01</vt:lpwstr>
  </property>
</Properties>
</file>